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88767-5ED6-42FF-8313-B73B019B6B4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B0FDD-B433-4983-9688-3EFD4C8589D1}">
      <dgm:prSet phldrT="[Text]"/>
      <dgm:spPr/>
      <dgm:t>
        <a:bodyPr/>
        <a:lstStyle/>
        <a:p>
          <a:r>
            <a:rPr lang="en-US" dirty="0" err="1" smtClean="0"/>
            <a:t>Përcaktimi</a:t>
          </a:r>
          <a:r>
            <a:rPr lang="en-US" dirty="0" smtClean="0"/>
            <a:t>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projektit</a:t>
          </a:r>
          <a:endParaRPr lang="en-US" dirty="0"/>
        </a:p>
      </dgm:t>
    </dgm:pt>
    <dgm:pt modelId="{A6561EB7-55F7-4707-8A8E-AAC9507B4626}" type="parTrans" cxnId="{03B58300-81FC-4961-9421-25A860A4D9E5}">
      <dgm:prSet/>
      <dgm:spPr/>
      <dgm:t>
        <a:bodyPr/>
        <a:lstStyle/>
        <a:p>
          <a:endParaRPr lang="en-US"/>
        </a:p>
      </dgm:t>
    </dgm:pt>
    <dgm:pt modelId="{4A2E1AEF-DF13-448B-8C36-00D9B8065F3B}" type="sibTrans" cxnId="{03B58300-81FC-4961-9421-25A860A4D9E5}">
      <dgm:prSet/>
      <dgm:spPr/>
      <dgm:t>
        <a:bodyPr/>
        <a:lstStyle/>
        <a:p>
          <a:endParaRPr lang="en-US"/>
        </a:p>
      </dgm:t>
    </dgm:pt>
    <dgm:pt modelId="{B9FB5092-3783-4602-8781-1EC08124CC20}">
      <dgm:prSet phldrT="[Text]"/>
      <dgm:spPr/>
      <dgm:t>
        <a:bodyPr/>
        <a:lstStyle/>
        <a:p>
          <a:r>
            <a:rPr lang="en-US" dirty="0" err="1" smtClean="0"/>
            <a:t>Emri</a:t>
          </a:r>
          <a:r>
            <a:rPr lang="en-US" dirty="0" smtClean="0"/>
            <a:t>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sistemit,llogo,prototipi</a:t>
          </a:r>
          <a:endParaRPr lang="en-US" dirty="0"/>
        </a:p>
      </dgm:t>
    </dgm:pt>
    <dgm:pt modelId="{D83D4680-8F9E-4D8D-9F51-852583D64F4D}" type="parTrans" cxnId="{30545445-92EA-4734-A828-043E3F9CBA39}">
      <dgm:prSet/>
      <dgm:spPr/>
      <dgm:t>
        <a:bodyPr/>
        <a:lstStyle/>
        <a:p>
          <a:endParaRPr lang="en-US"/>
        </a:p>
      </dgm:t>
    </dgm:pt>
    <dgm:pt modelId="{1A541D9F-D14E-46E8-AE44-6E702374E92A}" type="sibTrans" cxnId="{30545445-92EA-4734-A828-043E3F9CBA39}">
      <dgm:prSet/>
      <dgm:spPr/>
      <dgm:t>
        <a:bodyPr/>
        <a:lstStyle/>
        <a:p>
          <a:endParaRPr lang="en-US"/>
        </a:p>
      </dgm:t>
    </dgm:pt>
    <dgm:pt modelId="{CEE55098-614F-4915-A39B-13CA1965544F}">
      <dgm:prSet phldrT="[Text]"/>
      <dgm:spPr/>
      <dgm:t>
        <a:bodyPr/>
        <a:lstStyle/>
        <a:p>
          <a:r>
            <a:rPr lang="en-US" dirty="0" err="1" smtClean="0"/>
            <a:t>Bashkpunimi</a:t>
          </a:r>
          <a:r>
            <a:rPr lang="en-US" dirty="0" smtClean="0"/>
            <a:t> </a:t>
          </a:r>
          <a:r>
            <a:rPr lang="en-US" dirty="0" err="1" smtClean="0"/>
            <a:t>mes</a:t>
          </a:r>
          <a:r>
            <a:rPr lang="en-US" dirty="0" smtClean="0"/>
            <a:t> </a:t>
          </a:r>
          <a:r>
            <a:rPr lang="en-US" dirty="0" err="1" smtClean="0"/>
            <a:t>antarëve</a:t>
          </a:r>
          <a:r>
            <a:rPr lang="en-US" dirty="0" smtClean="0"/>
            <a:t> </a:t>
          </a:r>
          <a:r>
            <a:rPr lang="en-US" dirty="0" err="1" smtClean="0"/>
            <a:t>të</a:t>
          </a:r>
          <a:r>
            <a:rPr lang="en-US" dirty="0" smtClean="0"/>
            <a:t> </a:t>
          </a:r>
          <a:r>
            <a:rPr lang="en-US" dirty="0" err="1" smtClean="0"/>
            <a:t>grupit</a:t>
          </a:r>
          <a:endParaRPr lang="en-US" dirty="0"/>
        </a:p>
      </dgm:t>
    </dgm:pt>
    <dgm:pt modelId="{2EF10D31-0F8B-4120-B499-69E283CD59E2}" type="parTrans" cxnId="{4B95F79F-EEC8-4ED4-AEB6-8AEB79241218}">
      <dgm:prSet/>
      <dgm:spPr/>
      <dgm:t>
        <a:bodyPr/>
        <a:lstStyle/>
        <a:p>
          <a:endParaRPr lang="en-US"/>
        </a:p>
      </dgm:t>
    </dgm:pt>
    <dgm:pt modelId="{37944575-DE31-4C3D-846D-7D5DE728E064}" type="sibTrans" cxnId="{4B95F79F-EEC8-4ED4-AEB6-8AEB79241218}">
      <dgm:prSet/>
      <dgm:spPr/>
      <dgm:t>
        <a:bodyPr/>
        <a:lstStyle/>
        <a:p>
          <a:endParaRPr lang="en-US"/>
        </a:p>
      </dgm:t>
    </dgm:pt>
    <dgm:pt modelId="{0AFCFD50-D04E-4418-82A4-6A50F309FFD0}">
      <dgm:prSet phldrT="[Text]"/>
      <dgm:spPr/>
      <dgm:t>
        <a:bodyPr/>
        <a:lstStyle/>
        <a:p>
          <a:r>
            <a:rPr lang="en-US" dirty="0" err="1" smtClean="0"/>
            <a:t>Ndarja</a:t>
          </a:r>
          <a:r>
            <a:rPr lang="en-US" dirty="0" smtClean="0"/>
            <a:t> e </a:t>
          </a:r>
          <a:r>
            <a:rPr lang="en-US" dirty="0" err="1" smtClean="0"/>
            <a:t>detyrave</a:t>
          </a:r>
          <a:r>
            <a:rPr lang="en-US" dirty="0" smtClean="0"/>
            <a:t> </a:t>
          </a:r>
          <a:r>
            <a:rPr lang="en-US" dirty="0" err="1" smtClean="0"/>
            <a:t>për</a:t>
          </a:r>
          <a:r>
            <a:rPr lang="en-US" dirty="0" smtClean="0"/>
            <a:t> </a:t>
          </a:r>
          <a:r>
            <a:rPr lang="en-US" dirty="0" err="1" smtClean="0"/>
            <a:t>secilin</a:t>
          </a:r>
          <a:r>
            <a:rPr lang="en-US" dirty="0" smtClean="0"/>
            <a:t> </a:t>
          </a:r>
          <a:r>
            <a:rPr lang="en-US" dirty="0" err="1" smtClean="0"/>
            <a:t>antarë</a:t>
          </a:r>
          <a:endParaRPr lang="en-US" dirty="0"/>
        </a:p>
      </dgm:t>
    </dgm:pt>
    <dgm:pt modelId="{293BAA62-73BB-42BA-9A55-435780FEBDEC}" type="parTrans" cxnId="{86135A0E-F854-40D4-BDA0-0CDBF5AEDD19}">
      <dgm:prSet/>
      <dgm:spPr/>
      <dgm:t>
        <a:bodyPr/>
        <a:lstStyle/>
        <a:p>
          <a:endParaRPr lang="en-US"/>
        </a:p>
      </dgm:t>
    </dgm:pt>
    <dgm:pt modelId="{34E0000D-08D7-41A0-BB07-D3B01B1E626F}" type="sibTrans" cxnId="{86135A0E-F854-40D4-BDA0-0CDBF5AEDD19}">
      <dgm:prSet/>
      <dgm:spPr/>
      <dgm:t>
        <a:bodyPr/>
        <a:lstStyle/>
        <a:p>
          <a:endParaRPr lang="en-US"/>
        </a:p>
      </dgm:t>
    </dgm:pt>
    <dgm:pt modelId="{EAB9A52A-7A71-4797-80E0-DBD514399220}">
      <dgm:prSet phldrT="[Text]"/>
      <dgm:spPr/>
      <dgm:t>
        <a:bodyPr/>
        <a:lstStyle/>
        <a:p>
          <a:r>
            <a:rPr lang="en-US" dirty="0" smtClean="0"/>
            <a:t>HTML structure</a:t>
          </a:r>
          <a:endParaRPr lang="en-US" dirty="0"/>
        </a:p>
      </dgm:t>
    </dgm:pt>
    <dgm:pt modelId="{54943A17-B016-4655-A1AA-188224A22E48}" type="parTrans" cxnId="{F0526C4A-1272-4E08-BBB9-5D8C554969D3}">
      <dgm:prSet/>
      <dgm:spPr/>
      <dgm:t>
        <a:bodyPr/>
        <a:lstStyle/>
        <a:p>
          <a:endParaRPr lang="en-US"/>
        </a:p>
      </dgm:t>
    </dgm:pt>
    <dgm:pt modelId="{BED52EFE-4A76-4672-9D8B-064AAF91A2AF}" type="sibTrans" cxnId="{F0526C4A-1272-4E08-BBB9-5D8C554969D3}">
      <dgm:prSet/>
      <dgm:spPr/>
      <dgm:t>
        <a:bodyPr/>
        <a:lstStyle/>
        <a:p>
          <a:endParaRPr lang="en-US"/>
        </a:p>
      </dgm:t>
    </dgm:pt>
    <dgm:pt modelId="{3884EBB8-0C74-4373-BF4F-F681D2EFC872}">
      <dgm:prSet phldrT="[Text]"/>
      <dgm:spPr/>
      <dgm:t>
        <a:bodyPr/>
        <a:lstStyle/>
        <a:p>
          <a:r>
            <a:rPr lang="en-US" dirty="0" smtClean="0"/>
            <a:t>Add CSS </a:t>
          </a:r>
          <a:endParaRPr lang="en-US" dirty="0"/>
        </a:p>
      </dgm:t>
    </dgm:pt>
    <dgm:pt modelId="{223789A7-F3C9-4346-A53E-C8B93ABA84C5}" type="parTrans" cxnId="{ACBEAB32-1CBA-4788-8667-BD579C8D03D1}">
      <dgm:prSet/>
      <dgm:spPr/>
      <dgm:t>
        <a:bodyPr/>
        <a:lstStyle/>
        <a:p>
          <a:endParaRPr lang="en-US"/>
        </a:p>
      </dgm:t>
    </dgm:pt>
    <dgm:pt modelId="{C8D12078-479E-473C-A841-77C649143732}" type="sibTrans" cxnId="{ACBEAB32-1CBA-4788-8667-BD579C8D03D1}">
      <dgm:prSet/>
      <dgm:spPr/>
      <dgm:t>
        <a:bodyPr/>
        <a:lstStyle/>
        <a:p>
          <a:endParaRPr lang="en-US"/>
        </a:p>
      </dgm:t>
    </dgm:pt>
    <dgm:pt modelId="{D60DA1D9-96EF-4A2F-96D2-1ABA5C4415C4}">
      <dgm:prSet phldrT="[Text]"/>
      <dgm:spPr/>
      <dgm:t>
        <a:bodyPr/>
        <a:lstStyle/>
        <a:p>
          <a:r>
            <a:rPr lang="en-US" dirty="0" smtClean="0"/>
            <a:t>Make a five page website</a:t>
          </a:r>
          <a:endParaRPr lang="en-US" dirty="0"/>
        </a:p>
      </dgm:t>
    </dgm:pt>
    <dgm:pt modelId="{598D077B-5637-4779-8571-BB26D3549BFD}" type="sibTrans" cxnId="{9798A133-7D3E-486B-8D37-19C4CDD6BA1D}">
      <dgm:prSet/>
      <dgm:spPr/>
      <dgm:t>
        <a:bodyPr/>
        <a:lstStyle/>
        <a:p>
          <a:endParaRPr lang="en-US"/>
        </a:p>
      </dgm:t>
    </dgm:pt>
    <dgm:pt modelId="{EA306C0D-4EA1-49F3-B732-01AA4100D05B}" type="parTrans" cxnId="{9798A133-7D3E-486B-8D37-19C4CDD6BA1D}">
      <dgm:prSet/>
      <dgm:spPr/>
      <dgm:t>
        <a:bodyPr/>
        <a:lstStyle/>
        <a:p>
          <a:endParaRPr lang="en-US"/>
        </a:p>
      </dgm:t>
    </dgm:pt>
    <dgm:pt modelId="{7ABC94D8-9404-4ABE-8131-94DDF032B414}">
      <dgm:prSet phldrT="[Text]"/>
      <dgm:spPr/>
      <dgm:t>
        <a:bodyPr/>
        <a:lstStyle/>
        <a:p>
          <a:r>
            <a:rPr lang="en-US" dirty="0" smtClean="0"/>
            <a:t>Add JavaScript</a:t>
          </a:r>
          <a:endParaRPr lang="en-US" dirty="0"/>
        </a:p>
      </dgm:t>
    </dgm:pt>
    <dgm:pt modelId="{275A0545-58CC-40ED-B698-1DEDA36C8F65}" type="sibTrans" cxnId="{70FEE5B7-98E0-4EE3-90F4-7E3868A06926}">
      <dgm:prSet/>
      <dgm:spPr/>
      <dgm:t>
        <a:bodyPr/>
        <a:lstStyle/>
        <a:p>
          <a:endParaRPr lang="en-US"/>
        </a:p>
      </dgm:t>
    </dgm:pt>
    <dgm:pt modelId="{B906E474-BA0A-4B15-B1AB-205E8A2EF55E}" type="parTrans" cxnId="{70FEE5B7-98E0-4EE3-90F4-7E3868A06926}">
      <dgm:prSet/>
      <dgm:spPr/>
      <dgm:t>
        <a:bodyPr/>
        <a:lstStyle/>
        <a:p>
          <a:endParaRPr lang="en-US"/>
        </a:p>
      </dgm:t>
    </dgm:pt>
    <dgm:pt modelId="{F960B5D3-755E-4958-A471-AD6F4C60FB5C}" type="pres">
      <dgm:prSet presAssocID="{46A88767-5ED6-42FF-8313-B73B019B6B48}" presName="Name0" presStyleCnt="0">
        <dgm:presLayoutVars>
          <dgm:dir/>
          <dgm:resizeHandles/>
        </dgm:presLayoutVars>
      </dgm:prSet>
      <dgm:spPr/>
    </dgm:pt>
    <dgm:pt modelId="{1F841525-0E97-4736-A662-8AF613FD8379}" type="pres">
      <dgm:prSet presAssocID="{749B0FDD-B433-4983-9688-3EFD4C8589D1}" presName="compNode" presStyleCnt="0"/>
      <dgm:spPr/>
    </dgm:pt>
    <dgm:pt modelId="{40E5B46B-9889-403E-883C-F368169D2BA8}" type="pres">
      <dgm:prSet presAssocID="{749B0FDD-B433-4983-9688-3EFD4C8589D1}" presName="dummyConnPt" presStyleCnt="0"/>
      <dgm:spPr/>
    </dgm:pt>
    <dgm:pt modelId="{74E45C3A-ACE5-4225-A109-77D6A54021E3}" type="pres">
      <dgm:prSet presAssocID="{749B0FDD-B433-4983-9688-3EFD4C8589D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073E6-B606-45DC-8BCF-1AA099963D58}" type="pres">
      <dgm:prSet presAssocID="{4A2E1AEF-DF13-448B-8C36-00D9B8065F3B}" presName="sibTrans" presStyleLbl="bgSibTrans2D1" presStyleIdx="0" presStyleCnt="7"/>
      <dgm:spPr/>
    </dgm:pt>
    <dgm:pt modelId="{92BFEF80-A817-4071-846D-420D6CCD9EAF}" type="pres">
      <dgm:prSet presAssocID="{B9FB5092-3783-4602-8781-1EC08124CC20}" presName="compNode" presStyleCnt="0"/>
      <dgm:spPr/>
    </dgm:pt>
    <dgm:pt modelId="{D6474BFB-2AA6-4628-8CBA-38462CB9FE27}" type="pres">
      <dgm:prSet presAssocID="{B9FB5092-3783-4602-8781-1EC08124CC20}" presName="dummyConnPt" presStyleCnt="0"/>
      <dgm:spPr/>
    </dgm:pt>
    <dgm:pt modelId="{740C985D-4DA8-44AC-B585-3CD58588346D}" type="pres">
      <dgm:prSet presAssocID="{B9FB5092-3783-4602-8781-1EC08124CC20}" presName="node" presStyleLbl="node1" presStyleIdx="1" presStyleCnt="8" custLinFactNeighborX="87" custLinFactNeighborY="-1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08954-308E-4081-9515-2FEF5E5175B0}" type="pres">
      <dgm:prSet presAssocID="{1A541D9F-D14E-46E8-AE44-6E702374E92A}" presName="sibTrans" presStyleLbl="bgSibTrans2D1" presStyleIdx="1" presStyleCnt="7"/>
      <dgm:spPr/>
    </dgm:pt>
    <dgm:pt modelId="{FD0F5915-B456-4F3A-96B0-D04706E151B5}" type="pres">
      <dgm:prSet presAssocID="{CEE55098-614F-4915-A39B-13CA1965544F}" presName="compNode" presStyleCnt="0"/>
      <dgm:spPr/>
    </dgm:pt>
    <dgm:pt modelId="{A7317F4E-A2F3-4052-93FE-8114D780F9AA}" type="pres">
      <dgm:prSet presAssocID="{CEE55098-614F-4915-A39B-13CA1965544F}" presName="dummyConnPt" presStyleCnt="0"/>
      <dgm:spPr/>
    </dgm:pt>
    <dgm:pt modelId="{423E439B-CFDD-4303-AF8B-192514EE4D41}" type="pres">
      <dgm:prSet presAssocID="{CEE55098-614F-4915-A39B-13CA1965544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A33F4-612C-49CF-AEB1-EAA653A6E4BC}" type="pres">
      <dgm:prSet presAssocID="{37944575-DE31-4C3D-846D-7D5DE728E064}" presName="sibTrans" presStyleLbl="bgSibTrans2D1" presStyleIdx="2" presStyleCnt="7"/>
      <dgm:spPr/>
    </dgm:pt>
    <dgm:pt modelId="{2F937A74-6745-40E3-A618-18CE1A03E284}" type="pres">
      <dgm:prSet presAssocID="{0AFCFD50-D04E-4418-82A4-6A50F309FFD0}" presName="compNode" presStyleCnt="0"/>
      <dgm:spPr/>
    </dgm:pt>
    <dgm:pt modelId="{942BA3D5-484F-40BB-847B-58501CBE2D7B}" type="pres">
      <dgm:prSet presAssocID="{0AFCFD50-D04E-4418-82A4-6A50F309FFD0}" presName="dummyConnPt" presStyleCnt="0"/>
      <dgm:spPr/>
    </dgm:pt>
    <dgm:pt modelId="{11192D1E-0F17-4269-879E-F03F5BB04C03}" type="pres">
      <dgm:prSet presAssocID="{0AFCFD50-D04E-4418-82A4-6A50F309FFD0}" presName="node" presStyleLbl="node1" presStyleIdx="3" presStyleCnt="8" custLinFactNeighborX="-4" custLinFactNeighborY="-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1F02-2299-4FEA-8E29-9F2495D497C1}" type="pres">
      <dgm:prSet presAssocID="{34E0000D-08D7-41A0-BB07-D3B01B1E626F}" presName="sibTrans" presStyleLbl="bgSibTrans2D1" presStyleIdx="3" presStyleCnt="7"/>
      <dgm:spPr/>
    </dgm:pt>
    <dgm:pt modelId="{6DF0A68D-83AD-45AA-825B-7A728DA7B5B9}" type="pres">
      <dgm:prSet presAssocID="{EAB9A52A-7A71-4797-80E0-DBD514399220}" presName="compNode" presStyleCnt="0"/>
      <dgm:spPr/>
    </dgm:pt>
    <dgm:pt modelId="{E25FF9DE-3A38-4307-B4D6-7BE2B6D5BA60}" type="pres">
      <dgm:prSet presAssocID="{EAB9A52A-7A71-4797-80E0-DBD514399220}" presName="dummyConnPt" presStyleCnt="0"/>
      <dgm:spPr/>
    </dgm:pt>
    <dgm:pt modelId="{2ABD44AB-C1B6-42B5-9EAF-17D5E44122B5}" type="pres">
      <dgm:prSet presAssocID="{EAB9A52A-7A71-4797-80E0-DBD514399220}" presName="node" presStyleLbl="node1" presStyleIdx="4" presStyleCnt="8" custLinFactNeighborX="-4" custLinFactNeighborY="4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F86F2-05D1-42CD-9223-5D8A9D0023FD}" type="pres">
      <dgm:prSet presAssocID="{BED52EFE-4A76-4672-9D8B-064AAF91A2AF}" presName="sibTrans" presStyleLbl="bgSibTrans2D1" presStyleIdx="4" presStyleCnt="7"/>
      <dgm:spPr/>
    </dgm:pt>
    <dgm:pt modelId="{9B5455AD-CE54-471A-88B7-4D71DD41096E}" type="pres">
      <dgm:prSet presAssocID="{3884EBB8-0C74-4373-BF4F-F681D2EFC872}" presName="compNode" presStyleCnt="0"/>
      <dgm:spPr/>
    </dgm:pt>
    <dgm:pt modelId="{B8BA9BA5-0C9B-47A8-951D-C013517894A3}" type="pres">
      <dgm:prSet presAssocID="{3884EBB8-0C74-4373-BF4F-F681D2EFC872}" presName="dummyConnPt" presStyleCnt="0"/>
      <dgm:spPr/>
    </dgm:pt>
    <dgm:pt modelId="{DB82EA06-2E89-4987-B5E7-F3D6BC7CE65D}" type="pres">
      <dgm:prSet presAssocID="{3884EBB8-0C74-4373-BF4F-F681D2EFC872}" presName="node" presStyleLbl="node1" presStyleIdx="5" presStyleCnt="8" custLinFactNeighborX="-4" custLinFactNeighborY="3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DCA3A-3296-4C65-A01E-AE42DE1D316A}" type="pres">
      <dgm:prSet presAssocID="{C8D12078-479E-473C-A841-77C649143732}" presName="sibTrans" presStyleLbl="bgSibTrans2D1" presStyleIdx="5" presStyleCnt="7"/>
      <dgm:spPr/>
    </dgm:pt>
    <dgm:pt modelId="{003A1D57-B44C-486B-AFB9-9C350E1CE66B}" type="pres">
      <dgm:prSet presAssocID="{D60DA1D9-96EF-4A2F-96D2-1ABA5C4415C4}" presName="compNode" presStyleCnt="0"/>
      <dgm:spPr/>
    </dgm:pt>
    <dgm:pt modelId="{6486D297-D1F7-4109-9CD5-9BE218EACFFC}" type="pres">
      <dgm:prSet presAssocID="{D60DA1D9-96EF-4A2F-96D2-1ABA5C4415C4}" presName="dummyConnPt" presStyleCnt="0"/>
      <dgm:spPr/>
    </dgm:pt>
    <dgm:pt modelId="{696EC71B-3A3F-42EA-90B4-66B44820B8C7}" type="pres">
      <dgm:prSet presAssocID="{D60DA1D9-96EF-4A2F-96D2-1ABA5C4415C4}" presName="node" presStyleLbl="node1" presStyleIdx="6" presStyleCnt="8" custLinFactNeighborX="-4096" custLinFactNeighborY="3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2615F-14BB-4F44-96EF-FBD452E4559F}" type="pres">
      <dgm:prSet presAssocID="{598D077B-5637-4779-8571-BB26D3549BFD}" presName="sibTrans" presStyleLbl="bgSibTrans2D1" presStyleIdx="6" presStyleCnt="7"/>
      <dgm:spPr/>
    </dgm:pt>
    <dgm:pt modelId="{402E0402-81B2-4ECD-9954-CA0CBA42709B}" type="pres">
      <dgm:prSet presAssocID="{7ABC94D8-9404-4ABE-8131-94DDF032B414}" presName="compNode" presStyleCnt="0"/>
      <dgm:spPr/>
    </dgm:pt>
    <dgm:pt modelId="{77510F8E-7240-4FAA-AF09-780C77F52A40}" type="pres">
      <dgm:prSet presAssocID="{7ABC94D8-9404-4ABE-8131-94DDF032B414}" presName="dummyConnPt" presStyleCnt="0"/>
      <dgm:spPr/>
    </dgm:pt>
    <dgm:pt modelId="{920B3725-AED6-4F7B-B4E2-429285366E25}" type="pres">
      <dgm:prSet presAssocID="{7ABC94D8-9404-4ABE-8131-94DDF032B414}" presName="node" presStyleLbl="node1" presStyleIdx="7" presStyleCnt="8" custLinFactNeighborX="-4096" custLinFactNeighborY="4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B58300-81FC-4961-9421-25A860A4D9E5}" srcId="{46A88767-5ED6-42FF-8313-B73B019B6B48}" destId="{749B0FDD-B433-4983-9688-3EFD4C8589D1}" srcOrd="0" destOrd="0" parTransId="{A6561EB7-55F7-4707-8A8E-AAC9507B4626}" sibTransId="{4A2E1AEF-DF13-448B-8C36-00D9B8065F3B}"/>
    <dgm:cxn modelId="{DCA1C7CE-9218-40CF-B078-CC052557BFB3}" type="presOf" srcId="{46A88767-5ED6-42FF-8313-B73B019B6B48}" destId="{F960B5D3-755E-4958-A471-AD6F4C60FB5C}" srcOrd="0" destOrd="0" presId="urn:microsoft.com/office/officeart/2005/8/layout/bProcess4"/>
    <dgm:cxn modelId="{4B95F79F-EEC8-4ED4-AEB6-8AEB79241218}" srcId="{46A88767-5ED6-42FF-8313-B73B019B6B48}" destId="{CEE55098-614F-4915-A39B-13CA1965544F}" srcOrd="2" destOrd="0" parTransId="{2EF10D31-0F8B-4120-B499-69E283CD59E2}" sibTransId="{37944575-DE31-4C3D-846D-7D5DE728E064}"/>
    <dgm:cxn modelId="{30545445-92EA-4734-A828-043E3F9CBA39}" srcId="{46A88767-5ED6-42FF-8313-B73B019B6B48}" destId="{B9FB5092-3783-4602-8781-1EC08124CC20}" srcOrd="1" destOrd="0" parTransId="{D83D4680-8F9E-4D8D-9F51-852583D64F4D}" sibTransId="{1A541D9F-D14E-46E8-AE44-6E702374E92A}"/>
    <dgm:cxn modelId="{70FEE5B7-98E0-4EE3-90F4-7E3868A06926}" srcId="{46A88767-5ED6-42FF-8313-B73B019B6B48}" destId="{7ABC94D8-9404-4ABE-8131-94DDF032B414}" srcOrd="7" destOrd="0" parTransId="{B906E474-BA0A-4B15-B1AB-205E8A2EF55E}" sibTransId="{275A0545-58CC-40ED-B698-1DEDA36C8F65}"/>
    <dgm:cxn modelId="{F0526C4A-1272-4E08-BBB9-5D8C554969D3}" srcId="{46A88767-5ED6-42FF-8313-B73B019B6B48}" destId="{EAB9A52A-7A71-4797-80E0-DBD514399220}" srcOrd="4" destOrd="0" parTransId="{54943A17-B016-4655-A1AA-188224A22E48}" sibTransId="{BED52EFE-4A76-4672-9D8B-064AAF91A2AF}"/>
    <dgm:cxn modelId="{4C234709-835F-4A33-A4C5-181A2E4AAC28}" type="presOf" srcId="{4A2E1AEF-DF13-448B-8C36-00D9B8065F3B}" destId="{A7D073E6-B606-45DC-8BCF-1AA099963D58}" srcOrd="0" destOrd="0" presId="urn:microsoft.com/office/officeart/2005/8/layout/bProcess4"/>
    <dgm:cxn modelId="{F2331551-B26D-4179-84E0-0115BA7649F3}" type="presOf" srcId="{BED52EFE-4A76-4672-9D8B-064AAF91A2AF}" destId="{D6AF86F2-05D1-42CD-9223-5D8A9D0023FD}" srcOrd="0" destOrd="0" presId="urn:microsoft.com/office/officeart/2005/8/layout/bProcess4"/>
    <dgm:cxn modelId="{E440DAF4-D82F-410B-B9B0-3813D9624E1A}" type="presOf" srcId="{EAB9A52A-7A71-4797-80E0-DBD514399220}" destId="{2ABD44AB-C1B6-42B5-9EAF-17D5E44122B5}" srcOrd="0" destOrd="0" presId="urn:microsoft.com/office/officeart/2005/8/layout/bProcess4"/>
    <dgm:cxn modelId="{D153B10F-AD9A-440E-ABBF-9AEDB2E985D7}" type="presOf" srcId="{1A541D9F-D14E-46E8-AE44-6E702374E92A}" destId="{E5F08954-308E-4081-9515-2FEF5E5175B0}" srcOrd="0" destOrd="0" presId="urn:microsoft.com/office/officeart/2005/8/layout/bProcess4"/>
    <dgm:cxn modelId="{C29A3581-1360-4EFF-845B-0D59F73082E0}" type="presOf" srcId="{3884EBB8-0C74-4373-BF4F-F681D2EFC872}" destId="{DB82EA06-2E89-4987-B5E7-F3D6BC7CE65D}" srcOrd="0" destOrd="0" presId="urn:microsoft.com/office/officeart/2005/8/layout/bProcess4"/>
    <dgm:cxn modelId="{9A47AB0C-5339-43AA-A283-378E5C55F9D1}" type="presOf" srcId="{B9FB5092-3783-4602-8781-1EC08124CC20}" destId="{740C985D-4DA8-44AC-B585-3CD58588346D}" srcOrd="0" destOrd="0" presId="urn:microsoft.com/office/officeart/2005/8/layout/bProcess4"/>
    <dgm:cxn modelId="{ACBEAB32-1CBA-4788-8667-BD579C8D03D1}" srcId="{46A88767-5ED6-42FF-8313-B73B019B6B48}" destId="{3884EBB8-0C74-4373-BF4F-F681D2EFC872}" srcOrd="5" destOrd="0" parTransId="{223789A7-F3C9-4346-A53E-C8B93ABA84C5}" sibTransId="{C8D12078-479E-473C-A841-77C649143732}"/>
    <dgm:cxn modelId="{C0BE1DD3-4B54-405C-92FF-A488E7BA22A6}" type="presOf" srcId="{34E0000D-08D7-41A0-BB07-D3B01B1E626F}" destId="{DD111F02-2299-4FEA-8E29-9F2495D497C1}" srcOrd="0" destOrd="0" presId="urn:microsoft.com/office/officeart/2005/8/layout/bProcess4"/>
    <dgm:cxn modelId="{259F4439-95AF-4582-B780-DE1BCA3D27BD}" type="presOf" srcId="{598D077B-5637-4779-8571-BB26D3549BFD}" destId="{E302615F-14BB-4F44-96EF-FBD452E4559F}" srcOrd="0" destOrd="0" presId="urn:microsoft.com/office/officeart/2005/8/layout/bProcess4"/>
    <dgm:cxn modelId="{44158A45-7F16-4586-AA22-941ED7F747F9}" type="presOf" srcId="{CEE55098-614F-4915-A39B-13CA1965544F}" destId="{423E439B-CFDD-4303-AF8B-192514EE4D41}" srcOrd="0" destOrd="0" presId="urn:microsoft.com/office/officeart/2005/8/layout/bProcess4"/>
    <dgm:cxn modelId="{0FA7F337-3FB7-4A6B-B475-35FEF951527F}" type="presOf" srcId="{0AFCFD50-D04E-4418-82A4-6A50F309FFD0}" destId="{11192D1E-0F17-4269-879E-F03F5BB04C03}" srcOrd="0" destOrd="0" presId="urn:microsoft.com/office/officeart/2005/8/layout/bProcess4"/>
    <dgm:cxn modelId="{4A6288D0-6154-4C79-85AC-30446C95AAB8}" type="presOf" srcId="{D60DA1D9-96EF-4A2F-96D2-1ABA5C4415C4}" destId="{696EC71B-3A3F-42EA-90B4-66B44820B8C7}" srcOrd="0" destOrd="0" presId="urn:microsoft.com/office/officeart/2005/8/layout/bProcess4"/>
    <dgm:cxn modelId="{D45FAE3C-0444-494C-9DFF-721D7A4E5525}" type="presOf" srcId="{37944575-DE31-4C3D-846D-7D5DE728E064}" destId="{909A33F4-612C-49CF-AEB1-EAA653A6E4BC}" srcOrd="0" destOrd="0" presId="urn:microsoft.com/office/officeart/2005/8/layout/bProcess4"/>
    <dgm:cxn modelId="{FD437F9C-2845-4566-B21B-6A8ED7048A49}" type="presOf" srcId="{C8D12078-479E-473C-A841-77C649143732}" destId="{B95DCA3A-3296-4C65-A01E-AE42DE1D316A}" srcOrd="0" destOrd="0" presId="urn:microsoft.com/office/officeart/2005/8/layout/bProcess4"/>
    <dgm:cxn modelId="{86135A0E-F854-40D4-BDA0-0CDBF5AEDD19}" srcId="{46A88767-5ED6-42FF-8313-B73B019B6B48}" destId="{0AFCFD50-D04E-4418-82A4-6A50F309FFD0}" srcOrd="3" destOrd="0" parTransId="{293BAA62-73BB-42BA-9A55-435780FEBDEC}" sibTransId="{34E0000D-08D7-41A0-BB07-D3B01B1E626F}"/>
    <dgm:cxn modelId="{330DE517-3E9E-473E-8450-443FDC37A78C}" type="presOf" srcId="{749B0FDD-B433-4983-9688-3EFD4C8589D1}" destId="{74E45C3A-ACE5-4225-A109-77D6A54021E3}" srcOrd="0" destOrd="0" presId="urn:microsoft.com/office/officeart/2005/8/layout/bProcess4"/>
    <dgm:cxn modelId="{3019A9F6-CB61-4A28-A105-5CA25EBFF5F2}" type="presOf" srcId="{7ABC94D8-9404-4ABE-8131-94DDF032B414}" destId="{920B3725-AED6-4F7B-B4E2-429285366E25}" srcOrd="0" destOrd="0" presId="urn:microsoft.com/office/officeart/2005/8/layout/bProcess4"/>
    <dgm:cxn modelId="{9798A133-7D3E-486B-8D37-19C4CDD6BA1D}" srcId="{46A88767-5ED6-42FF-8313-B73B019B6B48}" destId="{D60DA1D9-96EF-4A2F-96D2-1ABA5C4415C4}" srcOrd="6" destOrd="0" parTransId="{EA306C0D-4EA1-49F3-B732-01AA4100D05B}" sibTransId="{598D077B-5637-4779-8571-BB26D3549BFD}"/>
    <dgm:cxn modelId="{6CE06D8C-61AF-4725-99AE-5C0B2788B19B}" type="presParOf" srcId="{F960B5D3-755E-4958-A471-AD6F4C60FB5C}" destId="{1F841525-0E97-4736-A662-8AF613FD8379}" srcOrd="0" destOrd="0" presId="urn:microsoft.com/office/officeart/2005/8/layout/bProcess4"/>
    <dgm:cxn modelId="{8EA662EF-1D1A-48C5-9DEB-DB32FDD3BC3A}" type="presParOf" srcId="{1F841525-0E97-4736-A662-8AF613FD8379}" destId="{40E5B46B-9889-403E-883C-F368169D2BA8}" srcOrd="0" destOrd="0" presId="urn:microsoft.com/office/officeart/2005/8/layout/bProcess4"/>
    <dgm:cxn modelId="{A0969C30-0B54-49EE-89B0-3B2ACAB4A9AD}" type="presParOf" srcId="{1F841525-0E97-4736-A662-8AF613FD8379}" destId="{74E45C3A-ACE5-4225-A109-77D6A54021E3}" srcOrd="1" destOrd="0" presId="urn:microsoft.com/office/officeart/2005/8/layout/bProcess4"/>
    <dgm:cxn modelId="{C3E39898-847D-4324-A65A-86737A8BCF04}" type="presParOf" srcId="{F960B5D3-755E-4958-A471-AD6F4C60FB5C}" destId="{A7D073E6-B606-45DC-8BCF-1AA099963D58}" srcOrd="1" destOrd="0" presId="urn:microsoft.com/office/officeart/2005/8/layout/bProcess4"/>
    <dgm:cxn modelId="{601118EA-8641-4F5B-9280-B6FF4D5BC352}" type="presParOf" srcId="{F960B5D3-755E-4958-A471-AD6F4C60FB5C}" destId="{92BFEF80-A817-4071-846D-420D6CCD9EAF}" srcOrd="2" destOrd="0" presId="urn:microsoft.com/office/officeart/2005/8/layout/bProcess4"/>
    <dgm:cxn modelId="{F684C209-7948-466C-9A64-F1259E0219B5}" type="presParOf" srcId="{92BFEF80-A817-4071-846D-420D6CCD9EAF}" destId="{D6474BFB-2AA6-4628-8CBA-38462CB9FE27}" srcOrd="0" destOrd="0" presId="urn:microsoft.com/office/officeart/2005/8/layout/bProcess4"/>
    <dgm:cxn modelId="{71927CC1-3346-41BF-AC95-5E48038DE17F}" type="presParOf" srcId="{92BFEF80-A817-4071-846D-420D6CCD9EAF}" destId="{740C985D-4DA8-44AC-B585-3CD58588346D}" srcOrd="1" destOrd="0" presId="urn:microsoft.com/office/officeart/2005/8/layout/bProcess4"/>
    <dgm:cxn modelId="{99C1D84E-05E3-4520-AD38-690EF3BD9514}" type="presParOf" srcId="{F960B5D3-755E-4958-A471-AD6F4C60FB5C}" destId="{E5F08954-308E-4081-9515-2FEF5E5175B0}" srcOrd="3" destOrd="0" presId="urn:microsoft.com/office/officeart/2005/8/layout/bProcess4"/>
    <dgm:cxn modelId="{C043D8A4-78EE-41C1-8E87-9BF598E553CA}" type="presParOf" srcId="{F960B5D3-755E-4958-A471-AD6F4C60FB5C}" destId="{FD0F5915-B456-4F3A-96B0-D04706E151B5}" srcOrd="4" destOrd="0" presId="urn:microsoft.com/office/officeart/2005/8/layout/bProcess4"/>
    <dgm:cxn modelId="{CF4E2726-B32C-4EC3-8232-A8CE0B2BC5F6}" type="presParOf" srcId="{FD0F5915-B456-4F3A-96B0-D04706E151B5}" destId="{A7317F4E-A2F3-4052-93FE-8114D780F9AA}" srcOrd="0" destOrd="0" presId="urn:microsoft.com/office/officeart/2005/8/layout/bProcess4"/>
    <dgm:cxn modelId="{3425FCA2-1210-43EC-907A-DA420EE14089}" type="presParOf" srcId="{FD0F5915-B456-4F3A-96B0-D04706E151B5}" destId="{423E439B-CFDD-4303-AF8B-192514EE4D41}" srcOrd="1" destOrd="0" presId="urn:microsoft.com/office/officeart/2005/8/layout/bProcess4"/>
    <dgm:cxn modelId="{AF5BC1CB-779C-4B1B-B067-845023F68C11}" type="presParOf" srcId="{F960B5D3-755E-4958-A471-AD6F4C60FB5C}" destId="{909A33F4-612C-49CF-AEB1-EAA653A6E4BC}" srcOrd="5" destOrd="0" presId="urn:microsoft.com/office/officeart/2005/8/layout/bProcess4"/>
    <dgm:cxn modelId="{B18EEDFC-1709-444E-887F-AE1D74D328E8}" type="presParOf" srcId="{F960B5D3-755E-4958-A471-AD6F4C60FB5C}" destId="{2F937A74-6745-40E3-A618-18CE1A03E284}" srcOrd="6" destOrd="0" presId="urn:microsoft.com/office/officeart/2005/8/layout/bProcess4"/>
    <dgm:cxn modelId="{FC6D3954-4499-4757-BEFE-6AF34A83B2E8}" type="presParOf" srcId="{2F937A74-6745-40E3-A618-18CE1A03E284}" destId="{942BA3D5-484F-40BB-847B-58501CBE2D7B}" srcOrd="0" destOrd="0" presId="urn:microsoft.com/office/officeart/2005/8/layout/bProcess4"/>
    <dgm:cxn modelId="{C05DB739-2274-4D76-9A1B-F6EE078F8575}" type="presParOf" srcId="{2F937A74-6745-40E3-A618-18CE1A03E284}" destId="{11192D1E-0F17-4269-879E-F03F5BB04C03}" srcOrd="1" destOrd="0" presId="urn:microsoft.com/office/officeart/2005/8/layout/bProcess4"/>
    <dgm:cxn modelId="{D2242797-FAA4-4009-9D92-217CA69313A3}" type="presParOf" srcId="{F960B5D3-755E-4958-A471-AD6F4C60FB5C}" destId="{DD111F02-2299-4FEA-8E29-9F2495D497C1}" srcOrd="7" destOrd="0" presId="urn:microsoft.com/office/officeart/2005/8/layout/bProcess4"/>
    <dgm:cxn modelId="{8E1670E0-58C1-4011-B738-AFD603E7F972}" type="presParOf" srcId="{F960B5D3-755E-4958-A471-AD6F4C60FB5C}" destId="{6DF0A68D-83AD-45AA-825B-7A728DA7B5B9}" srcOrd="8" destOrd="0" presId="urn:microsoft.com/office/officeart/2005/8/layout/bProcess4"/>
    <dgm:cxn modelId="{909D323D-8F23-4C64-A366-79DB8724DB4D}" type="presParOf" srcId="{6DF0A68D-83AD-45AA-825B-7A728DA7B5B9}" destId="{E25FF9DE-3A38-4307-B4D6-7BE2B6D5BA60}" srcOrd="0" destOrd="0" presId="urn:microsoft.com/office/officeart/2005/8/layout/bProcess4"/>
    <dgm:cxn modelId="{50685FC0-3210-413F-B010-43BB4076957B}" type="presParOf" srcId="{6DF0A68D-83AD-45AA-825B-7A728DA7B5B9}" destId="{2ABD44AB-C1B6-42B5-9EAF-17D5E44122B5}" srcOrd="1" destOrd="0" presId="urn:microsoft.com/office/officeart/2005/8/layout/bProcess4"/>
    <dgm:cxn modelId="{AED76F89-3A04-4CFD-A046-BDFF994A9602}" type="presParOf" srcId="{F960B5D3-755E-4958-A471-AD6F4C60FB5C}" destId="{D6AF86F2-05D1-42CD-9223-5D8A9D0023FD}" srcOrd="9" destOrd="0" presId="urn:microsoft.com/office/officeart/2005/8/layout/bProcess4"/>
    <dgm:cxn modelId="{0867C386-E098-41A1-977C-C79A1EB02C94}" type="presParOf" srcId="{F960B5D3-755E-4958-A471-AD6F4C60FB5C}" destId="{9B5455AD-CE54-471A-88B7-4D71DD41096E}" srcOrd="10" destOrd="0" presId="urn:microsoft.com/office/officeart/2005/8/layout/bProcess4"/>
    <dgm:cxn modelId="{412F28A1-A694-466A-B661-676BEB37CB63}" type="presParOf" srcId="{9B5455AD-CE54-471A-88B7-4D71DD41096E}" destId="{B8BA9BA5-0C9B-47A8-951D-C013517894A3}" srcOrd="0" destOrd="0" presId="urn:microsoft.com/office/officeart/2005/8/layout/bProcess4"/>
    <dgm:cxn modelId="{058768C8-3967-4333-AD02-112C07624755}" type="presParOf" srcId="{9B5455AD-CE54-471A-88B7-4D71DD41096E}" destId="{DB82EA06-2E89-4987-B5E7-F3D6BC7CE65D}" srcOrd="1" destOrd="0" presId="urn:microsoft.com/office/officeart/2005/8/layout/bProcess4"/>
    <dgm:cxn modelId="{7C970FE9-B9D6-4DAF-8422-0B5C9F244BBF}" type="presParOf" srcId="{F960B5D3-755E-4958-A471-AD6F4C60FB5C}" destId="{B95DCA3A-3296-4C65-A01E-AE42DE1D316A}" srcOrd="11" destOrd="0" presId="urn:microsoft.com/office/officeart/2005/8/layout/bProcess4"/>
    <dgm:cxn modelId="{F61E05E1-71F3-498E-9EEC-E521B3D9CBD6}" type="presParOf" srcId="{F960B5D3-755E-4958-A471-AD6F4C60FB5C}" destId="{003A1D57-B44C-486B-AFB9-9C350E1CE66B}" srcOrd="12" destOrd="0" presId="urn:microsoft.com/office/officeart/2005/8/layout/bProcess4"/>
    <dgm:cxn modelId="{ECB58C85-C000-433A-A745-7FDFAB8120C9}" type="presParOf" srcId="{003A1D57-B44C-486B-AFB9-9C350E1CE66B}" destId="{6486D297-D1F7-4109-9CD5-9BE218EACFFC}" srcOrd="0" destOrd="0" presId="urn:microsoft.com/office/officeart/2005/8/layout/bProcess4"/>
    <dgm:cxn modelId="{E78303CB-7C05-49EF-A5FC-AA70FD982444}" type="presParOf" srcId="{003A1D57-B44C-486B-AFB9-9C350E1CE66B}" destId="{696EC71B-3A3F-42EA-90B4-66B44820B8C7}" srcOrd="1" destOrd="0" presId="urn:microsoft.com/office/officeart/2005/8/layout/bProcess4"/>
    <dgm:cxn modelId="{16683F2E-8DC0-442B-8175-EC3780E46272}" type="presParOf" srcId="{F960B5D3-755E-4958-A471-AD6F4C60FB5C}" destId="{E302615F-14BB-4F44-96EF-FBD452E4559F}" srcOrd="13" destOrd="0" presId="urn:microsoft.com/office/officeart/2005/8/layout/bProcess4"/>
    <dgm:cxn modelId="{D31687BB-ABF6-472D-93A5-90AAB2D9B3C0}" type="presParOf" srcId="{F960B5D3-755E-4958-A471-AD6F4C60FB5C}" destId="{402E0402-81B2-4ECD-9954-CA0CBA42709B}" srcOrd="14" destOrd="0" presId="urn:microsoft.com/office/officeart/2005/8/layout/bProcess4"/>
    <dgm:cxn modelId="{10CBB32D-1978-4AB3-9FE1-79EF701F9F49}" type="presParOf" srcId="{402E0402-81B2-4ECD-9954-CA0CBA42709B}" destId="{77510F8E-7240-4FAA-AF09-780C77F52A40}" srcOrd="0" destOrd="0" presId="urn:microsoft.com/office/officeart/2005/8/layout/bProcess4"/>
    <dgm:cxn modelId="{9F59BDC5-CB0F-463B-89F9-DD4627309A10}" type="presParOf" srcId="{402E0402-81B2-4ECD-9954-CA0CBA42709B}" destId="{920B3725-AED6-4F7B-B4E2-429285366E2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19F895-CB7B-4364-90F2-E48B59754A8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AC21F-6003-4AA1-851B-FA125C46E20E}">
      <dgm:prSet phldrT="[Text]"/>
      <dgm:spPr/>
      <dgm:t>
        <a:bodyPr/>
        <a:lstStyle/>
        <a:p>
          <a:r>
            <a:rPr lang="en-US" dirty="0" err="1" smtClean="0"/>
            <a:t>Gjuhët</a:t>
          </a:r>
          <a:r>
            <a:rPr lang="en-US" dirty="0" smtClean="0"/>
            <a:t> e </a:t>
          </a:r>
          <a:r>
            <a:rPr lang="en-US" dirty="0" err="1" smtClean="0"/>
            <a:t>përdorura</a:t>
          </a:r>
          <a:endParaRPr lang="en-US" dirty="0"/>
        </a:p>
      </dgm:t>
    </dgm:pt>
    <dgm:pt modelId="{BFC51085-47BE-47C7-B27A-9AF07A465ED8}" type="parTrans" cxnId="{0E0CA3B9-5726-4223-8C4A-AF69407A33FD}">
      <dgm:prSet/>
      <dgm:spPr/>
      <dgm:t>
        <a:bodyPr/>
        <a:lstStyle/>
        <a:p>
          <a:endParaRPr lang="en-US"/>
        </a:p>
      </dgm:t>
    </dgm:pt>
    <dgm:pt modelId="{F08A9615-6E1A-4D51-8E1A-52C432A83D88}" type="sibTrans" cxnId="{0E0CA3B9-5726-4223-8C4A-AF69407A33FD}">
      <dgm:prSet/>
      <dgm:spPr/>
      <dgm:t>
        <a:bodyPr/>
        <a:lstStyle/>
        <a:p>
          <a:endParaRPr lang="en-US"/>
        </a:p>
      </dgm:t>
    </dgm:pt>
    <dgm:pt modelId="{49C4962D-4D24-4BDC-97AB-9138720A62D7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2D16225C-4F26-4B7A-A349-51B576C5D051}" type="parTrans" cxnId="{2534F744-0E66-45F3-86C4-A996184D5856}">
      <dgm:prSet/>
      <dgm:spPr/>
      <dgm:t>
        <a:bodyPr/>
        <a:lstStyle/>
        <a:p>
          <a:endParaRPr lang="en-US"/>
        </a:p>
      </dgm:t>
    </dgm:pt>
    <dgm:pt modelId="{D22DB7B5-DE49-477B-AB4A-865A0267E366}" type="sibTrans" cxnId="{2534F744-0E66-45F3-86C4-A996184D5856}">
      <dgm:prSet/>
      <dgm:spPr/>
      <dgm:t>
        <a:bodyPr/>
        <a:lstStyle/>
        <a:p>
          <a:endParaRPr lang="en-US"/>
        </a:p>
      </dgm:t>
    </dgm:pt>
    <dgm:pt modelId="{7340B92C-09E1-409B-802D-95318E363EE5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6BDA8423-0966-4A5C-A7F6-269E1D43EB14}" type="parTrans" cxnId="{6BE5C98A-3B92-40A2-89A9-6BD354233FAD}">
      <dgm:prSet/>
      <dgm:spPr/>
      <dgm:t>
        <a:bodyPr/>
        <a:lstStyle/>
        <a:p>
          <a:endParaRPr lang="en-US"/>
        </a:p>
      </dgm:t>
    </dgm:pt>
    <dgm:pt modelId="{39B16A5D-643B-4CB6-A960-E09797F31877}" type="sibTrans" cxnId="{6BE5C98A-3B92-40A2-89A9-6BD354233FAD}">
      <dgm:prSet/>
      <dgm:spPr/>
      <dgm:t>
        <a:bodyPr/>
        <a:lstStyle/>
        <a:p>
          <a:endParaRPr lang="en-US"/>
        </a:p>
      </dgm:t>
    </dgm:pt>
    <dgm:pt modelId="{1FD0E4DA-D68D-45F1-A462-68ECF8F0A3C0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8D83DD0F-C203-4F96-96E5-E046C1975B7E}" type="parTrans" cxnId="{20598968-5CBB-4B33-BF9B-67B88F75A78F}">
      <dgm:prSet/>
      <dgm:spPr/>
      <dgm:t>
        <a:bodyPr/>
        <a:lstStyle/>
        <a:p>
          <a:endParaRPr lang="en-US"/>
        </a:p>
      </dgm:t>
    </dgm:pt>
    <dgm:pt modelId="{56EFDE41-742C-4787-9F05-8134CBA491FF}" type="sibTrans" cxnId="{20598968-5CBB-4B33-BF9B-67B88F75A78F}">
      <dgm:prSet/>
      <dgm:spPr/>
      <dgm:t>
        <a:bodyPr/>
        <a:lstStyle/>
        <a:p>
          <a:endParaRPr lang="en-US"/>
        </a:p>
      </dgm:t>
    </dgm:pt>
    <dgm:pt modelId="{ADCAF3B1-BDBF-41DB-8626-D215AF4A5110}" type="pres">
      <dgm:prSet presAssocID="{EC19F895-CB7B-4364-90F2-E48B59754A8D}" presName="vert0" presStyleCnt="0">
        <dgm:presLayoutVars>
          <dgm:dir/>
          <dgm:animOne val="branch"/>
          <dgm:animLvl val="lvl"/>
        </dgm:presLayoutVars>
      </dgm:prSet>
      <dgm:spPr/>
    </dgm:pt>
    <dgm:pt modelId="{2BBE12A7-9866-4859-A997-E6E2BE07EF58}" type="pres">
      <dgm:prSet presAssocID="{FE0AC21F-6003-4AA1-851B-FA125C46E20E}" presName="thickLine" presStyleLbl="alignNode1" presStyleIdx="0" presStyleCnt="1"/>
      <dgm:spPr/>
    </dgm:pt>
    <dgm:pt modelId="{EB413CFD-EDA7-4771-B476-3598AFBF7225}" type="pres">
      <dgm:prSet presAssocID="{FE0AC21F-6003-4AA1-851B-FA125C46E20E}" presName="horz1" presStyleCnt="0"/>
      <dgm:spPr/>
    </dgm:pt>
    <dgm:pt modelId="{6543B0B1-3863-49D4-8392-3AC34D74BFFD}" type="pres">
      <dgm:prSet presAssocID="{FE0AC21F-6003-4AA1-851B-FA125C46E20E}" presName="tx1" presStyleLbl="revTx" presStyleIdx="0" presStyleCnt="4"/>
      <dgm:spPr/>
    </dgm:pt>
    <dgm:pt modelId="{4C86EF25-B7B8-4825-B1B6-2696E72E7A4C}" type="pres">
      <dgm:prSet presAssocID="{FE0AC21F-6003-4AA1-851B-FA125C46E20E}" presName="vert1" presStyleCnt="0"/>
      <dgm:spPr/>
    </dgm:pt>
    <dgm:pt modelId="{A5850160-DCA4-4D33-B282-528BDCA4AD40}" type="pres">
      <dgm:prSet presAssocID="{49C4962D-4D24-4BDC-97AB-9138720A62D7}" presName="vertSpace2a" presStyleCnt="0"/>
      <dgm:spPr/>
    </dgm:pt>
    <dgm:pt modelId="{D438EA11-97E5-4A37-8FBB-C9BAF719E88E}" type="pres">
      <dgm:prSet presAssocID="{49C4962D-4D24-4BDC-97AB-9138720A62D7}" presName="horz2" presStyleCnt="0"/>
      <dgm:spPr/>
    </dgm:pt>
    <dgm:pt modelId="{21626DA4-E25D-4AF9-B995-79B19726A772}" type="pres">
      <dgm:prSet presAssocID="{49C4962D-4D24-4BDC-97AB-9138720A62D7}" presName="horzSpace2" presStyleCnt="0"/>
      <dgm:spPr/>
    </dgm:pt>
    <dgm:pt modelId="{A2D42044-FE71-4C05-AC21-D5D5BB4384FE}" type="pres">
      <dgm:prSet presAssocID="{49C4962D-4D24-4BDC-97AB-9138720A62D7}" presName="tx2" presStyleLbl="revTx" presStyleIdx="1" presStyleCnt="4"/>
      <dgm:spPr/>
      <dgm:t>
        <a:bodyPr/>
        <a:lstStyle/>
        <a:p>
          <a:endParaRPr lang="en-US"/>
        </a:p>
      </dgm:t>
    </dgm:pt>
    <dgm:pt modelId="{CEC11DC5-F204-46C0-BD7F-1C259D3DAA59}" type="pres">
      <dgm:prSet presAssocID="{49C4962D-4D24-4BDC-97AB-9138720A62D7}" presName="vert2" presStyleCnt="0"/>
      <dgm:spPr/>
    </dgm:pt>
    <dgm:pt modelId="{62DF58B5-BE9B-4205-B76B-DD21A210C476}" type="pres">
      <dgm:prSet presAssocID="{49C4962D-4D24-4BDC-97AB-9138720A62D7}" presName="thinLine2b" presStyleLbl="callout" presStyleIdx="0" presStyleCnt="3"/>
      <dgm:spPr/>
    </dgm:pt>
    <dgm:pt modelId="{A7065DD1-9674-4710-97B4-5A1D637B2EA1}" type="pres">
      <dgm:prSet presAssocID="{49C4962D-4D24-4BDC-97AB-9138720A62D7}" presName="vertSpace2b" presStyleCnt="0"/>
      <dgm:spPr/>
    </dgm:pt>
    <dgm:pt modelId="{45D08C35-4366-4234-824E-5476F9048DF4}" type="pres">
      <dgm:prSet presAssocID="{7340B92C-09E1-409B-802D-95318E363EE5}" presName="horz2" presStyleCnt="0"/>
      <dgm:spPr/>
    </dgm:pt>
    <dgm:pt modelId="{6493E5FC-7426-47DD-8492-EA685B1F8990}" type="pres">
      <dgm:prSet presAssocID="{7340B92C-09E1-409B-802D-95318E363EE5}" presName="horzSpace2" presStyleCnt="0"/>
      <dgm:spPr/>
    </dgm:pt>
    <dgm:pt modelId="{654BC6C1-1132-4AD7-97FF-938933824D15}" type="pres">
      <dgm:prSet presAssocID="{7340B92C-09E1-409B-802D-95318E363EE5}" presName="tx2" presStyleLbl="revTx" presStyleIdx="2" presStyleCnt="4"/>
      <dgm:spPr/>
    </dgm:pt>
    <dgm:pt modelId="{477BE723-FFC9-471C-829D-6B825C4AFD4E}" type="pres">
      <dgm:prSet presAssocID="{7340B92C-09E1-409B-802D-95318E363EE5}" presName="vert2" presStyleCnt="0"/>
      <dgm:spPr/>
    </dgm:pt>
    <dgm:pt modelId="{A550E4AB-C6C2-4D2D-B4C8-6C3AC3205721}" type="pres">
      <dgm:prSet presAssocID="{7340B92C-09E1-409B-802D-95318E363EE5}" presName="thinLine2b" presStyleLbl="callout" presStyleIdx="1" presStyleCnt="3"/>
      <dgm:spPr/>
    </dgm:pt>
    <dgm:pt modelId="{CF7D832A-41F2-46C8-AB8F-4164B690C671}" type="pres">
      <dgm:prSet presAssocID="{7340B92C-09E1-409B-802D-95318E363EE5}" presName="vertSpace2b" presStyleCnt="0"/>
      <dgm:spPr/>
    </dgm:pt>
    <dgm:pt modelId="{148315BC-2BF3-4C79-8352-28E3DF446EA9}" type="pres">
      <dgm:prSet presAssocID="{1FD0E4DA-D68D-45F1-A462-68ECF8F0A3C0}" presName="horz2" presStyleCnt="0"/>
      <dgm:spPr/>
    </dgm:pt>
    <dgm:pt modelId="{04E17FBE-7F50-4A10-9EC4-172C7C7385B7}" type="pres">
      <dgm:prSet presAssocID="{1FD0E4DA-D68D-45F1-A462-68ECF8F0A3C0}" presName="horzSpace2" presStyleCnt="0"/>
      <dgm:spPr/>
    </dgm:pt>
    <dgm:pt modelId="{3CB2A10F-13EC-4E59-ACE6-89CCB65A2F78}" type="pres">
      <dgm:prSet presAssocID="{1FD0E4DA-D68D-45F1-A462-68ECF8F0A3C0}" presName="tx2" presStyleLbl="revTx" presStyleIdx="3" presStyleCnt="4"/>
      <dgm:spPr/>
      <dgm:t>
        <a:bodyPr/>
        <a:lstStyle/>
        <a:p>
          <a:endParaRPr lang="en-US"/>
        </a:p>
      </dgm:t>
    </dgm:pt>
    <dgm:pt modelId="{A53AB975-45AE-41DC-8E29-A004AEF4C5D4}" type="pres">
      <dgm:prSet presAssocID="{1FD0E4DA-D68D-45F1-A462-68ECF8F0A3C0}" presName="vert2" presStyleCnt="0"/>
      <dgm:spPr/>
    </dgm:pt>
    <dgm:pt modelId="{CCF791B9-9278-40A1-9C88-145BB900DA3F}" type="pres">
      <dgm:prSet presAssocID="{1FD0E4DA-D68D-45F1-A462-68ECF8F0A3C0}" presName="thinLine2b" presStyleLbl="callout" presStyleIdx="2" presStyleCnt="3"/>
      <dgm:spPr/>
    </dgm:pt>
    <dgm:pt modelId="{F5825108-561B-48C5-A63C-35650CC68ACD}" type="pres">
      <dgm:prSet presAssocID="{1FD0E4DA-D68D-45F1-A462-68ECF8F0A3C0}" presName="vertSpace2b" presStyleCnt="0"/>
      <dgm:spPr/>
    </dgm:pt>
  </dgm:ptLst>
  <dgm:cxnLst>
    <dgm:cxn modelId="{2534F744-0E66-45F3-86C4-A996184D5856}" srcId="{FE0AC21F-6003-4AA1-851B-FA125C46E20E}" destId="{49C4962D-4D24-4BDC-97AB-9138720A62D7}" srcOrd="0" destOrd="0" parTransId="{2D16225C-4F26-4B7A-A349-51B576C5D051}" sibTransId="{D22DB7B5-DE49-477B-AB4A-865A0267E366}"/>
    <dgm:cxn modelId="{0E0CA3B9-5726-4223-8C4A-AF69407A33FD}" srcId="{EC19F895-CB7B-4364-90F2-E48B59754A8D}" destId="{FE0AC21F-6003-4AA1-851B-FA125C46E20E}" srcOrd="0" destOrd="0" parTransId="{BFC51085-47BE-47C7-B27A-9AF07A465ED8}" sibTransId="{F08A9615-6E1A-4D51-8E1A-52C432A83D88}"/>
    <dgm:cxn modelId="{6BE5C98A-3B92-40A2-89A9-6BD354233FAD}" srcId="{FE0AC21F-6003-4AA1-851B-FA125C46E20E}" destId="{7340B92C-09E1-409B-802D-95318E363EE5}" srcOrd="1" destOrd="0" parTransId="{6BDA8423-0966-4A5C-A7F6-269E1D43EB14}" sibTransId="{39B16A5D-643B-4CB6-A960-E09797F31877}"/>
    <dgm:cxn modelId="{20598968-5CBB-4B33-BF9B-67B88F75A78F}" srcId="{FE0AC21F-6003-4AA1-851B-FA125C46E20E}" destId="{1FD0E4DA-D68D-45F1-A462-68ECF8F0A3C0}" srcOrd="2" destOrd="0" parTransId="{8D83DD0F-C203-4F96-96E5-E046C1975B7E}" sibTransId="{56EFDE41-742C-4787-9F05-8134CBA491FF}"/>
    <dgm:cxn modelId="{BF142E36-957A-4E4C-ABFB-7C2340B62DA7}" type="presOf" srcId="{EC19F895-CB7B-4364-90F2-E48B59754A8D}" destId="{ADCAF3B1-BDBF-41DB-8626-D215AF4A5110}" srcOrd="0" destOrd="0" presId="urn:microsoft.com/office/officeart/2008/layout/LinedList"/>
    <dgm:cxn modelId="{DF36B337-2236-4DD4-9917-88532A600546}" type="presOf" srcId="{1FD0E4DA-D68D-45F1-A462-68ECF8F0A3C0}" destId="{3CB2A10F-13EC-4E59-ACE6-89CCB65A2F78}" srcOrd="0" destOrd="0" presId="urn:microsoft.com/office/officeart/2008/layout/LinedList"/>
    <dgm:cxn modelId="{2C6CD240-F4DE-476A-AC28-EDED3DCCA6A3}" type="presOf" srcId="{FE0AC21F-6003-4AA1-851B-FA125C46E20E}" destId="{6543B0B1-3863-49D4-8392-3AC34D74BFFD}" srcOrd="0" destOrd="0" presId="urn:microsoft.com/office/officeart/2008/layout/LinedList"/>
    <dgm:cxn modelId="{FA7D1038-5D46-401B-B16C-03AAE15C2C07}" type="presOf" srcId="{49C4962D-4D24-4BDC-97AB-9138720A62D7}" destId="{A2D42044-FE71-4C05-AC21-D5D5BB4384FE}" srcOrd="0" destOrd="0" presId="urn:microsoft.com/office/officeart/2008/layout/LinedList"/>
    <dgm:cxn modelId="{5DC502A6-B45C-4151-B8A1-640E4786DAC4}" type="presOf" srcId="{7340B92C-09E1-409B-802D-95318E363EE5}" destId="{654BC6C1-1132-4AD7-97FF-938933824D15}" srcOrd="0" destOrd="0" presId="urn:microsoft.com/office/officeart/2008/layout/LinedList"/>
    <dgm:cxn modelId="{2C80D107-CBF6-41A5-B279-1E1BDC1B59A8}" type="presParOf" srcId="{ADCAF3B1-BDBF-41DB-8626-D215AF4A5110}" destId="{2BBE12A7-9866-4859-A997-E6E2BE07EF58}" srcOrd="0" destOrd="0" presId="urn:microsoft.com/office/officeart/2008/layout/LinedList"/>
    <dgm:cxn modelId="{A4C122B9-DD03-4F9F-8344-54B0AC509AC6}" type="presParOf" srcId="{ADCAF3B1-BDBF-41DB-8626-D215AF4A5110}" destId="{EB413CFD-EDA7-4771-B476-3598AFBF7225}" srcOrd="1" destOrd="0" presId="urn:microsoft.com/office/officeart/2008/layout/LinedList"/>
    <dgm:cxn modelId="{E5E3A5C8-6560-4A8F-B425-6D746F6CF2D8}" type="presParOf" srcId="{EB413CFD-EDA7-4771-B476-3598AFBF7225}" destId="{6543B0B1-3863-49D4-8392-3AC34D74BFFD}" srcOrd="0" destOrd="0" presId="urn:microsoft.com/office/officeart/2008/layout/LinedList"/>
    <dgm:cxn modelId="{4BA9D60C-C8F4-4693-B28A-44A713EBC832}" type="presParOf" srcId="{EB413CFD-EDA7-4771-B476-3598AFBF7225}" destId="{4C86EF25-B7B8-4825-B1B6-2696E72E7A4C}" srcOrd="1" destOrd="0" presId="urn:microsoft.com/office/officeart/2008/layout/LinedList"/>
    <dgm:cxn modelId="{91A3670E-42BA-4009-9634-F3444EB1E9C7}" type="presParOf" srcId="{4C86EF25-B7B8-4825-B1B6-2696E72E7A4C}" destId="{A5850160-DCA4-4D33-B282-528BDCA4AD40}" srcOrd="0" destOrd="0" presId="urn:microsoft.com/office/officeart/2008/layout/LinedList"/>
    <dgm:cxn modelId="{57E0EE27-5D2F-4BBB-BD9F-F4134327BFB8}" type="presParOf" srcId="{4C86EF25-B7B8-4825-B1B6-2696E72E7A4C}" destId="{D438EA11-97E5-4A37-8FBB-C9BAF719E88E}" srcOrd="1" destOrd="0" presId="urn:microsoft.com/office/officeart/2008/layout/LinedList"/>
    <dgm:cxn modelId="{B3D9D128-44FF-4051-90DD-673ADD034D24}" type="presParOf" srcId="{D438EA11-97E5-4A37-8FBB-C9BAF719E88E}" destId="{21626DA4-E25D-4AF9-B995-79B19726A772}" srcOrd="0" destOrd="0" presId="urn:microsoft.com/office/officeart/2008/layout/LinedList"/>
    <dgm:cxn modelId="{C95EB236-4256-440A-B1A1-2B3872E38050}" type="presParOf" srcId="{D438EA11-97E5-4A37-8FBB-C9BAF719E88E}" destId="{A2D42044-FE71-4C05-AC21-D5D5BB4384FE}" srcOrd="1" destOrd="0" presId="urn:microsoft.com/office/officeart/2008/layout/LinedList"/>
    <dgm:cxn modelId="{7A2D2B39-5BE0-42C4-A14C-91F17AC51A24}" type="presParOf" srcId="{D438EA11-97E5-4A37-8FBB-C9BAF719E88E}" destId="{CEC11DC5-F204-46C0-BD7F-1C259D3DAA59}" srcOrd="2" destOrd="0" presId="urn:microsoft.com/office/officeart/2008/layout/LinedList"/>
    <dgm:cxn modelId="{B51489CE-EE69-45A8-AE28-46C7ABC3BA80}" type="presParOf" srcId="{4C86EF25-B7B8-4825-B1B6-2696E72E7A4C}" destId="{62DF58B5-BE9B-4205-B76B-DD21A210C476}" srcOrd="2" destOrd="0" presId="urn:microsoft.com/office/officeart/2008/layout/LinedList"/>
    <dgm:cxn modelId="{77D1DDA8-ACFB-4183-91A3-42263A9C33F5}" type="presParOf" srcId="{4C86EF25-B7B8-4825-B1B6-2696E72E7A4C}" destId="{A7065DD1-9674-4710-97B4-5A1D637B2EA1}" srcOrd="3" destOrd="0" presId="urn:microsoft.com/office/officeart/2008/layout/LinedList"/>
    <dgm:cxn modelId="{5B4CA9FA-83D3-4DC9-AD6A-85079AF83D2B}" type="presParOf" srcId="{4C86EF25-B7B8-4825-B1B6-2696E72E7A4C}" destId="{45D08C35-4366-4234-824E-5476F9048DF4}" srcOrd="4" destOrd="0" presId="urn:microsoft.com/office/officeart/2008/layout/LinedList"/>
    <dgm:cxn modelId="{07A75627-08D1-4D8D-952B-A44C297DCFFC}" type="presParOf" srcId="{45D08C35-4366-4234-824E-5476F9048DF4}" destId="{6493E5FC-7426-47DD-8492-EA685B1F8990}" srcOrd="0" destOrd="0" presId="urn:microsoft.com/office/officeart/2008/layout/LinedList"/>
    <dgm:cxn modelId="{CA5E47A2-4B35-47D5-AD63-54EBFA7CF92C}" type="presParOf" srcId="{45D08C35-4366-4234-824E-5476F9048DF4}" destId="{654BC6C1-1132-4AD7-97FF-938933824D15}" srcOrd="1" destOrd="0" presId="urn:microsoft.com/office/officeart/2008/layout/LinedList"/>
    <dgm:cxn modelId="{CC5C186D-46EC-4310-8F34-BB77F2675EDF}" type="presParOf" srcId="{45D08C35-4366-4234-824E-5476F9048DF4}" destId="{477BE723-FFC9-471C-829D-6B825C4AFD4E}" srcOrd="2" destOrd="0" presId="urn:microsoft.com/office/officeart/2008/layout/LinedList"/>
    <dgm:cxn modelId="{ED7184B0-0B3A-4A4C-B10B-731A2EDA0023}" type="presParOf" srcId="{4C86EF25-B7B8-4825-B1B6-2696E72E7A4C}" destId="{A550E4AB-C6C2-4D2D-B4C8-6C3AC3205721}" srcOrd="5" destOrd="0" presId="urn:microsoft.com/office/officeart/2008/layout/LinedList"/>
    <dgm:cxn modelId="{5E543A55-2BC3-45B1-A4ED-A38C230AA6AE}" type="presParOf" srcId="{4C86EF25-B7B8-4825-B1B6-2696E72E7A4C}" destId="{CF7D832A-41F2-46C8-AB8F-4164B690C671}" srcOrd="6" destOrd="0" presId="urn:microsoft.com/office/officeart/2008/layout/LinedList"/>
    <dgm:cxn modelId="{B05665E6-B281-4780-98A5-06FE7A476EA7}" type="presParOf" srcId="{4C86EF25-B7B8-4825-B1B6-2696E72E7A4C}" destId="{148315BC-2BF3-4C79-8352-28E3DF446EA9}" srcOrd="7" destOrd="0" presId="urn:microsoft.com/office/officeart/2008/layout/LinedList"/>
    <dgm:cxn modelId="{11082D0D-D818-4CAD-9AF9-ACC5F91CDA84}" type="presParOf" srcId="{148315BC-2BF3-4C79-8352-28E3DF446EA9}" destId="{04E17FBE-7F50-4A10-9EC4-172C7C7385B7}" srcOrd="0" destOrd="0" presId="urn:microsoft.com/office/officeart/2008/layout/LinedList"/>
    <dgm:cxn modelId="{B5FBC3A4-A700-4A95-8653-2952FCFCCF2A}" type="presParOf" srcId="{148315BC-2BF3-4C79-8352-28E3DF446EA9}" destId="{3CB2A10F-13EC-4E59-ACE6-89CCB65A2F78}" srcOrd="1" destOrd="0" presId="urn:microsoft.com/office/officeart/2008/layout/LinedList"/>
    <dgm:cxn modelId="{85971987-A36C-4B64-ABFD-4B190AACC899}" type="presParOf" srcId="{148315BC-2BF3-4C79-8352-28E3DF446EA9}" destId="{A53AB975-45AE-41DC-8E29-A004AEF4C5D4}" srcOrd="2" destOrd="0" presId="urn:microsoft.com/office/officeart/2008/layout/LinedList"/>
    <dgm:cxn modelId="{1634FE70-863A-440E-BFA0-9D5AF7886279}" type="presParOf" srcId="{4C86EF25-B7B8-4825-B1B6-2696E72E7A4C}" destId="{CCF791B9-9278-40A1-9C88-145BB900DA3F}" srcOrd="8" destOrd="0" presId="urn:microsoft.com/office/officeart/2008/layout/LinedList"/>
    <dgm:cxn modelId="{951BD782-A20C-438A-8D45-C17187EE24EE}" type="presParOf" srcId="{4C86EF25-B7B8-4825-B1B6-2696E72E7A4C}" destId="{F5825108-561B-48C5-A63C-35650CC68AC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073E6-B606-45DC-8BCF-1AA099963D58}">
      <dsp:nvSpPr>
        <dsp:cNvPr id="0" name=""/>
        <dsp:cNvSpPr/>
      </dsp:nvSpPr>
      <dsp:spPr>
        <a:xfrm rot="5395945">
          <a:off x="937989" y="1003747"/>
          <a:ext cx="1567034" cy="1912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45C3A-ACE5-4225-A109-77D6A54021E3}">
      <dsp:nvSpPr>
        <dsp:cNvPr id="0" name=""/>
        <dsp:cNvSpPr/>
      </dsp:nvSpPr>
      <dsp:spPr>
        <a:xfrm>
          <a:off x="1291967" y="386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Përcaktimi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projektit</a:t>
          </a:r>
          <a:endParaRPr lang="en-US" sz="1600" kern="1200" dirty="0"/>
        </a:p>
      </dsp:txBody>
      <dsp:txXfrm>
        <a:off x="1329304" y="37723"/>
        <a:ext cx="2049940" cy="1200094"/>
      </dsp:txXfrm>
    </dsp:sp>
    <dsp:sp modelId="{E5F08954-308E-4081-9515-2FEF5E5175B0}">
      <dsp:nvSpPr>
        <dsp:cNvPr id="0" name=""/>
        <dsp:cNvSpPr/>
      </dsp:nvSpPr>
      <dsp:spPr>
        <a:xfrm rot="5403959">
          <a:off x="918944" y="2597207"/>
          <a:ext cx="1605124" cy="1912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C985D-4DA8-44AC-B585-3CD58588346D}">
      <dsp:nvSpPr>
        <dsp:cNvPr id="0" name=""/>
        <dsp:cNvSpPr/>
      </dsp:nvSpPr>
      <dsp:spPr>
        <a:xfrm>
          <a:off x="1293816" y="1574802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Emri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sistemit,llogo,prototipi</a:t>
          </a:r>
          <a:endParaRPr lang="en-US" sz="1600" kern="1200" dirty="0"/>
        </a:p>
      </dsp:txBody>
      <dsp:txXfrm>
        <a:off x="1331153" y="1612139"/>
        <a:ext cx="2049940" cy="1200094"/>
      </dsp:txXfrm>
    </dsp:sp>
    <dsp:sp modelId="{909A33F4-612C-49CF-AEB1-EAA653A6E4BC}">
      <dsp:nvSpPr>
        <dsp:cNvPr id="0" name=""/>
        <dsp:cNvSpPr/>
      </dsp:nvSpPr>
      <dsp:spPr>
        <a:xfrm rot="21589511">
          <a:off x="1724267" y="3399155"/>
          <a:ext cx="2821974" cy="1912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E439B-CFDD-4303-AF8B-192514EE4D41}">
      <dsp:nvSpPr>
        <dsp:cNvPr id="0" name=""/>
        <dsp:cNvSpPr/>
      </dsp:nvSpPr>
      <dsp:spPr>
        <a:xfrm>
          <a:off x="1291967" y="3187308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Bashkpunimi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antarëve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të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grupit</a:t>
          </a:r>
          <a:endParaRPr lang="en-US" sz="1600" kern="1200" dirty="0"/>
        </a:p>
      </dsp:txBody>
      <dsp:txXfrm>
        <a:off x="1329304" y="3224645"/>
        <a:ext cx="2049940" cy="1200094"/>
      </dsp:txXfrm>
    </dsp:sp>
    <dsp:sp modelId="{DD111F02-2299-4FEA-8E29-9F2495D497C1}">
      <dsp:nvSpPr>
        <dsp:cNvPr id="0" name=""/>
        <dsp:cNvSpPr/>
      </dsp:nvSpPr>
      <dsp:spPr>
        <a:xfrm rot="16200000">
          <a:off x="3787920" y="2629153"/>
          <a:ext cx="1516628" cy="1912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92D1E-0F17-4269-879E-F03F5BB04C03}">
      <dsp:nvSpPr>
        <dsp:cNvPr id="0" name=""/>
        <dsp:cNvSpPr/>
      </dsp:nvSpPr>
      <dsp:spPr>
        <a:xfrm>
          <a:off x="4117620" y="3175006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Ndarja</a:t>
          </a:r>
          <a:r>
            <a:rPr lang="en-US" sz="1600" kern="1200" dirty="0" smtClean="0"/>
            <a:t> e </a:t>
          </a:r>
          <a:r>
            <a:rPr lang="en-US" sz="1600" kern="1200" dirty="0" err="1" smtClean="0"/>
            <a:t>detyrave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për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secilin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antarë</a:t>
          </a:r>
          <a:endParaRPr lang="en-US" sz="1600" kern="1200" dirty="0"/>
        </a:p>
      </dsp:txBody>
      <dsp:txXfrm>
        <a:off x="4154957" y="3212343"/>
        <a:ext cx="2049940" cy="1200094"/>
      </dsp:txXfrm>
    </dsp:sp>
    <dsp:sp modelId="{D6AF86F2-05D1-42CD-9223-5D8A9D0023FD}">
      <dsp:nvSpPr>
        <dsp:cNvPr id="0" name=""/>
        <dsp:cNvSpPr/>
      </dsp:nvSpPr>
      <dsp:spPr>
        <a:xfrm rot="16200000">
          <a:off x="3749830" y="1067052"/>
          <a:ext cx="1592808" cy="1912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D44AB-C1B6-42B5-9EAF-17D5E44122B5}">
      <dsp:nvSpPr>
        <dsp:cNvPr id="0" name=""/>
        <dsp:cNvSpPr/>
      </dsp:nvSpPr>
      <dsp:spPr>
        <a:xfrm>
          <a:off x="4117620" y="1650995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HTML structure</a:t>
          </a:r>
          <a:endParaRPr lang="en-US" sz="1600" kern="1200" dirty="0"/>
        </a:p>
      </dsp:txBody>
      <dsp:txXfrm>
        <a:off x="4154957" y="1688332"/>
        <a:ext cx="2049940" cy="1200094"/>
      </dsp:txXfrm>
    </dsp:sp>
    <dsp:sp modelId="{B95DCA3A-3296-4C65-A01E-AE42DE1D316A}">
      <dsp:nvSpPr>
        <dsp:cNvPr id="0" name=""/>
        <dsp:cNvSpPr/>
      </dsp:nvSpPr>
      <dsp:spPr>
        <a:xfrm>
          <a:off x="4549925" y="266956"/>
          <a:ext cx="2731415" cy="1912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2EA06-2E89-4987-B5E7-F3D6BC7CE65D}">
      <dsp:nvSpPr>
        <dsp:cNvPr id="0" name=""/>
        <dsp:cNvSpPr/>
      </dsp:nvSpPr>
      <dsp:spPr>
        <a:xfrm>
          <a:off x="4117620" y="50803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CSS </a:t>
          </a:r>
          <a:endParaRPr lang="en-US" sz="1600" kern="1200" dirty="0"/>
        </a:p>
      </dsp:txBody>
      <dsp:txXfrm>
        <a:off x="4154957" y="88140"/>
        <a:ext cx="2049940" cy="1200094"/>
      </dsp:txXfrm>
    </dsp:sp>
    <dsp:sp modelId="{E302615F-14BB-4F44-96EF-FBD452E4559F}">
      <dsp:nvSpPr>
        <dsp:cNvPr id="0" name=""/>
        <dsp:cNvSpPr/>
      </dsp:nvSpPr>
      <dsp:spPr>
        <a:xfrm rot="5400000">
          <a:off x="6488628" y="1067052"/>
          <a:ext cx="1592808" cy="19121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EC71B-3A3F-42EA-90B4-66B44820B8C7}">
      <dsp:nvSpPr>
        <dsp:cNvPr id="0" name=""/>
        <dsp:cNvSpPr/>
      </dsp:nvSpPr>
      <dsp:spPr>
        <a:xfrm>
          <a:off x="6856418" y="50803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 a five page website</a:t>
          </a:r>
          <a:endParaRPr lang="en-US" sz="1600" kern="1200" dirty="0"/>
        </a:p>
      </dsp:txBody>
      <dsp:txXfrm>
        <a:off x="6893755" y="88140"/>
        <a:ext cx="2049940" cy="1200094"/>
      </dsp:txXfrm>
    </dsp:sp>
    <dsp:sp modelId="{920B3725-AED6-4F7B-B4E2-429285366E25}">
      <dsp:nvSpPr>
        <dsp:cNvPr id="0" name=""/>
        <dsp:cNvSpPr/>
      </dsp:nvSpPr>
      <dsp:spPr>
        <a:xfrm>
          <a:off x="6856418" y="1650995"/>
          <a:ext cx="2124614" cy="1274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JavaScript</a:t>
          </a:r>
          <a:endParaRPr lang="en-US" sz="1600" kern="1200" dirty="0"/>
        </a:p>
      </dsp:txBody>
      <dsp:txXfrm>
        <a:off x="6893755" y="1688332"/>
        <a:ext cx="2049940" cy="1200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E12A7-9866-4859-A997-E6E2BE07EF58}">
      <dsp:nvSpPr>
        <dsp:cNvPr id="0" name=""/>
        <dsp:cNvSpPr/>
      </dsp:nvSpPr>
      <dsp:spPr>
        <a:xfrm>
          <a:off x="0" y="0"/>
          <a:ext cx="103600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B0B1-3863-49D4-8392-3AC34D74BFFD}">
      <dsp:nvSpPr>
        <dsp:cNvPr id="0" name=""/>
        <dsp:cNvSpPr/>
      </dsp:nvSpPr>
      <dsp:spPr>
        <a:xfrm>
          <a:off x="0" y="0"/>
          <a:ext cx="2072005" cy="446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Gjuhët</a:t>
          </a:r>
          <a:r>
            <a:rPr lang="en-US" sz="3400" kern="1200" dirty="0" smtClean="0"/>
            <a:t> e </a:t>
          </a:r>
          <a:r>
            <a:rPr lang="en-US" sz="3400" kern="1200" dirty="0" err="1" smtClean="0"/>
            <a:t>përdorura</a:t>
          </a:r>
          <a:endParaRPr lang="en-US" sz="3400" kern="1200" dirty="0"/>
        </a:p>
      </dsp:txBody>
      <dsp:txXfrm>
        <a:off x="0" y="0"/>
        <a:ext cx="2072005" cy="4462463"/>
      </dsp:txXfrm>
    </dsp:sp>
    <dsp:sp modelId="{A2D42044-FE71-4C05-AC21-D5D5BB4384FE}">
      <dsp:nvSpPr>
        <dsp:cNvPr id="0" name=""/>
        <dsp:cNvSpPr/>
      </dsp:nvSpPr>
      <dsp:spPr>
        <a:xfrm>
          <a:off x="2227405" y="69725"/>
          <a:ext cx="8132619" cy="139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HTML</a:t>
          </a:r>
          <a:endParaRPr lang="en-US" sz="6400" kern="1200" dirty="0"/>
        </a:p>
      </dsp:txBody>
      <dsp:txXfrm>
        <a:off x="2227405" y="69725"/>
        <a:ext cx="8132619" cy="1394519"/>
      </dsp:txXfrm>
    </dsp:sp>
    <dsp:sp modelId="{62DF58B5-BE9B-4205-B76B-DD21A210C476}">
      <dsp:nvSpPr>
        <dsp:cNvPr id="0" name=""/>
        <dsp:cNvSpPr/>
      </dsp:nvSpPr>
      <dsp:spPr>
        <a:xfrm>
          <a:off x="2072005" y="1464245"/>
          <a:ext cx="8288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BC6C1-1132-4AD7-97FF-938933824D15}">
      <dsp:nvSpPr>
        <dsp:cNvPr id="0" name=""/>
        <dsp:cNvSpPr/>
      </dsp:nvSpPr>
      <dsp:spPr>
        <a:xfrm>
          <a:off x="2227405" y="1533971"/>
          <a:ext cx="8132619" cy="139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CSS</a:t>
          </a:r>
          <a:endParaRPr lang="en-US" sz="6400" kern="1200" dirty="0"/>
        </a:p>
      </dsp:txBody>
      <dsp:txXfrm>
        <a:off x="2227405" y="1533971"/>
        <a:ext cx="8132619" cy="1394519"/>
      </dsp:txXfrm>
    </dsp:sp>
    <dsp:sp modelId="{A550E4AB-C6C2-4D2D-B4C8-6C3AC3205721}">
      <dsp:nvSpPr>
        <dsp:cNvPr id="0" name=""/>
        <dsp:cNvSpPr/>
      </dsp:nvSpPr>
      <dsp:spPr>
        <a:xfrm>
          <a:off x="2072005" y="2928491"/>
          <a:ext cx="8288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2A10F-13EC-4E59-ACE6-89CCB65A2F78}">
      <dsp:nvSpPr>
        <dsp:cNvPr id="0" name=""/>
        <dsp:cNvSpPr/>
      </dsp:nvSpPr>
      <dsp:spPr>
        <a:xfrm>
          <a:off x="2227405" y="2998217"/>
          <a:ext cx="8132619" cy="139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JavaScript</a:t>
          </a:r>
          <a:endParaRPr lang="en-US" sz="6400" kern="1200" dirty="0"/>
        </a:p>
      </dsp:txBody>
      <dsp:txXfrm>
        <a:off x="2227405" y="2998217"/>
        <a:ext cx="8132619" cy="1394519"/>
      </dsp:txXfrm>
    </dsp:sp>
    <dsp:sp modelId="{CCF791B9-9278-40A1-9C88-145BB900DA3F}">
      <dsp:nvSpPr>
        <dsp:cNvPr id="0" name=""/>
        <dsp:cNvSpPr/>
      </dsp:nvSpPr>
      <dsp:spPr>
        <a:xfrm>
          <a:off x="2072005" y="4392737"/>
          <a:ext cx="8288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onamulaj1/Illyrian-Ma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295400"/>
            <a:ext cx="8735325" cy="2000251"/>
          </a:xfrm>
        </p:spPr>
        <p:txBody>
          <a:bodyPr/>
          <a:lstStyle/>
          <a:p>
            <a:r>
              <a:rPr lang="en-US" dirty="0" err="1" smtClean="0"/>
              <a:t>Bootcamp</a:t>
            </a:r>
            <a:r>
              <a:rPr lang="en-US" dirty="0" smtClean="0"/>
              <a:t> Project-Illyrian Mall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1012" y="4724400"/>
            <a:ext cx="8735325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Grupi</a:t>
            </a:r>
            <a:r>
              <a:rPr lang="en-US" dirty="0" smtClean="0"/>
              <a:t> “</a:t>
            </a:r>
            <a:r>
              <a:rPr lang="en-US" dirty="0" err="1" smtClean="0"/>
              <a:t>shqipëria</a:t>
            </a:r>
            <a:r>
              <a:rPr lang="en-US" dirty="0" smtClean="0"/>
              <a:t>”:</a:t>
            </a:r>
            <a:r>
              <a:rPr lang="en-US" dirty="0" err="1" smtClean="0"/>
              <a:t>Eriona</a:t>
            </a:r>
            <a:r>
              <a:rPr lang="en-US" dirty="0" smtClean="0"/>
              <a:t> </a:t>
            </a:r>
            <a:r>
              <a:rPr lang="en-US" dirty="0" err="1" smtClean="0"/>
              <a:t>Mulaj</a:t>
            </a:r>
            <a:r>
              <a:rPr lang="en-US" dirty="0" smtClean="0"/>
              <a:t> (leader)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zekije</a:t>
            </a:r>
            <a:r>
              <a:rPr lang="en-US" dirty="0" smtClean="0"/>
              <a:t> </a:t>
            </a:r>
            <a:r>
              <a:rPr lang="en-US" dirty="0" err="1" smtClean="0"/>
              <a:t>reka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anxhela</a:t>
            </a:r>
            <a:r>
              <a:rPr lang="en-US" dirty="0" smtClean="0"/>
              <a:t> </a:t>
            </a:r>
            <a:r>
              <a:rPr lang="en-US" dirty="0" err="1" smtClean="0"/>
              <a:t>brahushaj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ermira</a:t>
            </a:r>
            <a:r>
              <a:rPr lang="en-US" dirty="0" smtClean="0"/>
              <a:t> </a:t>
            </a:r>
            <a:r>
              <a:rPr lang="en-US" dirty="0" err="1" smtClean="0"/>
              <a:t>jahiri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bleona</a:t>
            </a:r>
            <a:r>
              <a:rPr lang="en-US" dirty="0" smtClean="0"/>
              <a:t> </a:t>
            </a:r>
            <a:r>
              <a:rPr lang="en-US" dirty="0" err="1" smtClean="0"/>
              <a:t>kuci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Nimon</a:t>
            </a:r>
            <a:r>
              <a:rPr lang="en-US" dirty="0" smtClean="0"/>
              <a:t> </a:t>
            </a:r>
            <a:r>
              <a:rPr lang="en-US" dirty="0" err="1" smtClean="0"/>
              <a:t>nimonaj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Puna</a:t>
            </a:r>
            <a:r>
              <a:rPr lang="en-US" dirty="0" smtClean="0"/>
              <a:t> e </a:t>
            </a:r>
            <a:r>
              <a:rPr lang="en-US" dirty="0" err="1" smtClean="0"/>
              <a:t>secilit</a:t>
            </a:r>
            <a:r>
              <a:rPr lang="en-US" dirty="0" smtClean="0"/>
              <a:t> </a:t>
            </a:r>
            <a:r>
              <a:rPr lang="en-US" dirty="0" err="1" smtClean="0"/>
              <a:t>anëtarë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Puna</a:t>
            </a:r>
            <a:r>
              <a:rPr lang="en-US" dirty="0" smtClean="0"/>
              <a:t> e </a:t>
            </a:r>
            <a:r>
              <a:rPr lang="en-US" dirty="0" err="1" smtClean="0"/>
              <a:t>secilit</a:t>
            </a:r>
            <a:r>
              <a:rPr lang="en-US" dirty="0" smtClean="0"/>
              <a:t> </a:t>
            </a:r>
            <a:r>
              <a:rPr lang="en-US" dirty="0" err="1" smtClean="0"/>
              <a:t>anëtarë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vendosur</a:t>
            </a:r>
            <a:r>
              <a:rPr lang="en-US" dirty="0" smtClean="0"/>
              <a:t> në GitHub me </a:t>
            </a:r>
            <a:r>
              <a:rPr lang="en-US" dirty="0" err="1" smtClean="0"/>
              <a:t>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komenteve</a:t>
            </a:r>
            <a:r>
              <a:rPr lang="en-US" dirty="0" smtClean="0"/>
              <a:t> në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secili</a:t>
            </a:r>
            <a:r>
              <a:rPr lang="en-US" dirty="0" smtClean="0"/>
              <a:t> file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 smtClean="0"/>
              <a:t>html,css</a:t>
            </a:r>
            <a:r>
              <a:rPr lang="en-US" dirty="0" smtClean="0"/>
              <a:t> and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Linku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GitHub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https://github.com/erionamulaj1/Illyrian-Mall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7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1371600"/>
            <a:ext cx="8938472" cy="276433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Faleminderit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eskperiencë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paharrueshme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Illyrian Mall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1169" y="2395728"/>
            <a:ext cx="10360501" cy="4462272"/>
          </a:xfrm>
        </p:spPr>
        <p:txBody>
          <a:bodyPr/>
          <a:lstStyle/>
          <a:p>
            <a:pPr algn="ctr"/>
            <a:r>
              <a:rPr lang="en-US" dirty="0" smtClean="0"/>
              <a:t>Ne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vendosur</a:t>
            </a:r>
            <a:r>
              <a:rPr lang="en-US" dirty="0" smtClean="0"/>
              <a:t> ta </a:t>
            </a:r>
            <a:r>
              <a:rPr lang="en-US" dirty="0" err="1" smtClean="0"/>
              <a:t>krijojmë</a:t>
            </a:r>
            <a:r>
              <a:rPr lang="en-US" dirty="0" smtClean="0"/>
              <a:t> website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qendre</a:t>
            </a:r>
            <a:r>
              <a:rPr lang="en-US" dirty="0" smtClean="0"/>
              <a:t> </a:t>
            </a:r>
            <a:r>
              <a:rPr lang="en-US" dirty="0" err="1" smtClean="0"/>
              <a:t>tregtare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Produktet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do </a:t>
            </a:r>
            <a:r>
              <a:rPr lang="en-US" dirty="0" err="1" smtClean="0"/>
              <a:t>shiten</a:t>
            </a:r>
            <a:r>
              <a:rPr lang="en-US" dirty="0" smtClean="0"/>
              <a:t> në </a:t>
            </a:r>
            <a:r>
              <a:rPr lang="en-US" dirty="0" err="1" smtClean="0"/>
              <a:t>të</a:t>
            </a:r>
            <a:r>
              <a:rPr lang="en-US" dirty="0" smtClean="0"/>
              <a:t> janë </a:t>
            </a:r>
            <a:r>
              <a:rPr lang="en-US" dirty="0" err="1" smtClean="0"/>
              <a:t>kryesisht</a:t>
            </a:r>
            <a:r>
              <a:rPr lang="en-US" dirty="0" smtClean="0"/>
              <a:t> </a:t>
            </a:r>
            <a:r>
              <a:rPr lang="en-US" dirty="0" err="1" smtClean="0"/>
              <a:t>veshmbathje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aksesorë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ndryshëm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gjinitë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Puna</a:t>
            </a:r>
            <a:r>
              <a:rPr lang="en-US" dirty="0" smtClean="0"/>
              <a:t> në </a:t>
            </a:r>
            <a:r>
              <a:rPr lang="en-US" dirty="0" err="1" smtClean="0"/>
              <a:t>grup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Puna</a:t>
            </a:r>
            <a:r>
              <a:rPr lang="en-US" dirty="0" smtClean="0"/>
              <a:t> në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qenë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e </a:t>
            </a:r>
            <a:r>
              <a:rPr lang="en-US" dirty="0" err="1" smtClean="0"/>
              <a:t>vështirë</a:t>
            </a:r>
            <a:r>
              <a:rPr lang="en-US" dirty="0" smtClean="0"/>
              <a:t> se </a:t>
            </a:r>
            <a:r>
              <a:rPr lang="en-US" dirty="0" err="1" smtClean="0"/>
              <a:t>qe</a:t>
            </a:r>
            <a:r>
              <a:rPr lang="en-US" dirty="0" smtClean="0"/>
              <a:t> e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menduar</a:t>
            </a:r>
            <a:r>
              <a:rPr lang="en-US" dirty="0" smtClean="0"/>
              <a:t> </a:t>
            </a:r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kishim</a:t>
            </a:r>
            <a:r>
              <a:rPr lang="en-US" dirty="0" smtClean="0"/>
              <a:t> </a:t>
            </a:r>
            <a:r>
              <a:rPr lang="en-US" dirty="0" err="1" smtClean="0"/>
              <a:t>mosmarrveshje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njëri-tjetrin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ndërrim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liderve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Punët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qenë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ndara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secilin</a:t>
            </a:r>
            <a:r>
              <a:rPr lang="en-US" dirty="0" smtClean="0"/>
              <a:t> </a:t>
            </a:r>
            <a:r>
              <a:rPr lang="en-US" dirty="0" err="1" smtClean="0"/>
              <a:t>antarë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grupit</a:t>
            </a:r>
            <a:r>
              <a:rPr lang="en-US" dirty="0" smtClean="0"/>
              <a:t> </a:t>
            </a:r>
            <a:r>
              <a:rPr lang="en-US" dirty="0" err="1" smtClean="0"/>
              <a:t>mirëpo</a:t>
            </a:r>
            <a:r>
              <a:rPr lang="en-US" dirty="0" smtClean="0"/>
              <a:t> </a:t>
            </a:r>
            <a:r>
              <a:rPr lang="en-US" dirty="0" err="1" smtClean="0"/>
              <a:t>punët</a:t>
            </a:r>
            <a:r>
              <a:rPr lang="en-US" dirty="0" smtClean="0"/>
              <a:t> e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en-US" dirty="0" err="1" smtClean="0"/>
              <a:t>jashtë</a:t>
            </a:r>
            <a:r>
              <a:rPr lang="en-US" dirty="0" smtClean="0"/>
              <a:t> </a:t>
            </a:r>
            <a:r>
              <a:rPr lang="en-US" dirty="0" err="1" smtClean="0"/>
              <a:t>kolegjit</a:t>
            </a:r>
            <a:r>
              <a:rPr lang="en-US" dirty="0" smtClean="0"/>
              <a:t> </a:t>
            </a:r>
            <a:r>
              <a:rPr lang="en-US" dirty="0" err="1" smtClean="0"/>
              <a:t>gjithashtu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profesorët</a:t>
            </a:r>
            <a:r>
              <a:rPr lang="en-US" dirty="0" smtClean="0"/>
              <a:t> e </a:t>
            </a:r>
            <a:r>
              <a:rPr lang="en-US" dirty="0" err="1" smtClean="0"/>
              <a:t>tjerë</a:t>
            </a:r>
            <a:r>
              <a:rPr lang="en-US" dirty="0" smtClean="0"/>
              <a:t> </a:t>
            </a:r>
            <a:r>
              <a:rPr lang="en-US" dirty="0" err="1" smtClean="0"/>
              <a:t>ishin</a:t>
            </a:r>
            <a:r>
              <a:rPr lang="en-US" dirty="0" smtClean="0"/>
              <a:t> </a:t>
            </a:r>
            <a:r>
              <a:rPr lang="en-US" dirty="0" err="1" smtClean="0"/>
              <a:t>pengesë</a:t>
            </a:r>
            <a:r>
              <a:rPr lang="en-US" dirty="0" smtClean="0"/>
              <a:t> në </a:t>
            </a:r>
            <a:r>
              <a:rPr lang="en-US" dirty="0" err="1" smtClean="0"/>
              <a:t>përqendrimin</a:t>
            </a:r>
            <a:r>
              <a:rPr lang="en-US" dirty="0" smtClean="0"/>
              <a:t> total në </a:t>
            </a:r>
            <a:r>
              <a:rPr lang="en-US" dirty="0" err="1" smtClean="0"/>
              <a:t>projektin</a:t>
            </a:r>
            <a:r>
              <a:rPr lang="en-US" dirty="0" smtClean="0"/>
              <a:t> në </a:t>
            </a:r>
            <a:r>
              <a:rPr lang="en-US" dirty="0" err="1" smtClean="0"/>
              <a:t>Bootcamp,gjë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rezultoi</a:t>
            </a:r>
            <a:r>
              <a:rPr lang="en-US" dirty="0" smtClean="0"/>
              <a:t> në </a:t>
            </a:r>
            <a:r>
              <a:rPr lang="en-US" dirty="0" err="1" smtClean="0"/>
              <a:t>mosfunksionimin</a:t>
            </a:r>
            <a:r>
              <a:rPr lang="en-US" dirty="0" smtClean="0"/>
              <a:t> total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r>
              <a:rPr lang="en-US" dirty="0" smtClean="0"/>
              <a:t> </a:t>
            </a:r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 smtClean="0"/>
              <a:t>siç</a:t>
            </a:r>
            <a:r>
              <a:rPr lang="en-US" dirty="0" smtClean="0"/>
              <a:t> </a:t>
            </a:r>
            <a:r>
              <a:rPr lang="en-US" dirty="0" err="1" smtClean="0"/>
              <a:t>ishte</a:t>
            </a:r>
            <a:r>
              <a:rPr lang="en-US" dirty="0" smtClean="0"/>
              <a:t> </a:t>
            </a:r>
            <a:r>
              <a:rPr lang="en-US" dirty="0" err="1" smtClean="0"/>
              <a:t>kërkuar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Illyrian Mall logo (made with </a:t>
            </a:r>
            <a:r>
              <a:rPr lang="en-US" dirty="0" err="1" smtClean="0"/>
              <a:t>Wix</a:t>
            </a:r>
            <a:r>
              <a:rPr lang="en-US" dirty="0" smtClean="0"/>
              <a:t> logo maker)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33" y="1761028"/>
            <a:ext cx="7763958" cy="4344006"/>
          </a:xfrm>
        </p:spPr>
      </p:pic>
    </p:spTree>
    <p:extLst>
      <p:ext uri="{BB962C8B-B14F-4D97-AF65-F5344CB8AC3E}">
        <p14:creationId xmlns:p14="http://schemas.microsoft.com/office/powerpoint/2010/main" val="24957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simple design with </a:t>
            </a:r>
            <a:r>
              <a:rPr lang="en-US" dirty="0" err="1" smtClean="0"/>
              <a:t>Balsamiq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56" y="1701800"/>
            <a:ext cx="6953912" cy="4462463"/>
          </a:xfrm>
        </p:spPr>
      </p:pic>
    </p:spTree>
    <p:extLst>
      <p:ext uri="{BB962C8B-B14F-4D97-AF65-F5344CB8AC3E}">
        <p14:creationId xmlns:p14="http://schemas.microsoft.com/office/powerpoint/2010/main" val="41302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69028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7596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4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detaje</a:t>
            </a:r>
            <a:r>
              <a:rPr lang="en-US" dirty="0" smtClean="0"/>
              <a:t> </a:t>
            </a:r>
            <a:r>
              <a:rPr lang="en-US" dirty="0" err="1" smtClean="0"/>
              <a:t>rreth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Illyrian Mall Website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website me 5 page(</a:t>
            </a:r>
            <a:r>
              <a:rPr lang="en-US" dirty="0" err="1" smtClean="0"/>
              <a:t>Home,Products,What</a:t>
            </a:r>
            <a:r>
              <a:rPr lang="en-US" dirty="0" smtClean="0"/>
              <a:t> do we </a:t>
            </a:r>
            <a:r>
              <a:rPr lang="en-US" dirty="0" err="1" smtClean="0"/>
              <a:t>do,SortedProducts&amp;Contact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Në Home(index.html):</a:t>
            </a:r>
            <a:r>
              <a:rPr lang="en-US" dirty="0" err="1" smtClean="0"/>
              <a:t>Produktet</a:t>
            </a:r>
            <a:r>
              <a:rPr lang="en-US" dirty="0" smtClean="0"/>
              <a:t> janë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ndara</a:t>
            </a:r>
            <a:r>
              <a:rPr lang="en-US" dirty="0" smtClean="0"/>
              <a:t> në </a:t>
            </a:r>
            <a:r>
              <a:rPr lang="en-US" dirty="0" err="1" smtClean="0"/>
              <a:t>kategori,dhe</a:t>
            </a:r>
            <a:r>
              <a:rPr lang="en-US" dirty="0" smtClean="0"/>
              <a:t> janë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produkte</a:t>
            </a:r>
            <a:r>
              <a:rPr lang="en-US" dirty="0" smtClean="0"/>
              <a:t> në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gjendet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përshkrim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to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çmimi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shfaqen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/>
              <a:t> </a:t>
            </a:r>
            <a:r>
              <a:rPr lang="en-US" dirty="0" err="1" smtClean="0"/>
              <a:t>vendosim</a:t>
            </a:r>
            <a:r>
              <a:rPr lang="en-US" dirty="0" smtClean="0"/>
              <a:t> mouse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to.Poashtu</a:t>
            </a:r>
            <a:r>
              <a:rPr lang="en-US" dirty="0" smtClean="0"/>
              <a:t> </a:t>
            </a:r>
            <a:r>
              <a:rPr lang="en-US" dirty="0" err="1" smtClean="0"/>
              <a:t>komente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konsumatorëve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Në Products (products.html):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produkte</a:t>
            </a:r>
            <a:r>
              <a:rPr lang="en-US" dirty="0" smtClean="0"/>
              <a:t> me </a:t>
            </a:r>
            <a:r>
              <a:rPr lang="en-US" dirty="0" err="1" smtClean="0"/>
              <a:t>përshkrimet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çmimet</a:t>
            </a:r>
            <a:r>
              <a:rPr lang="en-US" dirty="0" smtClean="0"/>
              <a:t> e </a:t>
            </a:r>
            <a:r>
              <a:rPr lang="en-US" dirty="0" err="1" smtClean="0"/>
              <a:t>tyre,add</a:t>
            </a:r>
            <a:r>
              <a:rPr lang="en-US" dirty="0" smtClean="0"/>
              <a:t> to cart &amp;buy now(</a:t>
            </a:r>
            <a:r>
              <a:rPr lang="en-US" dirty="0" err="1" smtClean="0"/>
              <a:t>jofunksionale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Në What Do We Do(whatdowedo.html):</a:t>
            </a:r>
            <a:r>
              <a:rPr lang="en-US" dirty="0" err="1" smtClean="0"/>
              <a:t>Përshkrim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shkurtë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asaj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bënë</a:t>
            </a:r>
            <a:r>
              <a:rPr lang="en-US" dirty="0" smtClean="0"/>
              <a:t> Illyrian 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detaje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rgbClr val="FF0000"/>
                </a:solidFill>
              </a:rPr>
              <a:t>ërkesat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funksionale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Në Sorted Products(sortedproduct.html):Janë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vendosura</a:t>
            </a:r>
            <a:r>
              <a:rPr lang="en-US" dirty="0" smtClean="0"/>
              <a:t> </a:t>
            </a:r>
            <a:r>
              <a:rPr lang="en-US" dirty="0" err="1" smtClean="0"/>
              <a:t>produkte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kategorive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ndahen</a:t>
            </a:r>
            <a:r>
              <a:rPr lang="en-US" dirty="0" smtClean="0"/>
              <a:t> </a:t>
            </a:r>
            <a:r>
              <a:rPr lang="en-US" dirty="0" err="1" smtClean="0"/>
              <a:t>secila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pas </a:t>
            </a:r>
            <a:r>
              <a:rPr lang="en-US" dirty="0" err="1" smtClean="0"/>
              <a:t>klikimit</a:t>
            </a:r>
            <a:r>
              <a:rPr lang="en-US" dirty="0" smtClean="0"/>
              <a:t> në </a:t>
            </a:r>
            <a:r>
              <a:rPr lang="en-US" dirty="0" err="1" smtClean="0"/>
              <a:t>kategorinë</a:t>
            </a:r>
            <a:r>
              <a:rPr lang="en-US" dirty="0" smtClean="0"/>
              <a:t> e </a:t>
            </a:r>
            <a:r>
              <a:rPr lang="en-US" dirty="0" err="1" smtClean="0"/>
              <a:t>kërkuar</a:t>
            </a:r>
            <a:r>
              <a:rPr lang="en-US" dirty="0"/>
              <a:t> </a:t>
            </a:r>
            <a:r>
              <a:rPr lang="en-US" dirty="0" err="1" smtClean="0"/>
              <a:t>poashtu</a:t>
            </a:r>
            <a:r>
              <a:rPr lang="en-US" dirty="0" smtClean="0"/>
              <a:t> </a:t>
            </a:r>
            <a:r>
              <a:rPr lang="en-US" dirty="0" err="1" smtClean="0"/>
              <a:t>sortimi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çmimit</a:t>
            </a:r>
            <a:r>
              <a:rPr lang="en-US" dirty="0" smtClean="0"/>
              <a:t>(</a:t>
            </a:r>
            <a:r>
              <a:rPr lang="en-US" dirty="0" err="1" smtClean="0"/>
              <a:t>default,low</a:t>
            </a:r>
            <a:r>
              <a:rPr lang="en-US" dirty="0" smtClean="0"/>
              <a:t> to </a:t>
            </a:r>
            <a:r>
              <a:rPr lang="en-US" dirty="0" err="1" smtClean="0"/>
              <a:t>high,high</a:t>
            </a:r>
            <a:r>
              <a:rPr lang="en-US" dirty="0" smtClean="0"/>
              <a:t> to low)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funksional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Në Contact(contact.html):Contact Page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gjithashtu</a:t>
            </a:r>
            <a:r>
              <a:rPr lang="en-US" dirty="0" smtClean="0"/>
              <a:t> </a:t>
            </a:r>
            <a:r>
              <a:rPr lang="en-US" dirty="0" err="1" smtClean="0"/>
              <a:t>funksionale,çfarë</a:t>
            </a:r>
            <a:r>
              <a:rPr lang="en-US" dirty="0" smtClean="0"/>
              <a:t> do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shkruhet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bëhet</a:t>
            </a:r>
            <a:r>
              <a:rPr lang="en-US" dirty="0" smtClean="0"/>
              <a:t> submit në contact form </a:t>
            </a:r>
            <a:r>
              <a:rPr lang="en-US" dirty="0" err="1" smtClean="0"/>
              <a:t>dërgohet</a:t>
            </a:r>
            <a:r>
              <a:rPr lang="en-US" dirty="0" smtClean="0"/>
              <a:t> në </a:t>
            </a:r>
            <a:r>
              <a:rPr lang="en-US" dirty="0" err="1" smtClean="0"/>
              <a:t>emailin</a:t>
            </a:r>
            <a:r>
              <a:rPr lang="en-US" dirty="0" smtClean="0"/>
              <a:t> </a:t>
            </a:r>
            <a:r>
              <a:rPr lang="en-US" dirty="0" err="1" smtClean="0"/>
              <a:t>tonë</a:t>
            </a:r>
            <a:r>
              <a:rPr lang="en-US" dirty="0" smtClean="0"/>
              <a:t> </a:t>
            </a:r>
            <a:r>
              <a:rPr lang="en-US" dirty="0" err="1" smtClean="0"/>
              <a:t>personal,lokacioni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lidhur</a:t>
            </a:r>
            <a:r>
              <a:rPr lang="en-US" dirty="0" smtClean="0"/>
              <a:t> me google </a:t>
            </a:r>
            <a:r>
              <a:rPr lang="en-US" dirty="0" err="1" smtClean="0"/>
              <a:t>map,poashtu</a:t>
            </a:r>
            <a:r>
              <a:rPr lang="en-US" dirty="0" smtClean="0"/>
              <a:t> </a:t>
            </a:r>
            <a:r>
              <a:rPr lang="en-US" dirty="0" err="1" smtClean="0"/>
              <a:t>konstumatorët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kontaktojnë</a:t>
            </a:r>
            <a:r>
              <a:rPr lang="en-US" dirty="0" smtClean="0"/>
              <a:t> me </a:t>
            </a:r>
            <a:r>
              <a:rPr lang="en-US" dirty="0" err="1" smtClean="0"/>
              <a:t>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numrit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emailit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vendosur</a:t>
            </a:r>
            <a:r>
              <a:rPr lang="en-US" dirty="0" smtClean="0"/>
              <a:t> në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faqe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3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55</TotalTime>
  <Words>402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Bootcamp Project-Illyrian Mall</vt:lpstr>
      <vt:lpstr>Illyrian Mall</vt:lpstr>
      <vt:lpstr>Puna në grup</vt:lpstr>
      <vt:lpstr>Illyrian Mall logo (made with Wix logo maker)</vt:lpstr>
      <vt:lpstr>A simple design with Balsamiq</vt:lpstr>
      <vt:lpstr>Overflow</vt:lpstr>
      <vt:lpstr>PowerPoint Presentation</vt:lpstr>
      <vt:lpstr>Më shumë detaje rreth projektit </vt:lpstr>
      <vt:lpstr>Më shumë detaje dhe kërkesat funksionale</vt:lpstr>
      <vt:lpstr>Puna e secilit anëtarë</vt:lpstr>
      <vt:lpstr>Faleminderit shumë për këtë eskperiencë të paharrueshme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Project-Illyrian Mall</dc:title>
  <dc:creator>Admin</dc:creator>
  <cp:lastModifiedBy>Admin</cp:lastModifiedBy>
  <cp:revision>7</cp:revision>
  <dcterms:created xsi:type="dcterms:W3CDTF">2022-01-20T16:02:31Z</dcterms:created>
  <dcterms:modified xsi:type="dcterms:W3CDTF">2022-01-20T16:58:14Z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