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2801600" cx="960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228600" lvl="1" marL="4572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457200" lvl="2" marL="9144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685800" lvl="3" marL="13716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914400" lvl="4" marL="18288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1143000" lvl="5" marL="22860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1371600" lvl="6" marL="27432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1600200" lvl="7" marL="32004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36576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白紙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タイトルと縦書きテキスト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80058" y="512658"/>
            <a:ext cx="8641081" cy="213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80058" y="2987040"/>
            <a:ext cx="8641081" cy="8448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253" lvl="0" marL="4800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0793" lvl="1" marL="110154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7786" lvl="2" marL="170353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0846" lvl="3" marL="243429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849" lvl="4" marL="307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縦書きタイトルと縦書きテキスト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309246" y="957157"/>
            <a:ext cx="2268617" cy="20387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03397" y="957157"/>
            <a:ext cx="6645830" cy="20387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253" lvl="0" marL="4800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0793" lvl="1" marL="110154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7786" lvl="2" marL="170353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0846" lvl="3" marL="243429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849" lvl="4" marL="307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タイトル スライド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720089" y="3976796"/>
            <a:ext cx="8161020" cy="274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440179" y="7254239"/>
            <a:ext cx="6720841" cy="3271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4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0" lvl="1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4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0" lvl="2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4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917700" lvl="3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4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700" lvl="4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4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タイトルとコンテンツ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80058" y="512658"/>
            <a:ext cx="8641081" cy="213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80058" y="2987040"/>
            <a:ext cx="8641081" cy="8448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253" lvl="0" marL="4800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0793" lvl="1" marL="110154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7786" lvl="2" marL="170353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0846" lvl="3" marL="243429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849" lvl="4" marL="307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セクション見出し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758427" y="8226214"/>
            <a:ext cx="8161020" cy="2542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58427" y="5425866"/>
            <a:ext cx="8161020" cy="28003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917700" lvl="3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700" lvl="4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つのコンテンツ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80058" y="512658"/>
            <a:ext cx="8641081" cy="213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03397" y="5576992"/>
            <a:ext cx="4457224" cy="15767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2353" lvl="0" marL="48000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3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16177" lvl="1" marL="1098828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3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08071" lvl="2" marL="172572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3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862" lvl="3" marL="241921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3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8865" lvl="4" marL="305921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3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比較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80058" y="512658"/>
            <a:ext cx="8641081" cy="213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80058" y="2865543"/>
            <a:ext cx="4242197" cy="1194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0" lvl="1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917700" lvl="3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70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77276" y="2865543"/>
            <a:ext cx="4243865" cy="1194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194253" lvl="0" marL="4800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0793" lvl="1" marL="110154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7786" lvl="2" marL="170353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0846" lvl="3" marL="243429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849" lvl="4" marL="307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タイトルのみ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80058" y="512658"/>
            <a:ext cx="8641081" cy="213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タイトル付きのコンテンツ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80060" y="509693"/>
            <a:ext cx="3158729" cy="21691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753801" y="509695"/>
            <a:ext cx="5367339" cy="109258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253" lvl="0" marL="4800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0793" lvl="1" marL="110154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7786" lvl="2" marL="170353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0846" lvl="3" marL="243429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849" lvl="4" marL="307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80060" y="2678856"/>
            <a:ext cx="3158730" cy="8756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253" lvl="0" marL="4800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0793" lvl="1" marL="110154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7786" lvl="2" marL="170353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0846" lvl="3" marL="243429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849" lvl="4" marL="307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タイトル付きの図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881900" y="8961118"/>
            <a:ext cx="5760721" cy="10579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/>
          <p:nvPr>
            <p:ph idx="2" type="pic"/>
          </p:nvPr>
        </p:nvSpPr>
        <p:spPr>
          <a:xfrm>
            <a:off x="1881900" y="1143846"/>
            <a:ext cx="5760721" cy="7680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253" lvl="0" marL="4800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0793" lvl="1" marL="110154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7786" lvl="2" marL="170353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0846" lvl="3" marL="243429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849" lvl="4" marL="307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881900" y="10019031"/>
            <a:ext cx="5760721" cy="1502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0" lvl="2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917700" lvl="3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700" lvl="4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80058" y="512658"/>
            <a:ext cx="8641081" cy="213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80058" y="2987040"/>
            <a:ext cx="8641081" cy="8448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253" lvl="0" marL="4800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0793" lvl="1" marL="110154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7786" lvl="2" marL="170353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0846" lvl="3" marL="243429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849" lvl="4" marL="307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40853" lvl="5" marL="37143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3157" lvl="6" marL="435430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8161" lvl="7" marL="499431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0465" lvl="8" marL="563431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753995" y="12014971"/>
            <a:ext cx="367144" cy="38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64000" rIns="64000" tIns="6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github.com/gsc-aoyama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-491066" y="11155379"/>
            <a:ext cx="10236201" cy="1803069"/>
            <a:chOff x="0" y="0"/>
            <a:chExt cx="10236199" cy="1803067"/>
          </a:xfrm>
        </p:grpSpPr>
        <p:grpSp>
          <p:nvGrpSpPr>
            <p:cNvPr id="58" name="Shape 58"/>
            <p:cNvGrpSpPr/>
            <p:nvPr/>
          </p:nvGrpSpPr>
          <p:grpSpPr>
            <a:xfrm>
              <a:off x="694250" y="0"/>
              <a:ext cx="1970840" cy="1407035"/>
              <a:chOff x="0" y="0"/>
              <a:chExt cx="1970839" cy="1407033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0" y="0"/>
                <a:ext cx="1970839" cy="1382906"/>
              </a:xfrm>
              <a:custGeom>
                <a:pathLst>
                  <a:path extrusionOk="0" h="120000" w="120000">
                    <a:moveTo>
                      <a:pt x="33" y="120000"/>
                    </a:moveTo>
                    <a:lnTo>
                      <a:pt x="2194" y="81044"/>
                    </a:lnTo>
                    <a:lnTo>
                      <a:pt x="21755" y="75611"/>
                    </a:lnTo>
                    <a:lnTo>
                      <a:pt x="31794" y="68472"/>
                    </a:lnTo>
                    <a:lnTo>
                      <a:pt x="31811" y="66805"/>
                    </a:lnTo>
                    <a:lnTo>
                      <a:pt x="32466" y="66400"/>
                    </a:lnTo>
                    <a:lnTo>
                      <a:pt x="32483" y="60366"/>
                    </a:lnTo>
                    <a:lnTo>
                      <a:pt x="31666" y="59927"/>
                    </a:lnTo>
                    <a:lnTo>
                      <a:pt x="31605" y="57833"/>
                    </a:lnTo>
                    <a:lnTo>
                      <a:pt x="33016" y="52100"/>
                    </a:lnTo>
                    <a:lnTo>
                      <a:pt x="39266" y="7900"/>
                    </a:lnTo>
                    <a:lnTo>
                      <a:pt x="39333" y="2850"/>
                    </a:lnTo>
                    <a:lnTo>
                      <a:pt x="38422" y="3316"/>
                    </a:lnTo>
                    <a:lnTo>
                      <a:pt x="38433" y="2411"/>
                    </a:lnTo>
                    <a:lnTo>
                      <a:pt x="39350" y="1866"/>
                    </a:lnTo>
                    <a:lnTo>
                      <a:pt x="39422" y="55"/>
                    </a:lnTo>
                    <a:lnTo>
                      <a:pt x="39994" y="0"/>
                    </a:lnTo>
                    <a:lnTo>
                      <a:pt x="39955" y="1466"/>
                    </a:lnTo>
                    <a:lnTo>
                      <a:pt x="40966" y="1027"/>
                    </a:lnTo>
                    <a:lnTo>
                      <a:pt x="40888" y="2111"/>
                    </a:lnTo>
                    <a:lnTo>
                      <a:pt x="39861" y="2650"/>
                    </a:lnTo>
                    <a:lnTo>
                      <a:pt x="39833" y="7755"/>
                    </a:lnTo>
                    <a:lnTo>
                      <a:pt x="44961" y="52944"/>
                    </a:lnTo>
                    <a:lnTo>
                      <a:pt x="46250" y="58911"/>
                    </a:lnTo>
                    <a:lnTo>
                      <a:pt x="45433" y="60922"/>
                    </a:lnTo>
                    <a:lnTo>
                      <a:pt x="45316" y="66944"/>
                    </a:lnTo>
                    <a:lnTo>
                      <a:pt x="46022" y="67538"/>
                    </a:lnTo>
                    <a:lnTo>
                      <a:pt x="45955" y="68827"/>
                    </a:lnTo>
                    <a:lnTo>
                      <a:pt x="49761" y="72133"/>
                    </a:lnTo>
                    <a:lnTo>
                      <a:pt x="51361" y="71738"/>
                    </a:lnTo>
                    <a:lnTo>
                      <a:pt x="51261" y="66194"/>
                    </a:lnTo>
                    <a:lnTo>
                      <a:pt x="52100" y="64338"/>
                    </a:lnTo>
                    <a:lnTo>
                      <a:pt x="52016" y="51416"/>
                    </a:lnTo>
                    <a:lnTo>
                      <a:pt x="54727" y="42027"/>
                    </a:lnTo>
                    <a:lnTo>
                      <a:pt x="74938" y="43338"/>
                    </a:lnTo>
                    <a:lnTo>
                      <a:pt x="75055" y="62111"/>
                    </a:lnTo>
                    <a:lnTo>
                      <a:pt x="75972" y="62333"/>
                    </a:lnTo>
                    <a:lnTo>
                      <a:pt x="76261" y="79050"/>
                    </a:lnTo>
                    <a:lnTo>
                      <a:pt x="87461" y="77138"/>
                    </a:lnTo>
                    <a:lnTo>
                      <a:pt x="94311" y="80611"/>
                    </a:lnTo>
                    <a:lnTo>
                      <a:pt x="94966" y="81955"/>
                    </a:lnTo>
                    <a:lnTo>
                      <a:pt x="101250" y="84988"/>
                    </a:lnTo>
                    <a:lnTo>
                      <a:pt x="101455" y="86533"/>
                    </a:lnTo>
                    <a:lnTo>
                      <a:pt x="113688" y="84300"/>
                    </a:lnTo>
                    <a:lnTo>
                      <a:pt x="118266" y="88094"/>
                    </a:lnTo>
                    <a:lnTo>
                      <a:pt x="120000" y="118394"/>
                    </a:lnTo>
                    <a:lnTo>
                      <a:pt x="0" y="11995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381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t" bIns="45700" lIns="45700" rIns="45700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alibri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273012" y="1008666"/>
                <a:ext cx="145289" cy="398367"/>
              </a:xfrm>
              <a:custGeom>
                <a:pathLst>
                  <a:path extrusionOk="0" h="120000" w="120000">
                    <a:moveTo>
                      <a:pt x="0" y="119183"/>
                    </a:moveTo>
                    <a:lnTo>
                      <a:pt x="7694" y="37950"/>
                    </a:lnTo>
                    <a:lnTo>
                      <a:pt x="16666" y="28383"/>
                    </a:lnTo>
                    <a:lnTo>
                      <a:pt x="27450" y="19211"/>
                    </a:lnTo>
                    <a:lnTo>
                      <a:pt x="43688" y="10100"/>
                    </a:lnTo>
                    <a:lnTo>
                      <a:pt x="59233" y="4083"/>
                    </a:lnTo>
                    <a:lnTo>
                      <a:pt x="74988" y="0"/>
                    </a:lnTo>
                    <a:lnTo>
                      <a:pt x="93794" y="3705"/>
                    </a:lnTo>
                    <a:lnTo>
                      <a:pt x="108655" y="13094"/>
                    </a:lnTo>
                    <a:lnTo>
                      <a:pt x="117122" y="22483"/>
                    </a:lnTo>
                    <a:lnTo>
                      <a:pt x="120000" y="42311"/>
                    </a:lnTo>
                    <a:lnTo>
                      <a:pt x="112727" y="120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rIns="45700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alibri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45654" y="1043670"/>
                <a:ext cx="69512" cy="362914"/>
              </a:xfrm>
              <a:custGeom>
                <a:pathLst>
                  <a:path extrusionOk="0" h="120000" w="120000">
                    <a:moveTo>
                      <a:pt x="0" y="119338"/>
                    </a:moveTo>
                    <a:lnTo>
                      <a:pt x="36800" y="15783"/>
                    </a:lnTo>
                    <a:cubicBezTo>
                      <a:pt x="40091" y="11916"/>
                      <a:pt x="48450" y="8277"/>
                      <a:pt x="61093" y="5200"/>
                    </a:cubicBezTo>
                    <a:cubicBezTo>
                      <a:pt x="69491" y="3150"/>
                      <a:pt x="79646" y="1394"/>
                      <a:pt x="91118" y="0"/>
                    </a:cubicBezTo>
                    <a:lnTo>
                      <a:pt x="108121" y="5800"/>
                    </a:lnTo>
                    <a:cubicBezTo>
                      <a:pt x="113101" y="8494"/>
                      <a:pt x="116548" y="11277"/>
                      <a:pt x="118399" y="14111"/>
                    </a:cubicBezTo>
                    <a:cubicBezTo>
                      <a:pt x="120122" y="16750"/>
                      <a:pt x="120457" y="19411"/>
                      <a:pt x="119397" y="22055"/>
                    </a:cubicBezTo>
                    <a:lnTo>
                      <a:pt x="82953" y="120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rIns="45700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alibri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1024078" y="860066"/>
                <a:ext cx="125420" cy="521549"/>
              </a:xfrm>
              <a:custGeom>
                <a:pathLst>
                  <a:path extrusionOk="0" h="120000" w="120000">
                    <a:moveTo>
                      <a:pt x="6894" y="120000"/>
                    </a:moveTo>
                    <a:lnTo>
                      <a:pt x="0" y="13472"/>
                    </a:lnTo>
                    <a:lnTo>
                      <a:pt x="11105" y="7783"/>
                    </a:lnTo>
                    <a:lnTo>
                      <a:pt x="25000" y="4388"/>
                    </a:lnTo>
                    <a:lnTo>
                      <a:pt x="41711" y="1272"/>
                    </a:lnTo>
                    <a:lnTo>
                      <a:pt x="55955" y="0"/>
                    </a:lnTo>
                    <a:lnTo>
                      <a:pt x="76594" y="3211"/>
                    </a:lnTo>
                    <a:lnTo>
                      <a:pt x="96611" y="8416"/>
                    </a:lnTo>
                    <a:lnTo>
                      <a:pt x="106772" y="14177"/>
                    </a:lnTo>
                    <a:lnTo>
                      <a:pt x="111455" y="19316"/>
                    </a:lnTo>
                    <a:lnTo>
                      <a:pt x="120000" y="1197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rIns="45700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alibri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695910" y="984486"/>
                <a:ext cx="77540" cy="397852"/>
              </a:xfrm>
              <a:custGeom>
                <a:pathLst>
                  <a:path extrusionOk="0" h="120000" w="120000">
                    <a:moveTo>
                      <a:pt x="0" y="119794"/>
                    </a:moveTo>
                    <a:lnTo>
                      <a:pt x="4877" y="19016"/>
                    </a:lnTo>
                    <a:lnTo>
                      <a:pt x="15511" y="10755"/>
                    </a:lnTo>
                    <a:lnTo>
                      <a:pt x="38900" y="4583"/>
                    </a:lnTo>
                    <a:lnTo>
                      <a:pt x="67022" y="0"/>
                    </a:lnTo>
                    <a:lnTo>
                      <a:pt x="102894" y="5577"/>
                    </a:lnTo>
                    <a:lnTo>
                      <a:pt x="116377" y="12722"/>
                    </a:lnTo>
                    <a:lnTo>
                      <a:pt x="120000" y="21811"/>
                    </a:lnTo>
                    <a:lnTo>
                      <a:pt x="118366" y="120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rIns="45700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alibri"/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" name="Shape 64"/>
            <p:cNvSpPr/>
            <p:nvPr/>
          </p:nvSpPr>
          <p:spPr>
            <a:xfrm>
              <a:off x="63500" y="1310290"/>
              <a:ext cx="3378722" cy="3570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355600" y="1362584"/>
              <a:ext cx="9880599" cy="2880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1210184"/>
              <a:ext cx="462806" cy="5928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asted-image.tiff" id="67" name="Shape 67"/>
          <p:cNvPicPr preferRelativeResize="0"/>
          <p:nvPr/>
        </p:nvPicPr>
        <p:blipFill rotWithShape="1">
          <a:blip r:embed="rId3">
            <a:alphaModFix/>
          </a:blip>
          <a:srcRect b="58999" l="2758" r="41531" t="22435"/>
          <a:stretch/>
        </p:blipFill>
        <p:spPr>
          <a:xfrm>
            <a:off x="6982988" y="12044214"/>
            <a:ext cx="1797142" cy="424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y.png" id="68" name="Shape 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205" y="12221414"/>
            <a:ext cx="571511" cy="19995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181820"/>
            <a:ext cx="9601201" cy="48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school of Global Studies and Collaboration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STUDY ABROAD 2016 /  Field Study POSTER</a:t>
            </a:r>
          </a:p>
        </p:txBody>
      </p:sp>
      <p:sp>
        <p:nvSpPr>
          <p:cNvPr id="70" name="Shape 70"/>
          <p:cNvSpPr/>
          <p:nvPr/>
        </p:nvSpPr>
        <p:spPr>
          <a:xfrm>
            <a:off x="2254376" y="12212174"/>
            <a:ext cx="36351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Your Name,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GSC, Aoyama Gakuin University.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CC BY 4.0</a:t>
            </a:r>
          </a:p>
        </p:txBody>
      </p:sp>
      <p:sp>
        <p:nvSpPr>
          <p:cNvPr id="71" name="Shape 71"/>
          <p:cNvSpPr/>
          <p:nvPr/>
        </p:nvSpPr>
        <p:spPr>
          <a:xfrm>
            <a:off x="1851709" y="955040"/>
            <a:ext cx="5897779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“調査タイトル○○○○○”</a:t>
            </a:r>
          </a:p>
        </p:txBody>
      </p:sp>
      <p:sp>
        <p:nvSpPr>
          <p:cNvPr id="72" name="Shape 72"/>
          <p:cNvSpPr/>
          <p:nvPr/>
        </p:nvSpPr>
        <p:spPr>
          <a:xfrm>
            <a:off x="6765656" y="12602845"/>
            <a:ext cx="2033791" cy="135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designed by Sayaka HASHIMOTO &amp; Taichi FURUHASHI</a:t>
            </a:r>
          </a:p>
        </p:txBody>
      </p:sp>
      <p:sp>
        <p:nvSpPr>
          <p:cNvPr id="73" name="Shape 73"/>
          <p:cNvSpPr/>
          <p:nvPr/>
        </p:nvSpPr>
        <p:spPr>
          <a:xfrm>
            <a:off x="2227681" y="1734396"/>
            <a:ext cx="5145838" cy="32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青山学院大学　地球社会共生学部　学生番号　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氏名 XXXX XXXXX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963970" y="1614100"/>
            <a:ext cx="7673259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5" name="Shape 75"/>
          <p:cNvSpPr/>
          <p:nvPr/>
        </p:nvSpPr>
        <p:spPr>
          <a:xfrm>
            <a:off x="888153" y="6847346"/>
            <a:ext cx="3033118" cy="150600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4249696" y="2569415"/>
            <a:ext cx="4496006" cy="17236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asted-image.tiff" id="77" name="Shape 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94517" y="3075325"/>
            <a:ext cx="759868" cy="7598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tiff" id="78" name="Shape 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1287" y="4706344"/>
            <a:ext cx="778100" cy="768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tiff" id="79" name="Shape 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3987" y="2276696"/>
            <a:ext cx="778100" cy="768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841924" y="3008696"/>
            <a:ext cx="3152825" cy="131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81" name="Shape 81"/>
          <p:cNvSpPr/>
          <p:nvPr/>
        </p:nvSpPr>
        <p:spPr>
          <a:xfrm>
            <a:off x="1292390" y="2370659"/>
            <a:ext cx="2007616" cy="6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【テーマ/概要/背景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】</a:t>
            </a:r>
          </a:p>
        </p:txBody>
      </p:sp>
      <p:sp>
        <p:nvSpPr>
          <p:cNvPr id="82" name="Shape 82"/>
          <p:cNvSpPr/>
          <p:nvPr/>
        </p:nvSpPr>
        <p:spPr>
          <a:xfrm>
            <a:off x="7857670" y="3805092"/>
            <a:ext cx="653542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調査地</a:t>
            </a:r>
          </a:p>
        </p:txBody>
      </p:sp>
      <p:sp>
        <p:nvSpPr>
          <p:cNvPr id="83" name="Shape 83"/>
          <p:cNvSpPr/>
          <p:nvPr/>
        </p:nvSpPr>
        <p:spPr>
          <a:xfrm>
            <a:off x="854407" y="5481135"/>
            <a:ext cx="3100610" cy="131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84" name="Shape 84"/>
          <p:cNvSpPr/>
          <p:nvPr/>
        </p:nvSpPr>
        <p:spPr>
          <a:xfrm>
            <a:off x="2158491" y="11023682"/>
            <a:ext cx="5284217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結論：○○○○○○○○</a:t>
            </a:r>
          </a:p>
        </p:txBody>
      </p:sp>
      <p:pic>
        <p:nvPicPr>
          <p:cNvPr descr="pasted-image.tiff" id="85" name="Shape 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86255" y="4822169"/>
            <a:ext cx="778100" cy="768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240546" y="5619653"/>
            <a:ext cx="2184095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</a:t>
            </a:r>
          </a:p>
        </p:txBody>
      </p:sp>
      <p:sp>
        <p:nvSpPr>
          <p:cNvPr id="87" name="Shape 87"/>
          <p:cNvSpPr/>
          <p:nvPr/>
        </p:nvSpPr>
        <p:spPr>
          <a:xfrm>
            <a:off x="6479489" y="5642892"/>
            <a:ext cx="1378307" cy="106096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933882" y="6920413"/>
            <a:ext cx="1378307" cy="107045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232069" y="4831203"/>
            <a:ext cx="1516888" cy="6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【調査の方法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】</a:t>
            </a:r>
          </a:p>
        </p:txBody>
      </p:sp>
      <p:pic>
        <p:nvPicPr>
          <p:cNvPr descr="pasted-image.tiff" id="90" name="Shape 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687" y="8916334"/>
            <a:ext cx="778100" cy="76849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832763" y="9653306"/>
            <a:ext cx="7961071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92" name="Shape 92"/>
          <p:cNvSpPr/>
          <p:nvPr/>
        </p:nvSpPr>
        <p:spPr>
          <a:xfrm>
            <a:off x="1309116" y="9012167"/>
            <a:ext cx="967487" cy="6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4.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【考察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】</a:t>
            </a:r>
          </a:p>
        </p:txBody>
      </p:sp>
      <p:sp>
        <p:nvSpPr>
          <p:cNvPr id="93" name="Shape 93"/>
          <p:cNvSpPr/>
          <p:nvPr/>
        </p:nvSpPr>
        <p:spPr>
          <a:xfrm>
            <a:off x="5199387" y="2979105"/>
            <a:ext cx="2345843" cy="90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</a:p>
        </p:txBody>
      </p:sp>
      <p:sp>
        <p:nvSpPr>
          <p:cNvPr id="94" name="Shape 94"/>
          <p:cNvSpPr/>
          <p:nvPr/>
        </p:nvSpPr>
        <p:spPr>
          <a:xfrm>
            <a:off x="1946241" y="7135078"/>
            <a:ext cx="916940" cy="90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図</a:t>
            </a:r>
          </a:p>
        </p:txBody>
      </p:sp>
      <p:sp>
        <p:nvSpPr>
          <p:cNvPr id="95" name="Shape 95"/>
          <p:cNvSpPr/>
          <p:nvPr/>
        </p:nvSpPr>
        <p:spPr>
          <a:xfrm>
            <a:off x="6710171" y="5700669"/>
            <a:ext cx="916940" cy="90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図</a:t>
            </a:r>
          </a:p>
        </p:txBody>
      </p:sp>
      <p:sp>
        <p:nvSpPr>
          <p:cNvPr id="96" name="Shape 96"/>
          <p:cNvSpPr/>
          <p:nvPr/>
        </p:nvSpPr>
        <p:spPr>
          <a:xfrm>
            <a:off x="7164565" y="6992282"/>
            <a:ext cx="916940" cy="90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図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7477492" y="8169975"/>
            <a:ext cx="1270001" cy="1163880"/>
            <a:chOff x="0" y="0"/>
            <a:chExt cx="1270000" cy="1163878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1270000" cy="116387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DDDD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76530" y="129818"/>
              <a:ext cx="916940" cy="904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6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図</a:t>
              </a:r>
            </a:p>
          </p:txBody>
        </p:sp>
      </p:grpSp>
      <p:sp>
        <p:nvSpPr>
          <p:cNvPr id="100" name="Shape 100"/>
          <p:cNvSpPr/>
          <p:nvPr/>
        </p:nvSpPr>
        <p:spPr>
          <a:xfrm>
            <a:off x="4682492" y="4925635"/>
            <a:ext cx="1516888" cy="6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3.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【調査の結果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】</a:t>
            </a:r>
          </a:p>
        </p:txBody>
      </p:sp>
      <p:sp>
        <p:nvSpPr>
          <p:cNvPr id="101" name="Shape 101"/>
          <p:cNvSpPr/>
          <p:nvPr/>
        </p:nvSpPr>
        <p:spPr>
          <a:xfrm>
            <a:off x="4568789" y="6895760"/>
            <a:ext cx="2272212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</a:t>
            </a:r>
          </a:p>
        </p:txBody>
      </p:sp>
      <p:sp>
        <p:nvSpPr>
          <p:cNvPr id="102" name="Shape 102"/>
          <p:cNvSpPr/>
          <p:nvPr/>
        </p:nvSpPr>
        <p:spPr>
          <a:xfrm>
            <a:off x="5107853" y="8136764"/>
            <a:ext cx="2272214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</a:t>
            </a:r>
          </a:p>
        </p:txBody>
      </p:sp>
      <p:grpSp>
        <p:nvGrpSpPr>
          <p:cNvPr id="103" name="Shape 103"/>
          <p:cNvGrpSpPr/>
          <p:nvPr/>
        </p:nvGrpSpPr>
        <p:grpSpPr>
          <a:xfrm rot="-6575262">
            <a:off x="2248549" y="4673536"/>
            <a:ext cx="815024" cy="285471"/>
            <a:chOff x="0" y="0"/>
            <a:chExt cx="815022" cy="285470"/>
          </a:xfrm>
        </p:grpSpPr>
        <p:sp>
          <p:nvSpPr>
            <p:cNvPr id="104" name="Shape 104"/>
            <p:cNvSpPr/>
            <p:nvPr/>
          </p:nvSpPr>
          <p:spPr>
            <a:xfrm rot="-5400000">
              <a:off x="-23829" y="23829"/>
              <a:ext cx="285470" cy="237812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264774" y="23829"/>
              <a:ext cx="285470" cy="237812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553380" y="23829"/>
              <a:ext cx="285470" cy="237812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Shape 107"/>
          <p:cNvGrpSpPr/>
          <p:nvPr/>
        </p:nvGrpSpPr>
        <p:grpSpPr>
          <a:xfrm rot="-2425757">
            <a:off x="3950350" y="9023916"/>
            <a:ext cx="815024" cy="285472"/>
            <a:chOff x="0" y="0"/>
            <a:chExt cx="815022" cy="285470"/>
          </a:xfrm>
        </p:grpSpPr>
        <p:sp>
          <p:nvSpPr>
            <p:cNvPr id="108" name="Shape 108"/>
            <p:cNvSpPr/>
            <p:nvPr/>
          </p:nvSpPr>
          <p:spPr>
            <a:xfrm rot="-5400000">
              <a:off x="-23829" y="23829"/>
              <a:ext cx="285470" cy="237812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264774" y="23829"/>
              <a:ext cx="285470" cy="237812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553380" y="23829"/>
              <a:ext cx="285470" cy="237812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Shape 111"/>
          <p:cNvGrpSpPr/>
          <p:nvPr/>
        </p:nvGrpSpPr>
        <p:grpSpPr>
          <a:xfrm rot="9172197">
            <a:off x="3996216" y="6880560"/>
            <a:ext cx="497627" cy="174301"/>
            <a:chOff x="0" y="-1"/>
            <a:chExt cx="497625" cy="174300"/>
          </a:xfrm>
        </p:grpSpPr>
        <p:sp>
          <p:nvSpPr>
            <p:cNvPr id="112" name="Shape 112"/>
            <p:cNvSpPr/>
            <p:nvPr/>
          </p:nvSpPr>
          <p:spPr>
            <a:xfrm rot="-5400000">
              <a:off x="-14550" y="14548"/>
              <a:ext cx="174299" cy="1451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161661" y="14548"/>
              <a:ext cx="174300" cy="1451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337875" y="14548"/>
              <a:ext cx="174299" cy="1451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 rot="-8191203">
            <a:off x="3269777" y="10706094"/>
            <a:ext cx="497626" cy="174300"/>
            <a:chOff x="0" y="-1"/>
            <a:chExt cx="497625" cy="174300"/>
          </a:xfrm>
        </p:grpSpPr>
        <p:sp>
          <p:nvSpPr>
            <p:cNvPr id="116" name="Shape 116"/>
            <p:cNvSpPr/>
            <p:nvPr/>
          </p:nvSpPr>
          <p:spPr>
            <a:xfrm rot="-5400000">
              <a:off x="-14550" y="14548"/>
              <a:ext cx="174299" cy="1451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161661" y="14548"/>
              <a:ext cx="174300" cy="1451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337875" y="14548"/>
              <a:ext cx="174299" cy="1451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