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601200" cy="12801600" type="A3"/>
  <p:notesSz cx="6858000" cy="9144000"/>
  <p:defaultTextStyle>
    <a:defPPr>
      <a:defRPr lang="ja-JP"/>
    </a:defPPr>
    <a:lvl1pPr marL="0" algn="l" defTabSz="640003" rtl="0" eaLnBrk="1" latinLnBrk="0" hangingPunct="1">
      <a:defRPr kumimoji="1" sz="2500" kern="1200">
        <a:solidFill>
          <a:schemeClr val="tx1"/>
        </a:solidFill>
        <a:latin typeface="+mn-lt"/>
        <a:ea typeface="+mn-ea"/>
        <a:cs typeface="+mn-cs"/>
      </a:defRPr>
    </a:lvl1pPr>
    <a:lvl2pPr marL="640003" algn="l" defTabSz="640003" rtl="0" eaLnBrk="1" latinLnBrk="0" hangingPunct="1">
      <a:defRPr kumimoji="1" sz="2500" kern="1200">
        <a:solidFill>
          <a:schemeClr val="tx1"/>
        </a:solidFill>
        <a:latin typeface="+mn-lt"/>
        <a:ea typeface="+mn-ea"/>
        <a:cs typeface="+mn-cs"/>
      </a:defRPr>
    </a:lvl2pPr>
    <a:lvl3pPr marL="1280006" algn="l" defTabSz="640003" rtl="0" eaLnBrk="1" latinLnBrk="0" hangingPunct="1">
      <a:defRPr kumimoji="1" sz="2500" kern="1200">
        <a:solidFill>
          <a:schemeClr val="tx1"/>
        </a:solidFill>
        <a:latin typeface="+mn-lt"/>
        <a:ea typeface="+mn-ea"/>
        <a:cs typeface="+mn-cs"/>
      </a:defRPr>
    </a:lvl3pPr>
    <a:lvl4pPr marL="1920009" algn="l" defTabSz="640003" rtl="0" eaLnBrk="1" latinLnBrk="0" hangingPunct="1">
      <a:defRPr kumimoji="1" sz="2500" kern="1200">
        <a:solidFill>
          <a:schemeClr val="tx1"/>
        </a:solidFill>
        <a:latin typeface="+mn-lt"/>
        <a:ea typeface="+mn-ea"/>
        <a:cs typeface="+mn-cs"/>
      </a:defRPr>
    </a:lvl4pPr>
    <a:lvl5pPr marL="2560013" algn="l" defTabSz="640003" rtl="0" eaLnBrk="1" latinLnBrk="0" hangingPunct="1">
      <a:defRPr kumimoji="1" sz="2500" kern="1200">
        <a:solidFill>
          <a:schemeClr val="tx1"/>
        </a:solidFill>
        <a:latin typeface="+mn-lt"/>
        <a:ea typeface="+mn-ea"/>
        <a:cs typeface="+mn-cs"/>
      </a:defRPr>
    </a:lvl5pPr>
    <a:lvl6pPr marL="3200016" algn="l" defTabSz="640003" rtl="0" eaLnBrk="1" latinLnBrk="0" hangingPunct="1">
      <a:defRPr kumimoji="1" sz="2500" kern="1200">
        <a:solidFill>
          <a:schemeClr val="tx1"/>
        </a:solidFill>
        <a:latin typeface="+mn-lt"/>
        <a:ea typeface="+mn-ea"/>
        <a:cs typeface="+mn-cs"/>
      </a:defRPr>
    </a:lvl6pPr>
    <a:lvl7pPr marL="3840019" algn="l" defTabSz="640003" rtl="0" eaLnBrk="1" latinLnBrk="0" hangingPunct="1">
      <a:defRPr kumimoji="1" sz="2500" kern="1200">
        <a:solidFill>
          <a:schemeClr val="tx1"/>
        </a:solidFill>
        <a:latin typeface="+mn-lt"/>
        <a:ea typeface="+mn-ea"/>
        <a:cs typeface="+mn-cs"/>
      </a:defRPr>
    </a:lvl7pPr>
    <a:lvl8pPr marL="4480022" algn="l" defTabSz="640003" rtl="0" eaLnBrk="1" latinLnBrk="0" hangingPunct="1">
      <a:defRPr kumimoji="1" sz="2500" kern="1200">
        <a:solidFill>
          <a:schemeClr val="tx1"/>
        </a:solidFill>
        <a:latin typeface="+mn-lt"/>
        <a:ea typeface="+mn-ea"/>
        <a:cs typeface="+mn-cs"/>
      </a:defRPr>
    </a:lvl8pPr>
    <a:lvl9pPr marL="5120025" algn="l" defTabSz="640003" rtl="0" eaLnBrk="1" latinLnBrk="0" hangingPunct="1">
      <a:defRPr kumimoji="1" sz="2500" kern="1200">
        <a:solidFill>
          <a:schemeClr val="tx1"/>
        </a:solidFill>
        <a:latin typeface="+mn-lt"/>
        <a:ea typeface="+mn-ea"/>
        <a:cs typeface="+mn-cs"/>
      </a:defRPr>
    </a:lvl9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0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 showGuides="1">
      <p:cViewPr>
        <p:scale>
          <a:sx n="50" d="100"/>
          <a:sy n="50" d="100"/>
        </p:scale>
        <p:origin x="-2544" y="64"/>
      </p:cViewPr>
      <p:guideLst>
        <p:guide orient="horz" pos="4032"/>
        <p:guide pos="30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DF222ED-0975-B649-9F1A-24ED15A9B943}" type="doc">
      <dgm:prSet loTypeId="urn:microsoft.com/office/officeart/2008/layout/AccentedPicture" loCatId="" qsTypeId="urn:microsoft.com/office/officeart/2005/8/quickstyle/simple4" qsCatId="simple" csTypeId="urn:microsoft.com/office/officeart/2005/8/colors/accent1_2" csCatId="accent1" phldr="0"/>
      <dgm:spPr/>
      <dgm:t>
        <a:bodyPr/>
        <a:lstStyle/>
        <a:p>
          <a:endParaRPr kumimoji="1" lang="ja-JP" altLang="en-US"/>
        </a:p>
      </dgm:t>
    </dgm:pt>
    <dgm:pt modelId="{D993E588-0D33-FD42-9211-53D0E32095D3}">
      <dgm:prSet phldrT="[テキスト]" phldr="1"/>
      <dgm:spPr/>
      <dgm:t>
        <a:bodyPr/>
        <a:lstStyle/>
        <a:p>
          <a:endParaRPr kumimoji="1" lang="ja-JP" altLang="en-US" dirty="0"/>
        </a:p>
      </dgm:t>
    </dgm:pt>
    <dgm:pt modelId="{72F12C0B-0759-8C4D-86F6-B2D9BCDFA1FB}" type="parTrans" cxnId="{05931582-78CD-5949-AAAF-CB79A66E9391}">
      <dgm:prSet/>
      <dgm:spPr/>
      <dgm:t>
        <a:bodyPr/>
        <a:lstStyle/>
        <a:p>
          <a:endParaRPr kumimoji="1" lang="ja-JP" altLang="en-US"/>
        </a:p>
      </dgm:t>
    </dgm:pt>
    <dgm:pt modelId="{59F6C0EF-DE7D-D64D-B7BF-50E07D2ADF8E}" type="sibTrans" cxnId="{05931582-78CD-5949-AAAF-CB79A66E9391}">
      <dgm:prSet/>
      <dgm:spPr/>
      <dgm:t>
        <a:bodyPr/>
        <a:lstStyle/>
        <a:p>
          <a:endParaRPr kumimoji="1" lang="ja-JP" altLang="en-US"/>
        </a:p>
      </dgm:t>
    </dgm:pt>
    <dgm:pt modelId="{1550963F-2C0D-8642-85B6-762AB4AF045A}">
      <dgm:prSet phldrT="[テキスト]" phldr="1"/>
      <dgm:spPr/>
      <dgm:t>
        <a:bodyPr/>
        <a:lstStyle/>
        <a:p>
          <a:endParaRPr kumimoji="1" lang="ja-JP" altLang="en-US"/>
        </a:p>
      </dgm:t>
    </dgm:pt>
    <dgm:pt modelId="{B4AA1DB6-0F78-784E-8C6D-6548C9DD11DD}" type="parTrans" cxnId="{96E1FC01-A24A-5A48-B688-2C724E3A4702}">
      <dgm:prSet/>
      <dgm:spPr/>
      <dgm:t>
        <a:bodyPr/>
        <a:lstStyle/>
        <a:p>
          <a:endParaRPr kumimoji="1" lang="ja-JP" altLang="en-US"/>
        </a:p>
      </dgm:t>
    </dgm:pt>
    <dgm:pt modelId="{A20501AE-B3F2-D34A-AE7D-2E549363CBA2}" type="sibTrans" cxnId="{96E1FC01-A24A-5A48-B688-2C724E3A4702}">
      <dgm:prSet/>
      <dgm:spPr/>
      <dgm:t>
        <a:bodyPr/>
        <a:lstStyle/>
        <a:p>
          <a:endParaRPr kumimoji="1" lang="ja-JP" altLang="en-US"/>
        </a:p>
      </dgm:t>
    </dgm:pt>
    <dgm:pt modelId="{D1F58CEF-343F-0D4A-83AC-3395A1E17EDB}">
      <dgm:prSet phldrT="[テキスト]" phldr="1"/>
      <dgm:spPr/>
      <dgm:t>
        <a:bodyPr/>
        <a:lstStyle/>
        <a:p>
          <a:endParaRPr kumimoji="1" lang="ja-JP" altLang="en-US"/>
        </a:p>
      </dgm:t>
    </dgm:pt>
    <dgm:pt modelId="{9F92055D-8051-6F4B-BA00-38D557E0E01E}" type="parTrans" cxnId="{1009D279-0172-644F-8CB6-D1A6D30C6D95}">
      <dgm:prSet/>
      <dgm:spPr/>
      <dgm:t>
        <a:bodyPr/>
        <a:lstStyle/>
        <a:p>
          <a:endParaRPr kumimoji="1" lang="ja-JP" altLang="en-US"/>
        </a:p>
      </dgm:t>
    </dgm:pt>
    <dgm:pt modelId="{28B18A90-CA02-9D4E-A119-487F0420A38C}" type="sibTrans" cxnId="{1009D279-0172-644F-8CB6-D1A6D30C6D95}">
      <dgm:prSet/>
      <dgm:spPr/>
      <dgm:t>
        <a:bodyPr/>
        <a:lstStyle/>
        <a:p>
          <a:endParaRPr kumimoji="1" lang="ja-JP" altLang="en-US"/>
        </a:p>
      </dgm:t>
    </dgm:pt>
    <dgm:pt modelId="{E539398D-2E5B-8F46-9C4D-B66A65D933E7}">
      <dgm:prSet phldrT="[テキスト]" phldr="1"/>
      <dgm:spPr/>
      <dgm:t>
        <a:bodyPr/>
        <a:lstStyle/>
        <a:p>
          <a:endParaRPr kumimoji="1" lang="ja-JP" altLang="en-US"/>
        </a:p>
      </dgm:t>
    </dgm:pt>
    <dgm:pt modelId="{66E9E2CB-2472-2D42-8C78-ECD6ABF94E1C}" type="parTrans" cxnId="{FF4F776B-E6CC-444C-929B-380245C37468}">
      <dgm:prSet/>
      <dgm:spPr/>
      <dgm:t>
        <a:bodyPr/>
        <a:lstStyle/>
        <a:p>
          <a:endParaRPr kumimoji="1" lang="ja-JP" altLang="en-US"/>
        </a:p>
      </dgm:t>
    </dgm:pt>
    <dgm:pt modelId="{0BEA9297-6F03-8244-BA38-AAA86C58D9D3}" type="sibTrans" cxnId="{FF4F776B-E6CC-444C-929B-380245C37468}">
      <dgm:prSet/>
      <dgm:spPr/>
      <dgm:t>
        <a:bodyPr/>
        <a:lstStyle/>
        <a:p>
          <a:endParaRPr kumimoji="1" lang="ja-JP" altLang="en-US"/>
        </a:p>
      </dgm:t>
    </dgm:pt>
    <dgm:pt modelId="{B58083C8-2162-584C-9FCB-3C7D4CEC0A68}" type="pres">
      <dgm:prSet presAssocID="{BDF222ED-0975-B649-9F1A-24ED15A9B943}" presName="Name0" presStyleCnt="0">
        <dgm:presLayoutVars>
          <dgm:dir/>
        </dgm:presLayoutVars>
      </dgm:prSet>
      <dgm:spPr/>
      <dgm:t>
        <a:bodyPr/>
        <a:lstStyle/>
        <a:p>
          <a:endParaRPr kumimoji="1" lang="ja-JP" altLang="en-US"/>
        </a:p>
      </dgm:t>
    </dgm:pt>
    <dgm:pt modelId="{E35EC4A9-077F-2746-B0F9-EA5862F8045B}" type="pres">
      <dgm:prSet presAssocID="{59F6C0EF-DE7D-D64D-B7BF-50E07D2ADF8E}" presName="picture_1" presStyleLbl="bgImgPlace1" presStyleIdx="0" presStyleCnt="1"/>
      <dgm:spPr/>
      <dgm:t>
        <a:bodyPr/>
        <a:lstStyle/>
        <a:p>
          <a:endParaRPr kumimoji="1" lang="ja-JP" altLang="en-US"/>
        </a:p>
      </dgm:t>
    </dgm:pt>
    <dgm:pt modelId="{DADC8937-F483-B54F-8517-82708A4FF6DF}" type="pres">
      <dgm:prSet presAssocID="{D993E588-0D33-FD42-9211-53D0E32095D3}" presName="text_1" presStyleLbl="node1" presStyleIdx="0" presStyleCnt="0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9271C91E-22FF-BB4D-B6E7-BAF63513DA99}" type="pres">
      <dgm:prSet presAssocID="{BDF222ED-0975-B649-9F1A-24ED15A9B943}" presName="linV" presStyleCnt="0"/>
      <dgm:spPr/>
    </dgm:pt>
    <dgm:pt modelId="{1286DEF0-492D-C146-9827-9B437A3E07FF}" type="pres">
      <dgm:prSet presAssocID="{1550963F-2C0D-8642-85B6-762AB4AF045A}" presName="pair" presStyleCnt="0"/>
      <dgm:spPr/>
    </dgm:pt>
    <dgm:pt modelId="{9E4EFC46-DC72-9C4E-89C4-B407F8FBEB2D}" type="pres">
      <dgm:prSet presAssocID="{1550963F-2C0D-8642-85B6-762AB4AF045A}" presName="spaceH" presStyleLbl="node1" presStyleIdx="0" presStyleCnt="0"/>
      <dgm:spPr/>
    </dgm:pt>
    <dgm:pt modelId="{5363262E-8013-4C4C-A350-204585DB36E2}" type="pres">
      <dgm:prSet presAssocID="{1550963F-2C0D-8642-85B6-762AB4AF045A}" presName="desPictures" presStyleLbl="alignImgPlace1" presStyleIdx="0" presStyleCnt="3"/>
      <dgm:spPr/>
    </dgm:pt>
    <dgm:pt modelId="{0A2D2802-DD16-324B-8FB5-082B2226B993}" type="pres">
      <dgm:prSet presAssocID="{1550963F-2C0D-8642-85B6-762AB4AF045A}" presName="desTextWrapper" presStyleCnt="0"/>
      <dgm:spPr/>
    </dgm:pt>
    <dgm:pt modelId="{A87A8ED9-8B3C-DB49-8691-2CCBDACD535A}" type="pres">
      <dgm:prSet presAssocID="{1550963F-2C0D-8642-85B6-762AB4AF045A}" presName="desText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1371E3A6-E68D-5B42-AB04-45A2DF7C83FB}" type="pres">
      <dgm:prSet presAssocID="{A20501AE-B3F2-D34A-AE7D-2E549363CBA2}" presName="spaceV" presStyleCnt="0"/>
      <dgm:spPr/>
    </dgm:pt>
    <dgm:pt modelId="{64D2E1A9-73EC-4B4D-B181-76F135845C28}" type="pres">
      <dgm:prSet presAssocID="{D1F58CEF-343F-0D4A-83AC-3395A1E17EDB}" presName="pair" presStyleCnt="0"/>
      <dgm:spPr/>
    </dgm:pt>
    <dgm:pt modelId="{9C517A29-9FD4-8C40-8EE3-2891B10402A4}" type="pres">
      <dgm:prSet presAssocID="{D1F58CEF-343F-0D4A-83AC-3395A1E17EDB}" presName="spaceH" presStyleLbl="node1" presStyleIdx="0" presStyleCnt="0"/>
      <dgm:spPr/>
    </dgm:pt>
    <dgm:pt modelId="{BBBC623E-A690-244F-AA2E-6D54AEDBC778}" type="pres">
      <dgm:prSet presAssocID="{D1F58CEF-343F-0D4A-83AC-3395A1E17EDB}" presName="desPictures" presStyleLbl="alignImgPlace1" presStyleIdx="1" presStyleCnt="3"/>
      <dgm:spPr/>
    </dgm:pt>
    <dgm:pt modelId="{538FCB85-6AFA-E54D-9901-8B9B41FAF795}" type="pres">
      <dgm:prSet presAssocID="{D1F58CEF-343F-0D4A-83AC-3395A1E17EDB}" presName="desTextWrapper" presStyleCnt="0"/>
      <dgm:spPr/>
    </dgm:pt>
    <dgm:pt modelId="{90FA3EE3-63DF-9C41-A37B-F5AADEDC9E06}" type="pres">
      <dgm:prSet presAssocID="{D1F58CEF-343F-0D4A-83AC-3395A1E17EDB}" presName="desText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1B5F1AFA-F734-0745-8244-E3F7B0110ED2}" type="pres">
      <dgm:prSet presAssocID="{28B18A90-CA02-9D4E-A119-487F0420A38C}" presName="spaceV" presStyleCnt="0"/>
      <dgm:spPr/>
    </dgm:pt>
    <dgm:pt modelId="{9D8EA039-75BB-034D-98C3-CF29D5019C2F}" type="pres">
      <dgm:prSet presAssocID="{E539398D-2E5B-8F46-9C4D-B66A65D933E7}" presName="pair" presStyleCnt="0"/>
      <dgm:spPr/>
    </dgm:pt>
    <dgm:pt modelId="{D8FA4D50-9BB0-C049-A6C6-8F7B515D0EE3}" type="pres">
      <dgm:prSet presAssocID="{E539398D-2E5B-8F46-9C4D-B66A65D933E7}" presName="spaceH" presStyleLbl="node1" presStyleIdx="0" presStyleCnt="0"/>
      <dgm:spPr/>
    </dgm:pt>
    <dgm:pt modelId="{C8D225F0-5846-8442-9619-7B448D2EA613}" type="pres">
      <dgm:prSet presAssocID="{E539398D-2E5B-8F46-9C4D-B66A65D933E7}" presName="desPictures" presStyleLbl="alignImgPlace1" presStyleIdx="2" presStyleCnt="3"/>
      <dgm:spPr/>
    </dgm:pt>
    <dgm:pt modelId="{57B761D4-13A2-8541-8E5D-1FED7DBCC9F3}" type="pres">
      <dgm:prSet presAssocID="{E539398D-2E5B-8F46-9C4D-B66A65D933E7}" presName="desTextWrapper" presStyleCnt="0"/>
      <dgm:spPr/>
    </dgm:pt>
    <dgm:pt modelId="{97418A54-9353-0B49-9611-CB983E49AE56}" type="pres">
      <dgm:prSet presAssocID="{E539398D-2E5B-8F46-9C4D-B66A65D933E7}" presName="desText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20576378-7D03-1641-BCE0-CE5E88D8B5DD}" type="pres">
      <dgm:prSet presAssocID="{BDF222ED-0975-B649-9F1A-24ED15A9B943}" presName="maxNode" presStyleCnt="0"/>
      <dgm:spPr/>
    </dgm:pt>
    <dgm:pt modelId="{9AA88765-A421-C446-A34C-6066BC9632CA}" type="pres">
      <dgm:prSet presAssocID="{BDF222ED-0975-B649-9F1A-24ED15A9B943}" presName="Name33" presStyleCnt="0"/>
      <dgm:spPr/>
    </dgm:pt>
  </dgm:ptLst>
  <dgm:cxnLst>
    <dgm:cxn modelId="{FEC4DFBD-DA59-1845-BF68-04A60ED66DA6}" type="presOf" srcId="{BDF222ED-0975-B649-9F1A-24ED15A9B943}" destId="{B58083C8-2162-584C-9FCB-3C7D4CEC0A68}" srcOrd="0" destOrd="0" presId="urn:microsoft.com/office/officeart/2008/layout/AccentedPicture"/>
    <dgm:cxn modelId="{A7BB77BB-EE17-2345-8806-AFCB40D081D6}" type="presOf" srcId="{D993E588-0D33-FD42-9211-53D0E32095D3}" destId="{DADC8937-F483-B54F-8517-82708A4FF6DF}" srcOrd="0" destOrd="0" presId="urn:microsoft.com/office/officeart/2008/layout/AccentedPicture"/>
    <dgm:cxn modelId="{96E1FC01-A24A-5A48-B688-2C724E3A4702}" srcId="{BDF222ED-0975-B649-9F1A-24ED15A9B943}" destId="{1550963F-2C0D-8642-85B6-762AB4AF045A}" srcOrd="1" destOrd="0" parTransId="{B4AA1DB6-0F78-784E-8C6D-6548C9DD11DD}" sibTransId="{A20501AE-B3F2-D34A-AE7D-2E549363CBA2}"/>
    <dgm:cxn modelId="{050C5BC5-8941-0A47-924E-B4B508D8B8C2}" type="presOf" srcId="{D1F58CEF-343F-0D4A-83AC-3395A1E17EDB}" destId="{90FA3EE3-63DF-9C41-A37B-F5AADEDC9E06}" srcOrd="0" destOrd="0" presId="urn:microsoft.com/office/officeart/2008/layout/AccentedPicture"/>
    <dgm:cxn modelId="{D3A0F846-97BB-CE4A-80A0-DC4DF0778D99}" type="presOf" srcId="{59F6C0EF-DE7D-D64D-B7BF-50E07D2ADF8E}" destId="{E35EC4A9-077F-2746-B0F9-EA5862F8045B}" srcOrd="0" destOrd="0" presId="urn:microsoft.com/office/officeart/2008/layout/AccentedPicture"/>
    <dgm:cxn modelId="{490F3970-4F86-874F-B305-ED14B621EEB0}" type="presOf" srcId="{E539398D-2E5B-8F46-9C4D-B66A65D933E7}" destId="{97418A54-9353-0B49-9611-CB983E49AE56}" srcOrd="0" destOrd="0" presId="urn:microsoft.com/office/officeart/2008/layout/AccentedPicture"/>
    <dgm:cxn modelId="{05931582-78CD-5949-AAAF-CB79A66E9391}" srcId="{BDF222ED-0975-B649-9F1A-24ED15A9B943}" destId="{D993E588-0D33-FD42-9211-53D0E32095D3}" srcOrd="0" destOrd="0" parTransId="{72F12C0B-0759-8C4D-86F6-B2D9BCDFA1FB}" sibTransId="{59F6C0EF-DE7D-D64D-B7BF-50E07D2ADF8E}"/>
    <dgm:cxn modelId="{FF4F776B-E6CC-444C-929B-380245C37468}" srcId="{BDF222ED-0975-B649-9F1A-24ED15A9B943}" destId="{E539398D-2E5B-8F46-9C4D-B66A65D933E7}" srcOrd="3" destOrd="0" parTransId="{66E9E2CB-2472-2D42-8C78-ECD6ABF94E1C}" sibTransId="{0BEA9297-6F03-8244-BA38-AAA86C58D9D3}"/>
    <dgm:cxn modelId="{1009D279-0172-644F-8CB6-D1A6D30C6D95}" srcId="{BDF222ED-0975-B649-9F1A-24ED15A9B943}" destId="{D1F58CEF-343F-0D4A-83AC-3395A1E17EDB}" srcOrd="2" destOrd="0" parTransId="{9F92055D-8051-6F4B-BA00-38D557E0E01E}" sibTransId="{28B18A90-CA02-9D4E-A119-487F0420A38C}"/>
    <dgm:cxn modelId="{F21EB316-AC32-3245-8BCB-BE739004D1F9}" type="presOf" srcId="{1550963F-2C0D-8642-85B6-762AB4AF045A}" destId="{A87A8ED9-8B3C-DB49-8691-2CCBDACD535A}" srcOrd="0" destOrd="0" presId="urn:microsoft.com/office/officeart/2008/layout/AccentedPicture"/>
    <dgm:cxn modelId="{1C583FF7-38FC-0642-9FDA-6A27CC416378}" type="presParOf" srcId="{B58083C8-2162-584C-9FCB-3C7D4CEC0A68}" destId="{E35EC4A9-077F-2746-B0F9-EA5862F8045B}" srcOrd="0" destOrd="0" presId="urn:microsoft.com/office/officeart/2008/layout/AccentedPicture"/>
    <dgm:cxn modelId="{8FB1BBBC-B39C-604F-910A-9BD46A295C0F}" type="presParOf" srcId="{B58083C8-2162-584C-9FCB-3C7D4CEC0A68}" destId="{DADC8937-F483-B54F-8517-82708A4FF6DF}" srcOrd="1" destOrd="0" presId="urn:microsoft.com/office/officeart/2008/layout/AccentedPicture"/>
    <dgm:cxn modelId="{984EEDAB-A9F3-0048-A070-33C0A3284878}" type="presParOf" srcId="{B58083C8-2162-584C-9FCB-3C7D4CEC0A68}" destId="{9271C91E-22FF-BB4D-B6E7-BAF63513DA99}" srcOrd="2" destOrd="0" presId="urn:microsoft.com/office/officeart/2008/layout/AccentedPicture"/>
    <dgm:cxn modelId="{479B3392-AE39-314A-8246-78486BF87683}" type="presParOf" srcId="{9271C91E-22FF-BB4D-B6E7-BAF63513DA99}" destId="{1286DEF0-492D-C146-9827-9B437A3E07FF}" srcOrd="0" destOrd="0" presId="urn:microsoft.com/office/officeart/2008/layout/AccentedPicture"/>
    <dgm:cxn modelId="{A735CC49-2EF2-354F-BB09-E0042B4C4ACE}" type="presParOf" srcId="{1286DEF0-492D-C146-9827-9B437A3E07FF}" destId="{9E4EFC46-DC72-9C4E-89C4-B407F8FBEB2D}" srcOrd="0" destOrd="0" presId="urn:microsoft.com/office/officeart/2008/layout/AccentedPicture"/>
    <dgm:cxn modelId="{2A4AA1BE-D5A5-184C-A54C-72D76C09E13E}" type="presParOf" srcId="{1286DEF0-492D-C146-9827-9B437A3E07FF}" destId="{5363262E-8013-4C4C-A350-204585DB36E2}" srcOrd="1" destOrd="0" presId="urn:microsoft.com/office/officeart/2008/layout/AccentedPicture"/>
    <dgm:cxn modelId="{7E55A112-364C-D749-BF1D-7B6E65BC307C}" type="presParOf" srcId="{1286DEF0-492D-C146-9827-9B437A3E07FF}" destId="{0A2D2802-DD16-324B-8FB5-082B2226B993}" srcOrd="2" destOrd="0" presId="urn:microsoft.com/office/officeart/2008/layout/AccentedPicture"/>
    <dgm:cxn modelId="{F9F76B03-B4E6-9B4B-8A3D-59BF8871AB41}" type="presParOf" srcId="{0A2D2802-DD16-324B-8FB5-082B2226B993}" destId="{A87A8ED9-8B3C-DB49-8691-2CCBDACD535A}" srcOrd="0" destOrd="0" presId="urn:microsoft.com/office/officeart/2008/layout/AccentedPicture"/>
    <dgm:cxn modelId="{850DBE28-4274-6B4F-87B6-0A704AEC7674}" type="presParOf" srcId="{9271C91E-22FF-BB4D-B6E7-BAF63513DA99}" destId="{1371E3A6-E68D-5B42-AB04-45A2DF7C83FB}" srcOrd="1" destOrd="0" presId="urn:microsoft.com/office/officeart/2008/layout/AccentedPicture"/>
    <dgm:cxn modelId="{A5BC0D03-3185-BE4E-BDC5-D31D5BF50AE8}" type="presParOf" srcId="{9271C91E-22FF-BB4D-B6E7-BAF63513DA99}" destId="{64D2E1A9-73EC-4B4D-B181-76F135845C28}" srcOrd="2" destOrd="0" presId="urn:microsoft.com/office/officeart/2008/layout/AccentedPicture"/>
    <dgm:cxn modelId="{DF8F8983-0AC3-3A4D-9693-AB11066A4DD6}" type="presParOf" srcId="{64D2E1A9-73EC-4B4D-B181-76F135845C28}" destId="{9C517A29-9FD4-8C40-8EE3-2891B10402A4}" srcOrd="0" destOrd="0" presId="urn:microsoft.com/office/officeart/2008/layout/AccentedPicture"/>
    <dgm:cxn modelId="{123FD7AB-188D-1D4A-AFC7-FE5979807364}" type="presParOf" srcId="{64D2E1A9-73EC-4B4D-B181-76F135845C28}" destId="{BBBC623E-A690-244F-AA2E-6D54AEDBC778}" srcOrd="1" destOrd="0" presId="urn:microsoft.com/office/officeart/2008/layout/AccentedPicture"/>
    <dgm:cxn modelId="{0E98FBA9-BDB9-9B40-8CEE-D9373637649A}" type="presParOf" srcId="{64D2E1A9-73EC-4B4D-B181-76F135845C28}" destId="{538FCB85-6AFA-E54D-9901-8B9B41FAF795}" srcOrd="2" destOrd="0" presId="urn:microsoft.com/office/officeart/2008/layout/AccentedPicture"/>
    <dgm:cxn modelId="{2E1213CC-6E97-B847-9100-CBB64CE7FC04}" type="presParOf" srcId="{538FCB85-6AFA-E54D-9901-8B9B41FAF795}" destId="{90FA3EE3-63DF-9C41-A37B-F5AADEDC9E06}" srcOrd="0" destOrd="0" presId="urn:microsoft.com/office/officeart/2008/layout/AccentedPicture"/>
    <dgm:cxn modelId="{2FC45861-BDF6-AB49-B400-F6FE3FB2F840}" type="presParOf" srcId="{9271C91E-22FF-BB4D-B6E7-BAF63513DA99}" destId="{1B5F1AFA-F734-0745-8244-E3F7B0110ED2}" srcOrd="3" destOrd="0" presId="urn:microsoft.com/office/officeart/2008/layout/AccentedPicture"/>
    <dgm:cxn modelId="{2D7E326A-8A31-0A4E-BA6E-CDFA38D75064}" type="presParOf" srcId="{9271C91E-22FF-BB4D-B6E7-BAF63513DA99}" destId="{9D8EA039-75BB-034D-98C3-CF29D5019C2F}" srcOrd="4" destOrd="0" presId="urn:microsoft.com/office/officeart/2008/layout/AccentedPicture"/>
    <dgm:cxn modelId="{D0BF709F-A18D-104A-9AD3-2E4D4BB6DEC2}" type="presParOf" srcId="{9D8EA039-75BB-034D-98C3-CF29D5019C2F}" destId="{D8FA4D50-9BB0-C049-A6C6-8F7B515D0EE3}" srcOrd="0" destOrd="0" presId="urn:microsoft.com/office/officeart/2008/layout/AccentedPicture"/>
    <dgm:cxn modelId="{C647135E-6588-3044-9613-DDCCAC485B3C}" type="presParOf" srcId="{9D8EA039-75BB-034D-98C3-CF29D5019C2F}" destId="{C8D225F0-5846-8442-9619-7B448D2EA613}" srcOrd="1" destOrd="0" presId="urn:microsoft.com/office/officeart/2008/layout/AccentedPicture"/>
    <dgm:cxn modelId="{1412454A-AEFF-CE4A-B204-39CD406A5189}" type="presParOf" srcId="{9D8EA039-75BB-034D-98C3-CF29D5019C2F}" destId="{57B761D4-13A2-8541-8E5D-1FED7DBCC9F3}" srcOrd="2" destOrd="0" presId="urn:microsoft.com/office/officeart/2008/layout/AccentedPicture"/>
    <dgm:cxn modelId="{E5F089BE-6658-5843-BE3F-336733AA1FE2}" type="presParOf" srcId="{57B761D4-13A2-8541-8E5D-1FED7DBCC9F3}" destId="{97418A54-9353-0B49-9611-CB983E49AE56}" srcOrd="0" destOrd="0" presId="urn:microsoft.com/office/officeart/2008/layout/AccentedPicture"/>
    <dgm:cxn modelId="{78E12464-C275-D044-943A-758DCE3C7242}" type="presParOf" srcId="{B58083C8-2162-584C-9FCB-3C7D4CEC0A68}" destId="{20576378-7D03-1641-BCE0-CE5E88D8B5DD}" srcOrd="3" destOrd="0" presId="urn:microsoft.com/office/officeart/2008/layout/AccentedPicture"/>
    <dgm:cxn modelId="{DE3EF1E4-4CD2-B245-A751-34A9F321E0BD}" type="presParOf" srcId="{20576378-7D03-1641-BCE0-CE5E88D8B5DD}" destId="{9AA88765-A421-C446-A34C-6066BC9632CA}" srcOrd="0" destOrd="0" presId="urn:microsoft.com/office/officeart/2008/layout/AccentedPicture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5EC4A9-077F-2746-B0F9-EA5862F8045B}">
      <dsp:nvSpPr>
        <dsp:cNvPr id="0" name=""/>
        <dsp:cNvSpPr/>
      </dsp:nvSpPr>
      <dsp:spPr>
        <a:xfrm>
          <a:off x="230871" y="745331"/>
          <a:ext cx="970788" cy="1238250"/>
        </a:xfrm>
        <a:prstGeom prst="round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ADC8937-F483-B54F-8517-82708A4FF6DF}">
      <dsp:nvSpPr>
        <dsp:cNvPr id="0" name=""/>
        <dsp:cNvSpPr/>
      </dsp:nvSpPr>
      <dsp:spPr>
        <a:xfrm>
          <a:off x="269703" y="1191101"/>
          <a:ext cx="747506" cy="742950"/>
        </a:xfrm>
        <a:prstGeom prst="rect">
          <a:avLst/>
        </a:prstGeom>
        <a:noFill/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b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1300" kern="1200" dirty="0"/>
        </a:p>
      </dsp:txBody>
      <dsp:txXfrm>
        <a:off x="269703" y="1191101"/>
        <a:ext cx="747506" cy="742950"/>
      </dsp:txXfrm>
    </dsp:sp>
    <dsp:sp modelId="{5363262E-8013-4C4C-A350-204585DB36E2}">
      <dsp:nvSpPr>
        <dsp:cNvPr id="0" name=""/>
        <dsp:cNvSpPr/>
      </dsp:nvSpPr>
      <dsp:spPr>
        <a:xfrm>
          <a:off x="1034495" y="683418"/>
          <a:ext cx="334327" cy="334327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87A8ED9-8B3C-DB49-8691-2CCBDACD535A}">
      <dsp:nvSpPr>
        <dsp:cNvPr id="0" name=""/>
        <dsp:cNvSpPr/>
      </dsp:nvSpPr>
      <dsp:spPr>
        <a:xfrm>
          <a:off x="1368823" y="683418"/>
          <a:ext cx="51304" cy="3343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6350" rIns="12700" bIns="6350" numCol="1" spcCol="1270" anchor="ctr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1368823" y="683418"/>
        <a:ext cx="51304" cy="334327"/>
      </dsp:txXfrm>
    </dsp:sp>
    <dsp:sp modelId="{BBBC623E-A690-244F-AA2E-6D54AEDBC778}">
      <dsp:nvSpPr>
        <dsp:cNvPr id="0" name=""/>
        <dsp:cNvSpPr/>
      </dsp:nvSpPr>
      <dsp:spPr>
        <a:xfrm>
          <a:off x="1034495" y="1077925"/>
          <a:ext cx="334327" cy="334327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0FA3EE3-63DF-9C41-A37B-F5AADEDC9E06}">
      <dsp:nvSpPr>
        <dsp:cNvPr id="0" name=""/>
        <dsp:cNvSpPr/>
      </dsp:nvSpPr>
      <dsp:spPr>
        <a:xfrm>
          <a:off x="1368823" y="1077925"/>
          <a:ext cx="51304" cy="3343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6350" rIns="12700" bIns="6350" numCol="1" spcCol="1270" anchor="ctr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1368823" y="1077925"/>
        <a:ext cx="51304" cy="334327"/>
      </dsp:txXfrm>
    </dsp:sp>
    <dsp:sp modelId="{C8D225F0-5846-8442-9619-7B448D2EA613}">
      <dsp:nvSpPr>
        <dsp:cNvPr id="0" name=""/>
        <dsp:cNvSpPr/>
      </dsp:nvSpPr>
      <dsp:spPr>
        <a:xfrm>
          <a:off x="1034495" y="1472431"/>
          <a:ext cx="334327" cy="334327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7418A54-9353-0B49-9611-CB983E49AE56}">
      <dsp:nvSpPr>
        <dsp:cNvPr id="0" name=""/>
        <dsp:cNvSpPr/>
      </dsp:nvSpPr>
      <dsp:spPr>
        <a:xfrm>
          <a:off x="1368823" y="1472431"/>
          <a:ext cx="51304" cy="3343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6350" rIns="12700" bIns="6350" numCol="1" spcCol="1270" anchor="ctr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1368823" y="1472431"/>
        <a:ext cx="51304" cy="3343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ccentedPicture">
  <dgm:title val=""/>
  <dgm:desc val=""/>
  <dgm:catLst>
    <dgm:cat type="picture" pri="1000"/>
    <dgm:cat type="pictureconver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</dgm:varLst>
    <dgm:alg type="composite"/>
    <dgm:shape xmlns:r="http://schemas.openxmlformats.org/officeDocument/2006/relationships" r:blip="">
      <dgm:adjLst/>
    </dgm:shape>
    <dgm:choose name="Name1">
      <dgm:if name="Name2" axis="ch" ptType="node" func="cnt" op="lte" val="1">
        <dgm:constrLst>
          <dgm:constr type="h" for="ch" forName="picture_1" refType="h"/>
          <dgm:constr type="w" for="ch" forName="picture_1" refType="h" refFor="ch" refForName="picture_1" op="equ" fact="0.784"/>
          <dgm:constr type="l" for="ch" forName="picture_1"/>
          <dgm:constr type="t" for="ch" forName="picture_1"/>
          <dgm:constr type="w" for="ch" forName="text_1" refType="w" refFor="ch" refForName="picture_1" fact="0.77"/>
          <dgm:constr type="h" for="ch" forName="text_1" refType="h" refFor="ch" refForName="picture_1" fact="0.6"/>
          <dgm:constr type="l" for="ch" forName="text_1" refType="w" refFor="ch" refForName="picture_1" fact="0.04"/>
          <dgm:constr type="t" for="ch" forName="text_1" refType="h" refFor="ch" refForName="picture_1" fact="0.4"/>
        </dgm:constrLst>
      </dgm:if>
      <dgm:if name="Name3" axis="ch" ptType="node" func="cnt" op="lte" val="5">
        <dgm:choose name="Name4">
          <dgm:if name="Name5" func="var" arg="dir" op="equ" val="norm">
            <dgm:constrLst>
              <dgm:constr type="h" for="ch" forName="picture_1" refType="h" fact="0.909"/>
              <dgm:constr type="w" for="ch" forName="picture_1" refType="h" refFor="ch" refForName="picture_1" op="equ" fact="0.784"/>
              <dgm:constr type="l" for="ch" forName="picture_1"/>
              <dgm:constr type="t" for="ch" forName="picture_1" refType="h" refFor="ch" refForName="picture_1" fact="0.05"/>
              <dgm:constr type="w" for="ch" forName="picture_1" refType="w" op="lte" fact="0.588"/>
              <dgm:constr type="w" for="ch" forName="text_1" refType="w" refFor="ch" refForName="picture_1" fact="0.77"/>
              <dgm:constr type="h" for="ch" forName="text_1" refType="h" refFor="ch" refForName="picture_1" fact="0.6"/>
              <dgm:constr type="l" for="ch" forName="text_1" refType="w" refFor="ch" refForName="picture_1" fact="0.04"/>
              <dgm:constr type="t" for="ch" forName="text_1" refType="h" refFor="ch" refForName="picture_1" fact="0.41"/>
              <dgm:constr type="w" for="ch" forName="linV" refType="w"/>
              <dgm:constr type="h" for="ch" forName="linV" refType="h" refFor="ch" refForName="picture_1" fact="1.1"/>
              <dgm:constr type="l" for="ch" forName="linV"/>
              <dgm:constr type="t" for="ch" forName="linV"/>
              <dgm:constr type="userC" for="des" forName="pair" refType="r" refFor="ch" refForName="picture_1"/>
              <dgm:constr type="h" for="des" forName="pair" refType="h" refFor="ch" refForName="picture_1" fact="0.27"/>
              <dgm:constr type="h" for="des" forName="spaceV" refType="h" refFor="ch" refForName="picture_1" fact="0.0486"/>
              <dgm:constr type="l" for="ch" forName="maxNode" refType="r" refFor="ch" refForName="picture_1"/>
              <dgm:constr type="lOff" for="ch" forName="maxNode" refType="h" refFor="des" refForName="pair" fact="0.5"/>
              <dgm:constr type="r" for="ch" forName="maxNode" refType="w"/>
              <dgm:constr type="t" for="ch" forName="maxNode"/>
              <dgm:constr type="h" for="ch" forName="maxNode" val="1"/>
              <dgm:constr type="userW" for="des" forName="desText" refType="w" refFor="ch" refForName="maxNode"/>
            </dgm:constrLst>
          </dgm:if>
          <dgm:else name="Name6">
            <dgm:constrLst>
              <dgm:constr type="h" for="ch" forName="picture_1" refType="h" fact="0.909"/>
              <dgm:constr type="w" for="ch" forName="picture_1" refType="h" refFor="ch" refForName="picture_1" op="equ" fact="0.784"/>
              <dgm:constr type="r" for="ch" forName="picture_1" refType="w"/>
              <dgm:constr type="t" for="ch" forName="picture_1" refType="h" refFor="ch" refForName="picture_1" fact="0.05"/>
              <dgm:constr type="w" for="ch" forName="picture_1" refType="w" op="lte" fact="0.588"/>
              <dgm:constr type="w" for="ch" forName="text_1" refType="w" refFor="ch" refForName="picture_1" fact="0.77"/>
              <dgm:constr type="h" for="ch" forName="text_1" refType="h" refFor="ch" refForName="picture_1" fact="0.6"/>
              <dgm:constr type="r" for="ch" forName="text_1" refType="w"/>
              <dgm:constr type="t" for="ch" forName="text_1" refType="h" refFor="ch" refForName="picture_1" fact="0.41"/>
              <dgm:constr type="w" for="ch" forName="linV" refType="w"/>
              <dgm:constr type="h" for="ch" forName="linV" refType="h" refFor="ch" refForName="picture_1" fact="1.1"/>
              <dgm:constr type="l" for="ch" forName="linV"/>
              <dgm:constr type="t" for="ch" forName="linV"/>
              <dgm:constr type="userC" for="des" forName="pair" refType="l" refFor="ch" refForName="picture_1"/>
              <dgm:constr type="h" for="des" forName="pair" refType="h" refFor="ch" refForName="picture_1" fact="0.27"/>
              <dgm:constr type="h" for="des" forName="spaceV" refType="h" refFor="ch" refForName="picture_1" fact="0.0486"/>
              <dgm:constr type="r" for="ch" forName="maxNode" refType="l" refFor="ch" refForName="picture_1"/>
              <dgm:constr type="rOff" for="ch" forName="maxNode" refType="h" refFor="des" refForName="pair" fact="-0.5"/>
              <dgm:constr type="l" for="ch" forName="maxNode"/>
              <dgm:constr type="t" for="ch" forName="maxNode"/>
              <dgm:constr type="h" for="ch" forName="maxNode" val="1"/>
              <dgm:constr type="userW" for="des" forName="desText" refType="w" refFor="ch" refForName="maxNode"/>
            </dgm:constrLst>
          </dgm:else>
        </dgm:choose>
      </dgm:if>
      <dgm:else name="Name7">
        <dgm:choose name="Name8">
          <dgm:if name="Name9" func="var" arg="dir" op="equ" val="norm">
            <dgm:constrLst>
              <dgm:constr type="h" for="ch" forName="picture_1" refType="h" fact="0.909"/>
              <dgm:constr type="w" for="ch" forName="picture_1" refType="h" refFor="ch" refForName="picture_1" op="equ" fact="0.784"/>
              <dgm:constr type="l" for="ch" forName="picture_1"/>
              <dgm:constr type="t" for="ch" forName="picture_1" refType="h" refFor="ch" refForName="picture_1" fact="0.05"/>
              <dgm:constr type="w" for="ch" forName="picture_1" refType="w" op="lte" fact="0.588"/>
              <dgm:constr type="w" for="ch" forName="text_1" refType="w" refFor="ch" refForName="picture_1" fact="0.77"/>
              <dgm:constr type="h" for="ch" forName="text_1" refType="h" refFor="ch" refForName="picture_1" fact="0.6"/>
              <dgm:constr type="l" for="ch" forName="text_1" refType="w" refFor="ch" refForName="picture_1" fact="0.04"/>
              <dgm:constr type="t" for="ch" forName="text_1" refType="h" refFor="ch" refForName="picture_1" fact="0.41"/>
              <dgm:constr type="w" for="ch" forName="linV" refType="w"/>
              <dgm:constr type="h" for="ch" forName="linV" refType="h" refFor="ch" refForName="picture_1" fact="1.1"/>
              <dgm:constr type="l" for="ch" forName="linV"/>
              <dgm:constr type="t" for="ch" forName="linV"/>
              <dgm:constr type="userC" for="des" forName="pair" refType="r" refFor="ch" refForName="picture_1"/>
              <dgm:constr type="h" for="des" forName="pair" refType="h" refFor="ch" refForName="picture_1" fact="0.27"/>
              <dgm:constr type="h" for="des" forName="spaceV" refType="h" refFor="ch" refForName="picture_1" fact="0.0486"/>
              <dgm:constr type="l" for="ch" forName="maxNode" refType="r" refFor="ch" refForName="picture_1"/>
              <dgm:constr type="lOff" for="ch" forName="maxNode" refType="h" refFor="des" refForName="pair" fact="0.5"/>
              <dgm:constr type="r" for="ch" forName="maxNode" refType="w"/>
              <dgm:constr type="t" for="ch" forName="maxNode"/>
              <dgm:constr type="h" for="ch" forName="maxNode" val="1"/>
              <dgm:constr type="userW" for="des" forName="desText" refType="w" refFor="ch" refForName="maxNode"/>
            </dgm:constrLst>
          </dgm:if>
          <dgm:else name="Name10">
            <dgm:constrLst>
              <dgm:constr type="h" for="ch" forName="picture_1" refType="h" fact="0.909"/>
              <dgm:constr type="w" for="ch" forName="picture_1" refType="h" refFor="ch" refForName="picture_1" op="equ" fact="0.784"/>
              <dgm:constr type="r" for="ch" forName="picture_1" refType="w"/>
              <dgm:constr type="t" for="ch" forName="picture_1" refType="h" refFor="ch" refForName="picture_1" fact="0.05"/>
              <dgm:constr type="w" for="ch" forName="picture_1" refType="w" op="lte" fact="0.588"/>
              <dgm:constr type="w" for="ch" forName="text_1" refType="w" refFor="ch" refForName="picture_1" fact="0.77"/>
              <dgm:constr type="h" for="ch" forName="text_1" refType="h" refFor="ch" refForName="picture_1" fact="0.6"/>
              <dgm:constr type="r" for="ch" forName="text_1" refType="w"/>
              <dgm:constr type="t" for="ch" forName="text_1" refType="h" refFor="ch" refForName="picture_1" fact="0.41"/>
              <dgm:constr type="w" for="ch" forName="linV" refType="w"/>
              <dgm:constr type="h" for="ch" forName="linV" refType="h" refFor="ch" refForName="picture_1" fact="1.1"/>
              <dgm:constr type="l" for="ch" forName="linV"/>
              <dgm:constr type="t" for="ch" forName="linV"/>
              <dgm:constr type="userC" for="des" forName="pair" refType="l" refFor="ch" refForName="picture_1"/>
              <dgm:constr type="h" for="des" forName="pair" refType="h" refFor="ch" refForName="picture_1" fact="0.27"/>
              <dgm:constr type="h" for="des" forName="spaceV" refType="h" refFor="ch" refForName="picture_1" fact="0.0486"/>
              <dgm:constr type="r" for="ch" forName="maxNode" refType="l" refFor="ch" refForName="picture_1"/>
              <dgm:constr type="rOff" for="ch" forName="maxNode" refType="h" refFor="des" refForName="pair" fact="-0.5"/>
              <dgm:constr type="l" for="ch" forName="maxNode"/>
              <dgm:constr type="t" for="ch" forName="maxNode"/>
              <dgm:constr type="h" for="ch" forName="maxNode" val="1"/>
              <dgm:constr type="userW" for="des" forName="desText" refType="w" refFor="ch" refForName="maxNode"/>
            </dgm:constrLst>
          </dgm:else>
        </dgm:choose>
      </dgm:else>
    </dgm:choose>
    <dgm:forEach name="Name11" axis="ch" ptType="sibTrans" hideLastTrans="0" cnt="1">
      <dgm:layoutNode name="picture_1" styleLbl="bgImgPlace1">
        <dgm:alg type="sp"/>
        <dgm:shape xmlns:r="http://schemas.openxmlformats.org/officeDocument/2006/relationships" type="roundRect" r:blip="" blipPhldr="1">
          <dgm:adjLst/>
        </dgm:shape>
        <dgm:presOf axis="self"/>
      </dgm:layoutNode>
    </dgm:forEach>
    <dgm:forEach name="Name12" axis="ch" ptType="node" cnt="1">
      <dgm:layoutNode name="text_1" styleLbl="node1">
        <dgm:varLst>
          <dgm:bulletEnabled val="1"/>
        </dgm:varLst>
        <dgm:choose name="Name13">
          <dgm:if name="Name14" func="var" arg="dir" op="equ" val="norm">
            <dgm:alg type="tx">
              <dgm:param type="txAnchorVert" val="b"/>
              <dgm:param type="parTxLTRAlign" val="l"/>
              <dgm:param type="shpTxLTRAlignCh" val="l"/>
              <dgm:param type="parTxRTLAlign" val="l"/>
              <dgm:param type="shpTxRTLAlignCh" val="l"/>
            </dgm:alg>
          </dgm:if>
          <dgm:else name="Name15">
            <dgm:alg type="tx">
              <dgm:param type="txAnchorVert" val="b"/>
              <dgm:param type="parTxLTRAlign" val="r"/>
              <dgm:param type="shpTxLTRAlignCh" val="r"/>
              <dgm:param type="parTxRTLAlign" val="r"/>
              <dgm:param type="shpTxRTLAlignCh" val="r"/>
            </dgm:alg>
          </dgm:else>
        </dgm:choose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primFontSz" val="65"/>
          <dgm:constr type="lMarg" refType="primFontSz" fact="0.2"/>
          <dgm:constr type="rMarg" refType="primFontSz" fact="0.2"/>
          <dgm:constr type="tMarg" refType="primFontSz" fact="0.2"/>
          <dgm:constr type="bMarg" refType="primFontSz" fact="0.2"/>
        </dgm:constrLst>
        <dgm:ruleLst>
          <dgm:rule type="primFontSz" val="5" fact="NaN" max="NaN"/>
        </dgm:ruleLst>
      </dgm:layoutNode>
    </dgm:forEach>
    <dgm:choose name="Name16">
      <dgm:if name="Name17" axis="ch" ptType="node" func="cnt" op="gte" val="2">
        <dgm:layoutNode name="linV">
          <dgm:choose name="Name18">
            <dgm:if name="Name19" func="var" arg="dir" op="equ" val="norm">
              <dgm:alg type="lin">
                <dgm:param type="linDir" val="fromT"/>
                <dgm:param type="vertAlign" val="t"/>
                <dgm:param type="fallback" val="1D"/>
                <dgm:param type="horzAlign" val="l"/>
                <dgm:param type="nodeHorzAlign" val="l"/>
              </dgm:alg>
            </dgm:if>
            <dgm:else name="Name20">
              <dgm:alg type="lin">
                <dgm:param type="linDir" val="fromT"/>
                <dgm:param type="vertAlign" val="t"/>
                <dgm:param type="fallback" val="1D"/>
                <dgm:param type="horzAlign" val="r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constrLst>
            <dgm:constr type="w" for="ch" forName="spaceV" val="1"/>
            <dgm:constr type="w" for="ch" forName="pair" refType="w" op="equ"/>
            <dgm:constr type="w" for="des" forName="desText" op="equ"/>
            <dgm:constr type="primFontSz" for="des" forName="desText" op="equ" val="65"/>
          </dgm:constrLst>
          <dgm:forEach name="Name21" axis="ch" ptType="node" st="2">
            <dgm:layoutNode name="pair">
              <dgm:alg type="composite"/>
              <dgm:shape xmlns:r="http://schemas.openxmlformats.org/officeDocument/2006/relationships" r:blip="">
                <dgm:adjLst/>
              </dgm:shape>
              <dgm:choose name="Name22">
                <dgm:if name="Name23" func="var" arg="dir" op="equ" val="norm">
                  <dgm:constrLst>
                    <dgm:constr type="userC"/>
                    <dgm:constr type="l" for="ch" forName="spaceH"/>
                    <dgm:constr type="r" for="ch" forName="spaceH" refType="userC"/>
                    <dgm:constr type="ctrY" for="ch" forName="spaceH" refType="w" fact="0.5"/>
                    <dgm:constr type="h" for="ch" forName="spaceH" val="1"/>
                    <dgm:constr type="w" for="ch" forName="desPictures" refType="h"/>
                    <dgm:constr type="h" for="ch" forName="desPictures" refType="w" refFor="ch" refForName="desPictures" op="equ"/>
                    <dgm:constr type="ctrX" for="ch" forName="desPictures" refType="userC"/>
                    <dgm:constr type="ctrY" for="ch" forName="desPictures" refType="w" fact="0.5"/>
                    <dgm:constr type="l" for="ch" forName="desTextWrapper" refType="r" refFor="ch" refForName="desPictures"/>
                    <dgm:constr type="ctrY" for="ch" forName="desTextWrapper" refType="w" fact="0.5"/>
                    <dgm:constr type="h" for="ch" forName="desTextWrapper" refType="h"/>
                    <dgm:constr type="h" for="des" forName="desText" refType="h"/>
                  </dgm:constrLst>
                </dgm:if>
                <dgm:else name="Name24">
                  <dgm:constrLst>
                    <dgm:constr type="userC"/>
                    <dgm:constr type="r" for="ch" forName="spaceH" refType="w"/>
                    <dgm:constr type="l" for="ch" forName="spaceH" refType="userC"/>
                    <dgm:constr type="ctrY" for="ch" forName="spaceH" refType="w" fact="0.5"/>
                    <dgm:constr type="h" for="ch" forName="spaceH" val="1"/>
                    <dgm:constr type="w" for="ch" forName="desPictures" refType="h"/>
                    <dgm:constr type="h" for="ch" forName="desPictures" refType="w" refFor="ch" refForName="desPictures" op="equ"/>
                    <dgm:constr type="ctrX" for="ch" forName="desPictures" refType="userC"/>
                    <dgm:constr type="ctrY" for="ch" forName="desPictures" refType="w" fact="0.5"/>
                    <dgm:constr type="r" for="ch" forName="desTextWrapper" refType="l" refFor="ch" refForName="desPictures"/>
                    <dgm:constr type="ctrY" for="ch" forName="desTextWrapper" refType="w" fact="0.5"/>
                    <dgm:constr type="h" for="ch" forName="desTextWrapper" refType="h"/>
                    <dgm:constr type="h" for="des" forName="desText" refType="h"/>
                  </dgm:constrLst>
                </dgm:else>
              </dgm:choose>
              <dgm:layoutNode name="spaceH">
                <dgm:alg type="sp"/>
                <dgm:shape xmlns:r="http://schemas.openxmlformats.org/officeDocument/2006/relationships" type="rect" r:blip="" hideGeom="1">
                  <dgm:adjLst/>
                </dgm:shape>
                <dgm:presOf/>
              </dgm:layoutNode>
              <dgm:layoutNode name="desPictures" styleLbl="alignImgPlace1">
                <dgm:alg type="sp"/>
                <dgm:shape xmlns:r="http://schemas.openxmlformats.org/officeDocument/2006/relationships" type="ellipse" r:blip="" blipPhldr="1">
                  <dgm:adjLst/>
                </dgm:shape>
                <dgm:presOf/>
              </dgm:layoutNode>
              <dgm:layoutNode name="desTextWrapper">
                <dgm:choose name="Name25">
                  <dgm:if name="Name26" func="var" arg="dir" op="equ" val="norm">
                    <dgm:alg type="lin">
                      <dgm:param type="horzAlign" val="l"/>
                    </dgm:alg>
                  </dgm:if>
                  <dgm:else name="Name27">
                    <dgm:alg type="lin">
                      <dgm:param type="horzAlign" val="r"/>
                    </dgm:alg>
                  </dgm:else>
                </dgm:choose>
                <dgm:layoutNode name="desText" styleLbl="revTx">
                  <dgm:varLst>
                    <dgm:bulletEnabled val="1"/>
                  </dgm:varLst>
                  <dgm:choose name="Name28">
                    <dgm:if name="Name29" func="var" arg="dir" op="equ" val="norm">
                      <dgm:alg type="tx">
                        <dgm:param type="parTxLTRAlign" val="l"/>
                        <dgm:param type="shpTxLTRAlignCh" val="l"/>
                        <dgm:param type="parTxRTLAlign" val="r"/>
                        <dgm:param type="shpTxRTLAlignCh" val="r"/>
                      </dgm:alg>
                    </dgm:if>
                    <dgm:else name="Name30">
                      <dgm:alg type="tx">
                        <dgm:param type="parTxLTRAlign" val="r"/>
                        <dgm:param type="shpTxLTRAlignCh" val="r"/>
                        <dgm:param type="parTxRTLAlign" val="r"/>
                        <dgm:param type="shpTxRTLAlignCh" val="r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onstrLst>
                    <dgm:constr type="userW"/>
                    <dgm:constr type="w" refType="userW" fact="0.1"/>
                    <dgm:constr type="lMarg" refType="primFontSz" fact="0.2"/>
                    <dgm:constr type="rMarg" refType="primFontSz" fact="0.2"/>
                    <dgm:constr type="tMarg" refType="primFontSz" fact="0.1"/>
                    <dgm:constr type="bMarg" refType="primFontSz" fact="0.1"/>
                  </dgm:constrLst>
                  <dgm:ruleLst>
                    <dgm:rule type="w" val="NaN" fact="1" max="NaN"/>
                    <dgm:rule type="primFontSz" val="5" fact="NaN" max="NaN"/>
                  </dgm:ruleLst>
                </dgm:layoutNode>
              </dgm:layoutNode>
            </dgm:layoutNode>
            <dgm:forEach name="Name31" axis="followSib" ptType="sibTrans" cnt="1">
              <dgm:layoutNode name="spaceV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forEach>
          </dgm:forEach>
        </dgm:layoutNode>
      </dgm:if>
      <dgm:else name="Name32"/>
    </dgm:choose>
    <dgm:layoutNode name="maxNode">
      <dgm:alg type="lin"/>
      <dgm:shape xmlns:r="http://schemas.openxmlformats.org/officeDocument/2006/relationships" r:blip="">
        <dgm:adjLst/>
      </dgm:shape>
      <dgm:presOf/>
      <dgm:constrLst>
        <dgm:constr type="w" for="ch"/>
        <dgm:constr type="h" for="ch"/>
      </dgm:constrLst>
      <dgm:layoutNode name="Name33">
        <dgm:alg type="sp"/>
        <dgm:shape xmlns:r="http://schemas.openxmlformats.org/officeDocument/2006/relationships" r:blip="">
          <dgm:adjLst/>
        </dgm:shape>
        <dgm:presOf/>
      </dgm:layoutNode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720090" y="3976796"/>
            <a:ext cx="8161020" cy="2744047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440180" y="7254240"/>
            <a:ext cx="6720840" cy="32715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400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800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200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600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000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8400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4800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1200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31C8C-84BC-7543-9DBF-26ECCF45B75F}" type="datetimeFigureOut">
              <a:rPr kumimoji="1" lang="ja-JP" altLang="en-US" smtClean="0"/>
              <a:t>2/11/17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C6459-C1CA-1A44-921E-3715C73E29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5510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31C8C-84BC-7543-9DBF-26ECCF45B75F}" type="datetimeFigureOut">
              <a:rPr kumimoji="1" lang="ja-JP" altLang="en-US" smtClean="0"/>
              <a:t>2/11/17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C6459-C1CA-1A44-921E-3715C73E29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2733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7309248" y="957158"/>
            <a:ext cx="2268616" cy="20387733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503398" y="957158"/>
            <a:ext cx="6645831" cy="20387733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31C8C-84BC-7543-9DBF-26ECCF45B75F}" type="datetimeFigureOut">
              <a:rPr kumimoji="1" lang="ja-JP" altLang="en-US" smtClean="0"/>
              <a:t>2/11/17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C6459-C1CA-1A44-921E-3715C73E29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4356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31C8C-84BC-7543-9DBF-26ECCF45B75F}" type="datetimeFigureOut">
              <a:rPr kumimoji="1" lang="ja-JP" altLang="en-US" smtClean="0"/>
              <a:t>2/11/17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C6459-C1CA-1A44-921E-3715C73E29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0394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58429" y="8226214"/>
            <a:ext cx="8161020" cy="2542540"/>
          </a:xfrm>
        </p:spPr>
        <p:txBody>
          <a:bodyPr anchor="t"/>
          <a:lstStyle>
            <a:lvl1pPr algn="l">
              <a:defRPr sz="56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58429" y="5425867"/>
            <a:ext cx="8161020" cy="2800349"/>
          </a:xfrm>
        </p:spPr>
        <p:txBody>
          <a:bodyPr anchor="b"/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640003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2pPr>
            <a:lvl3pPr marL="1280006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92000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560013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320001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384001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48002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5120025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31C8C-84BC-7543-9DBF-26ECCF45B75F}" type="datetimeFigureOut">
              <a:rPr kumimoji="1" lang="ja-JP" altLang="en-US" smtClean="0"/>
              <a:t>2/11/17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C6459-C1CA-1A44-921E-3715C73E29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2408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503398" y="5576993"/>
            <a:ext cx="4457224" cy="15767898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5120640" y="5576993"/>
            <a:ext cx="4457224" cy="15767898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31C8C-84BC-7543-9DBF-26ECCF45B75F}" type="datetimeFigureOut">
              <a:rPr kumimoji="1" lang="ja-JP" altLang="en-US" smtClean="0"/>
              <a:t>2/11/17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C6459-C1CA-1A44-921E-3715C73E29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9872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80060" y="512658"/>
            <a:ext cx="8641080" cy="213360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80060" y="2865544"/>
            <a:ext cx="4242197" cy="1194222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40003" indent="0">
              <a:buNone/>
              <a:defRPr sz="2800" b="1"/>
            </a:lvl2pPr>
            <a:lvl3pPr marL="1280006" indent="0">
              <a:buNone/>
              <a:defRPr sz="2500" b="1"/>
            </a:lvl3pPr>
            <a:lvl4pPr marL="1920009" indent="0">
              <a:buNone/>
              <a:defRPr sz="2200" b="1"/>
            </a:lvl4pPr>
            <a:lvl5pPr marL="2560013" indent="0">
              <a:buNone/>
              <a:defRPr sz="2200" b="1"/>
            </a:lvl5pPr>
            <a:lvl6pPr marL="3200016" indent="0">
              <a:buNone/>
              <a:defRPr sz="2200" b="1"/>
            </a:lvl6pPr>
            <a:lvl7pPr marL="3840019" indent="0">
              <a:buNone/>
              <a:defRPr sz="2200" b="1"/>
            </a:lvl7pPr>
            <a:lvl8pPr marL="4480022" indent="0">
              <a:buNone/>
              <a:defRPr sz="2200" b="1"/>
            </a:lvl8pPr>
            <a:lvl9pPr marL="5120025" indent="0">
              <a:buNone/>
              <a:defRPr sz="22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80060" y="4059766"/>
            <a:ext cx="4242197" cy="7375738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877278" y="2865544"/>
            <a:ext cx="4243864" cy="1194222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40003" indent="0">
              <a:buNone/>
              <a:defRPr sz="2800" b="1"/>
            </a:lvl2pPr>
            <a:lvl3pPr marL="1280006" indent="0">
              <a:buNone/>
              <a:defRPr sz="2500" b="1"/>
            </a:lvl3pPr>
            <a:lvl4pPr marL="1920009" indent="0">
              <a:buNone/>
              <a:defRPr sz="2200" b="1"/>
            </a:lvl4pPr>
            <a:lvl5pPr marL="2560013" indent="0">
              <a:buNone/>
              <a:defRPr sz="2200" b="1"/>
            </a:lvl5pPr>
            <a:lvl6pPr marL="3200016" indent="0">
              <a:buNone/>
              <a:defRPr sz="2200" b="1"/>
            </a:lvl6pPr>
            <a:lvl7pPr marL="3840019" indent="0">
              <a:buNone/>
              <a:defRPr sz="2200" b="1"/>
            </a:lvl7pPr>
            <a:lvl8pPr marL="4480022" indent="0">
              <a:buNone/>
              <a:defRPr sz="2200" b="1"/>
            </a:lvl8pPr>
            <a:lvl9pPr marL="5120025" indent="0">
              <a:buNone/>
              <a:defRPr sz="22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877278" y="4059766"/>
            <a:ext cx="4243864" cy="7375738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31C8C-84BC-7543-9DBF-26ECCF45B75F}" type="datetimeFigureOut">
              <a:rPr kumimoji="1" lang="ja-JP" altLang="en-US" smtClean="0"/>
              <a:t>2/11/17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C6459-C1CA-1A44-921E-3715C73E29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3832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31C8C-84BC-7543-9DBF-26ECCF45B75F}" type="datetimeFigureOut">
              <a:rPr kumimoji="1" lang="ja-JP" altLang="en-US" smtClean="0"/>
              <a:t>2/11/17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C6459-C1CA-1A44-921E-3715C73E29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4834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31C8C-84BC-7543-9DBF-26ECCF45B75F}" type="datetimeFigureOut">
              <a:rPr kumimoji="1" lang="ja-JP" altLang="en-US" smtClean="0"/>
              <a:t>2/11/17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C6459-C1CA-1A44-921E-3715C73E29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8424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80061" y="509693"/>
            <a:ext cx="3158729" cy="2169160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753802" y="509696"/>
            <a:ext cx="5367338" cy="10925811"/>
          </a:xfrm>
        </p:spPr>
        <p:txBody>
          <a:bodyPr/>
          <a:lstStyle>
            <a:lvl1pPr>
              <a:defRPr sz="4500"/>
            </a:lvl1pPr>
            <a:lvl2pPr>
              <a:defRPr sz="3900"/>
            </a:lvl2pPr>
            <a:lvl3pPr>
              <a:defRPr sz="34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80061" y="2678856"/>
            <a:ext cx="3158729" cy="8756651"/>
          </a:xfrm>
        </p:spPr>
        <p:txBody>
          <a:bodyPr/>
          <a:lstStyle>
            <a:lvl1pPr marL="0" indent="0">
              <a:buNone/>
              <a:defRPr sz="2000"/>
            </a:lvl1pPr>
            <a:lvl2pPr marL="640003" indent="0">
              <a:buNone/>
              <a:defRPr sz="1700"/>
            </a:lvl2pPr>
            <a:lvl3pPr marL="1280006" indent="0">
              <a:buNone/>
              <a:defRPr sz="1400"/>
            </a:lvl3pPr>
            <a:lvl4pPr marL="1920009" indent="0">
              <a:buNone/>
              <a:defRPr sz="1300"/>
            </a:lvl4pPr>
            <a:lvl5pPr marL="2560013" indent="0">
              <a:buNone/>
              <a:defRPr sz="1300"/>
            </a:lvl5pPr>
            <a:lvl6pPr marL="3200016" indent="0">
              <a:buNone/>
              <a:defRPr sz="1300"/>
            </a:lvl6pPr>
            <a:lvl7pPr marL="3840019" indent="0">
              <a:buNone/>
              <a:defRPr sz="1300"/>
            </a:lvl7pPr>
            <a:lvl8pPr marL="4480022" indent="0">
              <a:buNone/>
              <a:defRPr sz="1300"/>
            </a:lvl8pPr>
            <a:lvl9pPr marL="5120025" indent="0">
              <a:buNone/>
              <a:defRPr sz="13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31C8C-84BC-7543-9DBF-26ECCF45B75F}" type="datetimeFigureOut">
              <a:rPr kumimoji="1" lang="ja-JP" altLang="en-US" smtClean="0"/>
              <a:t>2/11/17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C6459-C1CA-1A44-921E-3715C73E29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9927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881902" y="8961120"/>
            <a:ext cx="5760720" cy="1057911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881902" y="1143847"/>
            <a:ext cx="5760720" cy="7680960"/>
          </a:xfrm>
        </p:spPr>
        <p:txBody>
          <a:bodyPr/>
          <a:lstStyle>
            <a:lvl1pPr marL="0" indent="0">
              <a:buNone/>
              <a:defRPr sz="4500"/>
            </a:lvl1pPr>
            <a:lvl2pPr marL="640003" indent="0">
              <a:buNone/>
              <a:defRPr sz="3900"/>
            </a:lvl2pPr>
            <a:lvl3pPr marL="1280006" indent="0">
              <a:buNone/>
              <a:defRPr sz="3400"/>
            </a:lvl3pPr>
            <a:lvl4pPr marL="1920009" indent="0">
              <a:buNone/>
              <a:defRPr sz="2800"/>
            </a:lvl4pPr>
            <a:lvl5pPr marL="2560013" indent="0">
              <a:buNone/>
              <a:defRPr sz="2800"/>
            </a:lvl5pPr>
            <a:lvl6pPr marL="3200016" indent="0">
              <a:buNone/>
              <a:defRPr sz="2800"/>
            </a:lvl6pPr>
            <a:lvl7pPr marL="3840019" indent="0">
              <a:buNone/>
              <a:defRPr sz="2800"/>
            </a:lvl7pPr>
            <a:lvl8pPr marL="4480022" indent="0">
              <a:buNone/>
              <a:defRPr sz="2800"/>
            </a:lvl8pPr>
            <a:lvl9pPr marL="5120025" indent="0">
              <a:buNone/>
              <a:defRPr sz="28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881902" y="10019031"/>
            <a:ext cx="5760720" cy="1502409"/>
          </a:xfrm>
        </p:spPr>
        <p:txBody>
          <a:bodyPr/>
          <a:lstStyle>
            <a:lvl1pPr marL="0" indent="0">
              <a:buNone/>
              <a:defRPr sz="2000"/>
            </a:lvl1pPr>
            <a:lvl2pPr marL="640003" indent="0">
              <a:buNone/>
              <a:defRPr sz="1700"/>
            </a:lvl2pPr>
            <a:lvl3pPr marL="1280006" indent="0">
              <a:buNone/>
              <a:defRPr sz="1400"/>
            </a:lvl3pPr>
            <a:lvl4pPr marL="1920009" indent="0">
              <a:buNone/>
              <a:defRPr sz="1300"/>
            </a:lvl4pPr>
            <a:lvl5pPr marL="2560013" indent="0">
              <a:buNone/>
              <a:defRPr sz="1300"/>
            </a:lvl5pPr>
            <a:lvl6pPr marL="3200016" indent="0">
              <a:buNone/>
              <a:defRPr sz="1300"/>
            </a:lvl6pPr>
            <a:lvl7pPr marL="3840019" indent="0">
              <a:buNone/>
              <a:defRPr sz="1300"/>
            </a:lvl7pPr>
            <a:lvl8pPr marL="4480022" indent="0">
              <a:buNone/>
              <a:defRPr sz="1300"/>
            </a:lvl8pPr>
            <a:lvl9pPr marL="5120025" indent="0">
              <a:buNone/>
              <a:defRPr sz="13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31C8C-84BC-7543-9DBF-26ECCF45B75F}" type="datetimeFigureOut">
              <a:rPr kumimoji="1" lang="ja-JP" altLang="en-US" smtClean="0"/>
              <a:t>2/11/17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C6459-C1CA-1A44-921E-3715C73E29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7814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80060" y="512658"/>
            <a:ext cx="8641080" cy="2133600"/>
          </a:xfrm>
          <a:prstGeom prst="rect">
            <a:avLst/>
          </a:prstGeom>
        </p:spPr>
        <p:txBody>
          <a:bodyPr vert="horz" lIns="128001" tIns="64001" rIns="128001" bIns="64001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80060" y="2987041"/>
            <a:ext cx="8641080" cy="8448464"/>
          </a:xfrm>
          <a:prstGeom prst="rect">
            <a:avLst/>
          </a:prstGeom>
        </p:spPr>
        <p:txBody>
          <a:bodyPr vert="horz" lIns="128001" tIns="64001" rIns="128001" bIns="64001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80060" y="11865189"/>
            <a:ext cx="2240280" cy="681567"/>
          </a:xfrm>
          <a:prstGeom prst="rect">
            <a:avLst/>
          </a:prstGeom>
        </p:spPr>
        <p:txBody>
          <a:bodyPr vert="horz" lIns="128001" tIns="64001" rIns="128001" bIns="64001" rtlCol="0" anchor="ctr"/>
          <a:lstStyle>
            <a:lvl1pPr algn="l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B31C8C-84BC-7543-9DBF-26ECCF45B75F}" type="datetimeFigureOut">
              <a:rPr kumimoji="1" lang="ja-JP" altLang="en-US" smtClean="0"/>
              <a:t>2/11/17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280410" y="11865189"/>
            <a:ext cx="3040380" cy="681567"/>
          </a:xfrm>
          <a:prstGeom prst="rect">
            <a:avLst/>
          </a:prstGeom>
        </p:spPr>
        <p:txBody>
          <a:bodyPr vert="horz" lIns="128001" tIns="64001" rIns="128001" bIns="64001" rtlCol="0" anchor="ctr"/>
          <a:lstStyle>
            <a:lvl1pPr algn="ct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880860" y="11865189"/>
            <a:ext cx="2240280" cy="681567"/>
          </a:xfrm>
          <a:prstGeom prst="rect">
            <a:avLst/>
          </a:prstGeom>
        </p:spPr>
        <p:txBody>
          <a:bodyPr vert="horz" lIns="128001" tIns="64001" rIns="128001" bIns="64001" rtlCol="0" anchor="ctr"/>
          <a:lstStyle>
            <a:lvl1pPr algn="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C6459-C1CA-1A44-921E-3715C73E29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7896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640003" rtl="0" eaLnBrk="1" latinLnBrk="0" hangingPunct="1">
        <a:spcBef>
          <a:spcPct val="0"/>
        </a:spcBef>
        <a:buNone/>
        <a:defRPr kumimoji="1" sz="6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0003" indent="-480003" algn="l" defTabSz="640003" rtl="0" eaLnBrk="1" latinLnBrk="0" hangingPunct="1">
        <a:spcBef>
          <a:spcPct val="20000"/>
        </a:spcBef>
        <a:buFont typeface="Arial"/>
        <a:buChar char="•"/>
        <a:defRPr kumimoji="1" sz="4500" kern="1200">
          <a:solidFill>
            <a:schemeClr val="tx1"/>
          </a:solidFill>
          <a:latin typeface="+mn-lt"/>
          <a:ea typeface="+mn-ea"/>
          <a:cs typeface="+mn-cs"/>
        </a:defRPr>
      </a:lvl1pPr>
      <a:lvl2pPr marL="1040005" indent="-400002" algn="l" defTabSz="640003" rtl="0" eaLnBrk="1" latinLnBrk="0" hangingPunct="1">
        <a:spcBef>
          <a:spcPct val="20000"/>
        </a:spcBef>
        <a:buFont typeface="Arial"/>
        <a:buChar char="–"/>
        <a:defRPr kumimoji="1" sz="3900" kern="1200">
          <a:solidFill>
            <a:schemeClr val="tx1"/>
          </a:solidFill>
          <a:latin typeface="+mn-lt"/>
          <a:ea typeface="+mn-ea"/>
          <a:cs typeface="+mn-cs"/>
        </a:defRPr>
      </a:lvl2pPr>
      <a:lvl3pPr marL="1600008" indent="-320002" algn="l" defTabSz="640003" rtl="0" eaLnBrk="1" latinLnBrk="0" hangingPunct="1">
        <a:spcBef>
          <a:spcPct val="20000"/>
        </a:spcBef>
        <a:buFont typeface="Arial"/>
        <a:buChar char="•"/>
        <a:defRPr kumimoji="1" sz="34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011" indent="-320002" algn="l" defTabSz="640003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880014" indent="-320002" algn="l" defTabSz="640003" rtl="0" eaLnBrk="1" latinLnBrk="0" hangingPunct="1">
        <a:spcBef>
          <a:spcPct val="20000"/>
        </a:spcBef>
        <a:buFont typeface="Arial"/>
        <a:buChar char="»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3520017" indent="-320002" algn="l" defTabSz="640003" rtl="0" eaLnBrk="1" latinLnBrk="0" hangingPunct="1">
        <a:spcBef>
          <a:spcPct val="20000"/>
        </a:spcBef>
        <a:buFont typeface="Arial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160020" indent="-320002" algn="l" defTabSz="640003" rtl="0" eaLnBrk="1" latinLnBrk="0" hangingPunct="1">
        <a:spcBef>
          <a:spcPct val="20000"/>
        </a:spcBef>
        <a:buFont typeface="Arial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025" indent="-320002" algn="l" defTabSz="640003" rtl="0" eaLnBrk="1" latinLnBrk="0" hangingPunct="1">
        <a:spcBef>
          <a:spcPct val="20000"/>
        </a:spcBef>
        <a:buFont typeface="Arial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440028" indent="-320002" algn="l" defTabSz="640003" rtl="0" eaLnBrk="1" latinLnBrk="0" hangingPunct="1">
        <a:spcBef>
          <a:spcPct val="20000"/>
        </a:spcBef>
        <a:buFont typeface="Arial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640003" rtl="0" eaLnBrk="1" latinLnBrk="0" hangingPunct="1">
        <a:defRPr kumimoji="1"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03" algn="l" defTabSz="640003" rtl="0" eaLnBrk="1" latinLnBrk="0" hangingPunct="1">
        <a:defRPr kumimoji="1"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280006" algn="l" defTabSz="640003" rtl="0" eaLnBrk="1" latinLnBrk="0" hangingPunct="1">
        <a:defRPr kumimoji="1"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009" algn="l" defTabSz="640003" rtl="0" eaLnBrk="1" latinLnBrk="0" hangingPunct="1">
        <a:defRPr kumimoji="1"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60013" algn="l" defTabSz="640003" rtl="0" eaLnBrk="1" latinLnBrk="0" hangingPunct="1">
        <a:defRPr kumimoji="1"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200016" algn="l" defTabSz="640003" rtl="0" eaLnBrk="1" latinLnBrk="0" hangingPunct="1">
        <a:defRPr kumimoji="1"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840019" algn="l" defTabSz="640003" rtl="0" eaLnBrk="1" latinLnBrk="0" hangingPunct="1">
        <a:defRPr kumimoji="1"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480022" algn="l" defTabSz="640003" rtl="0" eaLnBrk="1" latinLnBrk="0" hangingPunct="1">
        <a:defRPr kumimoji="1"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5120025" algn="l" defTabSz="640003" rtl="0" eaLnBrk="1" latinLnBrk="0" hangingPunct="1">
        <a:defRPr kumimoji="1" sz="2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7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diagramData" Target="../diagrams/data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0" y="256685"/>
            <a:ext cx="9601200" cy="1445116"/>
          </a:xfrm>
        </p:spPr>
        <p:txBody>
          <a:bodyPr>
            <a:normAutofit/>
          </a:bodyPr>
          <a:lstStyle/>
          <a:p>
            <a:r>
              <a:rPr kumimoji="1" lang="ja-JP" altLang="en-US" sz="7200" b="1" dirty="0" smtClean="0"/>
              <a:t>調査タイトル</a:t>
            </a:r>
            <a:endParaRPr kumimoji="1" lang="ja-JP" altLang="en-US" sz="7200" b="1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0" y="2238393"/>
            <a:ext cx="9601200" cy="768148"/>
          </a:xfrm>
        </p:spPr>
        <p:txBody>
          <a:bodyPr>
            <a:normAutofit/>
          </a:bodyPr>
          <a:lstStyle/>
          <a:p>
            <a:pPr algn="l"/>
            <a:r>
              <a:rPr kumimoji="1" lang="ja-JP" altLang="en-US" sz="4000" b="1" dirty="0" smtClean="0"/>
              <a:t>サブタイトル１</a:t>
            </a:r>
            <a:r>
              <a:rPr kumimoji="1" lang="ja-JP" altLang="en-US" sz="2800" b="1" dirty="0" smtClean="0"/>
              <a:t>（例：「調査のテーマ／概要／背景」など）</a:t>
            </a:r>
            <a:endParaRPr kumimoji="1" lang="ja-JP" altLang="en-US" sz="2800" b="1" dirty="0"/>
          </a:p>
        </p:txBody>
      </p:sp>
      <p:graphicFrame>
        <p:nvGraphicFramePr>
          <p:cNvPr id="5" name="図表 4"/>
          <p:cNvGraphicFramePr/>
          <p:nvPr>
            <p:extLst>
              <p:ext uri="{D42A27DB-BD31-4B8C-83A1-F6EECF244321}">
                <p14:modId xmlns:p14="http://schemas.microsoft.com/office/powerpoint/2010/main" val="680984139"/>
              </p:ext>
            </p:extLst>
          </p:nvPr>
        </p:nvGraphicFramePr>
        <p:xfrm>
          <a:off x="10363200" y="3733800"/>
          <a:ext cx="1651000" cy="2667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図 3"/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70600" y="9560774"/>
            <a:ext cx="3962400" cy="3300689"/>
          </a:xfrm>
          <a:prstGeom prst="rect">
            <a:avLst/>
          </a:prstGeom>
        </p:spPr>
      </p:pic>
      <p:sp>
        <p:nvSpPr>
          <p:cNvPr id="11" name="テキスト ボックス 10"/>
          <p:cNvSpPr txBox="1"/>
          <p:nvPr/>
        </p:nvSpPr>
        <p:spPr>
          <a:xfrm>
            <a:off x="-2641600" y="3505200"/>
            <a:ext cx="18466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16" name="サブタイトル 2"/>
          <p:cNvSpPr txBox="1">
            <a:spLocks/>
          </p:cNvSpPr>
          <p:nvPr/>
        </p:nvSpPr>
        <p:spPr>
          <a:xfrm>
            <a:off x="0" y="3030498"/>
            <a:ext cx="9601200" cy="1643101"/>
          </a:xfrm>
          <a:prstGeom prst="rect">
            <a:avLst/>
          </a:prstGeom>
        </p:spPr>
        <p:txBody>
          <a:bodyPr vert="horz" lIns="128001" tIns="64001" rIns="128001" bIns="64001" rtlCol="0">
            <a:normAutofit/>
          </a:bodyPr>
          <a:lstStyle>
            <a:lvl1pPr marL="0" indent="0" algn="ctr" defTabSz="640003" rtl="0" eaLnBrk="1" latinLnBrk="0" hangingPunct="1">
              <a:spcBef>
                <a:spcPct val="20000"/>
              </a:spcBef>
              <a:buFont typeface="Arial"/>
              <a:buNone/>
              <a:defRPr kumimoji="1" sz="4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40003" indent="0" algn="ctr" defTabSz="640003" rtl="0" eaLnBrk="1" latinLnBrk="0" hangingPunct="1">
              <a:spcBef>
                <a:spcPct val="20000"/>
              </a:spcBef>
              <a:buFont typeface="Arial"/>
              <a:buNone/>
              <a:defRPr kumimoji="1" sz="3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80006" indent="0" algn="ctr" defTabSz="640003" rtl="0" eaLnBrk="1" latinLnBrk="0" hangingPunct="1">
              <a:spcBef>
                <a:spcPct val="20000"/>
              </a:spcBef>
              <a:buFont typeface="Arial"/>
              <a:buNone/>
              <a:defRPr kumimoji="1" sz="3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920009" indent="0" algn="ctr" defTabSz="640003" rtl="0" eaLnBrk="1" latinLnBrk="0" hangingPunct="1">
              <a:spcBef>
                <a:spcPct val="20000"/>
              </a:spcBef>
              <a:buFont typeface="Arial"/>
              <a:buNone/>
              <a:defRPr kumimoji="1"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560013" indent="0" algn="ctr" defTabSz="640003" rtl="0" eaLnBrk="1" latinLnBrk="0" hangingPunct="1">
              <a:spcBef>
                <a:spcPct val="20000"/>
              </a:spcBef>
              <a:buFont typeface="Arial"/>
              <a:buNone/>
              <a:defRPr kumimoji="1"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200016" indent="0" algn="ctr" defTabSz="640003" rtl="0" eaLnBrk="1" latinLnBrk="0" hangingPunct="1">
              <a:spcBef>
                <a:spcPct val="20000"/>
              </a:spcBef>
              <a:buFont typeface="Arial"/>
              <a:buNone/>
              <a:defRPr kumimoji="1"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840019" indent="0" algn="ctr" defTabSz="640003" rtl="0" eaLnBrk="1" latinLnBrk="0" hangingPunct="1">
              <a:spcBef>
                <a:spcPct val="20000"/>
              </a:spcBef>
              <a:buFont typeface="Arial"/>
              <a:buNone/>
              <a:defRPr kumimoji="1"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480022" indent="0" algn="ctr" defTabSz="640003" rtl="0" eaLnBrk="1" latinLnBrk="0" hangingPunct="1">
              <a:spcBef>
                <a:spcPct val="20000"/>
              </a:spcBef>
              <a:buFont typeface="Arial"/>
              <a:buNone/>
              <a:defRPr kumimoji="1"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5120025" indent="0" algn="ctr" defTabSz="640003" rtl="0" eaLnBrk="1" latinLnBrk="0" hangingPunct="1">
              <a:spcBef>
                <a:spcPct val="20000"/>
              </a:spcBef>
              <a:buFont typeface="Arial"/>
              <a:buNone/>
              <a:defRPr kumimoji="1"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ja-JP" altLang="en-US" sz="2000" dirty="0" smtClean="0"/>
              <a:t>テキストや図、写真等を入力</a:t>
            </a:r>
            <a:endParaRPr lang="ja-JP" altLang="en-US" sz="2000" dirty="0"/>
          </a:p>
        </p:txBody>
      </p:sp>
      <p:sp>
        <p:nvSpPr>
          <p:cNvPr id="45" name="サブタイトル 2"/>
          <p:cNvSpPr txBox="1">
            <a:spLocks/>
          </p:cNvSpPr>
          <p:nvPr/>
        </p:nvSpPr>
        <p:spPr>
          <a:xfrm>
            <a:off x="0" y="1742440"/>
            <a:ext cx="9601200" cy="467360"/>
          </a:xfrm>
          <a:prstGeom prst="rect">
            <a:avLst/>
          </a:prstGeom>
        </p:spPr>
        <p:txBody>
          <a:bodyPr vert="horz" lIns="128001" tIns="64001" rIns="128001" bIns="64001" rtlCol="0">
            <a:normAutofit lnSpcReduction="10000"/>
          </a:bodyPr>
          <a:lstStyle>
            <a:lvl1pPr marL="0" indent="0" algn="ctr" defTabSz="640003" rtl="0" eaLnBrk="1" latinLnBrk="0" hangingPunct="1">
              <a:spcBef>
                <a:spcPct val="20000"/>
              </a:spcBef>
              <a:buFont typeface="Arial"/>
              <a:buNone/>
              <a:defRPr kumimoji="1" sz="4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40003" indent="0" algn="ctr" defTabSz="640003" rtl="0" eaLnBrk="1" latinLnBrk="0" hangingPunct="1">
              <a:spcBef>
                <a:spcPct val="20000"/>
              </a:spcBef>
              <a:buFont typeface="Arial"/>
              <a:buNone/>
              <a:defRPr kumimoji="1" sz="3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80006" indent="0" algn="ctr" defTabSz="640003" rtl="0" eaLnBrk="1" latinLnBrk="0" hangingPunct="1">
              <a:spcBef>
                <a:spcPct val="20000"/>
              </a:spcBef>
              <a:buFont typeface="Arial"/>
              <a:buNone/>
              <a:defRPr kumimoji="1" sz="3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920009" indent="0" algn="ctr" defTabSz="640003" rtl="0" eaLnBrk="1" latinLnBrk="0" hangingPunct="1">
              <a:spcBef>
                <a:spcPct val="20000"/>
              </a:spcBef>
              <a:buFont typeface="Arial"/>
              <a:buNone/>
              <a:defRPr kumimoji="1"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560013" indent="0" algn="ctr" defTabSz="640003" rtl="0" eaLnBrk="1" latinLnBrk="0" hangingPunct="1">
              <a:spcBef>
                <a:spcPct val="20000"/>
              </a:spcBef>
              <a:buFont typeface="Arial"/>
              <a:buNone/>
              <a:defRPr kumimoji="1"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200016" indent="0" algn="ctr" defTabSz="640003" rtl="0" eaLnBrk="1" latinLnBrk="0" hangingPunct="1">
              <a:spcBef>
                <a:spcPct val="20000"/>
              </a:spcBef>
              <a:buFont typeface="Arial"/>
              <a:buNone/>
              <a:defRPr kumimoji="1"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840019" indent="0" algn="ctr" defTabSz="640003" rtl="0" eaLnBrk="1" latinLnBrk="0" hangingPunct="1">
              <a:spcBef>
                <a:spcPct val="20000"/>
              </a:spcBef>
              <a:buFont typeface="Arial"/>
              <a:buNone/>
              <a:defRPr kumimoji="1"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480022" indent="0" algn="ctr" defTabSz="640003" rtl="0" eaLnBrk="1" latinLnBrk="0" hangingPunct="1">
              <a:spcBef>
                <a:spcPct val="20000"/>
              </a:spcBef>
              <a:buFont typeface="Arial"/>
              <a:buNone/>
              <a:defRPr kumimoji="1"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5120025" indent="0" algn="ctr" defTabSz="640003" rtl="0" eaLnBrk="1" latinLnBrk="0" hangingPunct="1">
              <a:spcBef>
                <a:spcPct val="20000"/>
              </a:spcBef>
              <a:buFont typeface="Arial"/>
              <a:buNone/>
              <a:defRPr kumimoji="1"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ja-JP" altLang="en-US" sz="2400" b="1" dirty="0" smtClean="0">
                <a:solidFill>
                  <a:srgbClr val="000000"/>
                </a:solidFill>
              </a:rPr>
              <a:t>青山学院大学　地球社会共生学部　学生番号・氏名</a:t>
            </a:r>
            <a:endParaRPr lang="ja-JP" altLang="en-US" sz="2400" b="1" dirty="0">
              <a:solidFill>
                <a:srgbClr val="000000"/>
              </a:solidFill>
            </a:endParaRPr>
          </a:p>
        </p:txBody>
      </p:sp>
      <p:sp>
        <p:nvSpPr>
          <p:cNvPr id="46" name="サブタイトル 2"/>
          <p:cNvSpPr txBox="1">
            <a:spLocks/>
          </p:cNvSpPr>
          <p:nvPr/>
        </p:nvSpPr>
        <p:spPr>
          <a:xfrm>
            <a:off x="0" y="4930793"/>
            <a:ext cx="9601200" cy="768148"/>
          </a:xfrm>
          <a:prstGeom prst="rect">
            <a:avLst/>
          </a:prstGeom>
        </p:spPr>
        <p:txBody>
          <a:bodyPr vert="horz" lIns="128001" tIns="64001" rIns="128001" bIns="64001" rtlCol="0">
            <a:normAutofit/>
          </a:bodyPr>
          <a:lstStyle>
            <a:lvl1pPr marL="0" indent="0" algn="ctr" defTabSz="640003" rtl="0" eaLnBrk="1" latinLnBrk="0" hangingPunct="1">
              <a:spcBef>
                <a:spcPct val="20000"/>
              </a:spcBef>
              <a:buFont typeface="Arial"/>
              <a:buNone/>
              <a:defRPr kumimoji="1" sz="4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40003" indent="0" algn="ctr" defTabSz="640003" rtl="0" eaLnBrk="1" latinLnBrk="0" hangingPunct="1">
              <a:spcBef>
                <a:spcPct val="20000"/>
              </a:spcBef>
              <a:buFont typeface="Arial"/>
              <a:buNone/>
              <a:defRPr kumimoji="1" sz="3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80006" indent="0" algn="ctr" defTabSz="640003" rtl="0" eaLnBrk="1" latinLnBrk="0" hangingPunct="1">
              <a:spcBef>
                <a:spcPct val="20000"/>
              </a:spcBef>
              <a:buFont typeface="Arial"/>
              <a:buNone/>
              <a:defRPr kumimoji="1" sz="3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920009" indent="0" algn="ctr" defTabSz="640003" rtl="0" eaLnBrk="1" latinLnBrk="0" hangingPunct="1">
              <a:spcBef>
                <a:spcPct val="20000"/>
              </a:spcBef>
              <a:buFont typeface="Arial"/>
              <a:buNone/>
              <a:defRPr kumimoji="1"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560013" indent="0" algn="ctr" defTabSz="640003" rtl="0" eaLnBrk="1" latinLnBrk="0" hangingPunct="1">
              <a:spcBef>
                <a:spcPct val="20000"/>
              </a:spcBef>
              <a:buFont typeface="Arial"/>
              <a:buNone/>
              <a:defRPr kumimoji="1"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200016" indent="0" algn="ctr" defTabSz="640003" rtl="0" eaLnBrk="1" latinLnBrk="0" hangingPunct="1">
              <a:spcBef>
                <a:spcPct val="20000"/>
              </a:spcBef>
              <a:buFont typeface="Arial"/>
              <a:buNone/>
              <a:defRPr kumimoji="1"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840019" indent="0" algn="ctr" defTabSz="640003" rtl="0" eaLnBrk="1" latinLnBrk="0" hangingPunct="1">
              <a:spcBef>
                <a:spcPct val="20000"/>
              </a:spcBef>
              <a:buFont typeface="Arial"/>
              <a:buNone/>
              <a:defRPr kumimoji="1"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480022" indent="0" algn="ctr" defTabSz="640003" rtl="0" eaLnBrk="1" latinLnBrk="0" hangingPunct="1">
              <a:spcBef>
                <a:spcPct val="20000"/>
              </a:spcBef>
              <a:buFont typeface="Arial"/>
              <a:buNone/>
              <a:defRPr kumimoji="1"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5120025" indent="0" algn="ctr" defTabSz="640003" rtl="0" eaLnBrk="1" latinLnBrk="0" hangingPunct="1">
              <a:spcBef>
                <a:spcPct val="20000"/>
              </a:spcBef>
              <a:buFont typeface="Arial"/>
              <a:buNone/>
              <a:defRPr kumimoji="1"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ja-JP" altLang="en-US" sz="4000" b="1" dirty="0" smtClean="0"/>
              <a:t>サブタイトル２</a:t>
            </a:r>
            <a:r>
              <a:rPr lang="ja-JP" altLang="en-US" sz="2800" b="1" dirty="0" smtClean="0"/>
              <a:t>（例：「</a:t>
            </a:r>
            <a:r>
              <a:rPr lang="ja-JP" altLang="en-US" sz="2800" b="1" dirty="0"/>
              <a:t>調査</a:t>
            </a:r>
            <a:r>
              <a:rPr lang="ja-JP" altLang="en-US" sz="2800" b="1" dirty="0" smtClean="0"/>
              <a:t>の方法」</a:t>
            </a:r>
            <a:r>
              <a:rPr lang="ja-JP" altLang="en-US" sz="2800" b="1" dirty="0"/>
              <a:t>など）</a:t>
            </a:r>
          </a:p>
        </p:txBody>
      </p:sp>
      <p:sp>
        <p:nvSpPr>
          <p:cNvPr id="47" name="サブタイトル 2"/>
          <p:cNvSpPr txBox="1">
            <a:spLocks/>
          </p:cNvSpPr>
          <p:nvPr/>
        </p:nvSpPr>
        <p:spPr>
          <a:xfrm>
            <a:off x="0" y="5722898"/>
            <a:ext cx="9601200" cy="1643101"/>
          </a:xfrm>
          <a:prstGeom prst="rect">
            <a:avLst/>
          </a:prstGeom>
        </p:spPr>
        <p:txBody>
          <a:bodyPr vert="horz" lIns="128001" tIns="64001" rIns="128001" bIns="64001" rtlCol="0">
            <a:normAutofit/>
          </a:bodyPr>
          <a:lstStyle>
            <a:lvl1pPr marL="0" indent="0" algn="ctr" defTabSz="640003" rtl="0" eaLnBrk="1" latinLnBrk="0" hangingPunct="1">
              <a:spcBef>
                <a:spcPct val="20000"/>
              </a:spcBef>
              <a:buFont typeface="Arial"/>
              <a:buNone/>
              <a:defRPr kumimoji="1" sz="4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40003" indent="0" algn="ctr" defTabSz="640003" rtl="0" eaLnBrk="1" latinLnBrk="0" hangingPunct="1">
              <a:spcBef>
                <a:spcPct val="20000"/>
              </a:spcBef>
              <a:buFont typeface="Arial"/>
              <a:buNone/>
              <a:defRPr kumimoji="1" sz="3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80006" indent="0" algn="ctr" defTabSz="640003" rtl="0" eaLnBrk="1" latinLnBrk="0" hangingPunct="1">
              <a:spcBef>
                <a:spcPct val="20000"/>
              </a:spcBef>
              <a:buFont typeface="Arial"/>
              <a:buNone/>
              <a:defRPr kumimoji="1" sz="3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920009" indent="0" algn="ctr" defTabSz="640003" rtl="0" eaLnBrk="1" latinLnBrk="0" hangingPunct="1">
              <a:spcBef>
                <a:spcPct val="20000"/>
              </a:spcBef>
              <a:buFont typeface="Arial"/>
              <a:buNone/>
              <a:defRPr kumimoji="1"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560013" indent="0" algn="ctr" defTabSz="640003" rtl="0" eaLnBrk="1" latinLnBrk="0" hangingPunct="1">
              <a:spcBef>
                <a:spcPct val="20000"/>
              </a:spcBef>
              <a:buFont typeface="Arial"/>
              <a:buNone/>
              <a:defRPr kumimoji="1"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200016" indent="0" algn="ctr" defTabSz="640003" rtl="0" eaLnBrk="1" latinLnBrk="0" hangingPunct="1">
              <a:spcBef>
                <a:spcPct val="20000"/>
              </a:spcBef>
              <a:buFont typeface="Arial"/>
              <a:buNone/>
              <a:defRPr kumimoji="1"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840019" indent="0" algn="ctr" defTabSz="640003" rtl="0" eaLnBrk="1" latinLnBrk="0" hangingPunct="1">
              <a:spcBef>
                <a:spcPct val="20000"/>
              </a:spcBef>
              <a:buFont typeface="Arial"/>
              <a:buNone/>
              <a:defRPr kumimoji="1"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480022" indent="0" algn="ctr" defTabSz="640003" rtl="0" eaLnBrk="1" latinLnBrk="0" hangingPunct="1">
              <a:spcBef>
                <a:spcPct val="20000"/>
              </a:spcBef>
              <a:buFont typeface="Arial"/>
              <a:buNone/>
              <a:defRPr kumimoji="1"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5120025" indent="0" algn="ctr" defTabSz="640003" rtl="0" eaLnBrk="1" latinLnBrk="0" hangingPunct="1">
              <a:spcBef>
                <a:spcPct val="20000"/>
              </a:spcBef>
              <a:buFont typeface="Arial"/>
              <a:buNone/>
              <a:defRPr kumimoji="1"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ja-JP" altLang="en-US" sz="2000" dirty="0" smtClean="0"/>
              <a:t>テキストや図、写真等を入力</a:t>
            </a:r>
            <a:endParaRPr lang="ja-JP" altLang="en-US" sz="2000" dirty="0"/>
          </a:p>
        </p:txBody>
      </p:sp>
      <p:sp>
        <p:nvSpPr>
          <p:cNvPr id="48" name="サブタイトル 2"/>
          <p:cNvSpPr txBox="1">
            <a:spLocks/>
          </p:cNvSpPr>
          <p:nvPr/>
        </p:nvSpPr>
        <p:spPr>
          <a:xfrm>
            <a:off x="0" y="7648593"/>
            <a:ext cx="9601200" cy="768148"/>
          </a:xfrm>
          <a:prstGeom prst="rect">
            <a:avLst/>
          </a:prstGeom>
        </p:spPr>
        <p:txBody>
          <a:bodyPr vert="horz" lIns="128001" tIns="64001" rIns="128001" bIns="64001" rtlCol="0">
            <a:normAutofit/>
          </a:bodyPr>
          <a:lstStyle>
            <a:lvl1pPr marL="0" indent="0" algn="ctr" defTabSz="640003" rtl="0" eaLnBrk="1" latinLnBrk="0" hangingPunct="1">
              <a:spcBef>
                <a:spcPct val="20000"/>
              </a:spcBef>
              <a:buFont typeface="Arial"/>
              <a:buNone/>
              <a:defRPr kumimoji="1" sz="4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40003" indent="0" algn="ctr" defTabSz="640003" rtl="0" eaLnBrk="1" latinLnBrk="0" hangingPunct="1">
              <a:spcBef>
                <a:spcPct val="20000"/>
              </a:spcBef>
              <a:buFont typeface="Arial"/>
              <a:buNone/>
              <a:defRPr kumimoji="1" sz="3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80006" indent="0" algn="ctr" defTabSz="640003" rtl="0" eaLnBrk="1" latinLnBrk="0" hangingPunct="1">
              <a:spcBef>
                <a:spcPct val="20000"/>
              </a:spcBef>
              <a:buFont typeface="Arial"/>
              <a:buNone/>
              <a:defRPr kumimoji="1" sz="3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920009" indent="0" algn="ctr" defTabSz="640003" rtl="0" eaLnBrk="1" latinLnBrk="0" hangingPunct="1">
              <a:spcBef>
                <a:spcPct val="20000"/>
              </a:spcBef>
              <a:buFont typeface="Arial"/>
              <a:buNone/>
              <a:defRPr kumimoji="1"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560013" indent="0" algn="ctr" defTabSz="640003" rtl="0" eaLnBrk="1" latinLnBrk="0" hangingPunct="1">
              <a:spcBef>
                <a:spcPct val="20000"/>
              </a:spcBef>
              <a:buFont typeface="Arial"/>
              <a:buNone/>
              <a:defRPr kumimoji="1"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200016" indent="0" algn="ctr" defTabSz="640003" rtl="0" eaLnBrk="1" latinLnBrk="0" hangingPunct="1">
              <a:spcBef>
                <a:spcPct val="20000"/>
              </a:spcBef>
              <a:buFont typeface="Arial"/>
              <a:buNone/>
              <a:defRPr kumimoji="1"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840019" indent="0" algn="ctr" defTabSz="640003" rtl="0" eaLnBrk="1" latinLnBrk="0" hangingPunct="1">
              <a:spcBef>
                <a:spcPct val="20000"/>
              </a:spcBef>
              <a:buFont typeface="Arial"/>
              <a:buNone/>
              <a:defRPr kumimoji="1"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480022" indent="0" algn="ctr" defTabSz="640003" rtl="0" eaLnBrk="1" latinLnBrk="0" hangingPunct="1">
              <a:spcBef>
                <a:spcPct val="20000"/>
              </a:spcBef>
              <a:buFont typeface="Arial"/>
              <a:buNone/>
              <a:defRPr kumimoji="1"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5120025" indent="0" algn="ctr" defTabSz="640003" rtl="0" eaLnBrk="1" latinLnBrk="0" hangingPunct="1">
              <a:spcBef>
                <a:spcPct val="20000"/>
              </a:spcBef>
              <a:buFont typeface="Arial"/>
              <a:buNone/>
              <a:defRPr kumimoji="1"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ja-JP" altLang="en-US" sz="4000" b="1" dirty="0" smtClean="0"/>
              <a:t>サブタイトル３</a:t>
            </a:r>
            <a:r>
              <a:rPr lang="ja-JP" altLang="en-US" sz="2800" b="1" dirty="0" smtClean="0"/>
              <a:t>（例：「</a:t>
            </a:r>
            <a:r>
              <a:rPr lang="ja-JP" altLang="en-US" sz="2800" b="1" dirty="0"/>
              <a:t>調査</a:t>
            </a:r>
            <a:r>
              <a:rPr lang="ja-JP" altLang="en-US" sz="2800" b="1" dirty="0" smtClean="0"/>
              <a:t>の結果」</a:t>
            </a:r>
            <a:r>
              <a:rPr lang="ja-JP" altLang="en-US" sz="2800" b="1" dirty="0"/>
              <a:t>など）</a:t>
            </a:r>
          </a:p>
        </p:txBody>
      </p:sp>
      <p:sp>
        <p:nvSpPr>
          <p:cNvPr id="49" name="サブタイトル 2"/>
          <p:cNvSpPr txBox="1">
            <a:spLocks/>
          </p:cNvSpPr>
          <p:nvPr/>
        </p:nvSpPr>
        <p:spPr>
          <a:xfrm>
            <a:off x="0" y="8440698"/>
            <a:ext cx="9601200" cy="1643101"/>
          </a:xfrm>
          <a:prstGeom prst="rect">
            <a:avLst/>
          </a:prstGeom>
        </p:spPr>
        <p:txBody>
          <a:bodyPr vert="horz" lIns="128001" tIns="64001" rIns="128001" bIns="64001" rtlCol="0">
            <a:normAutofit/>
          </a:bodyPr>
          <a:lstStyle>
            <a:lvl1pPr marL="0" indent="0" algn="ctr" defTabSz="640003" rtl="0" eaLnBrk="1" latinLnBrk="0" hangingPunct="1">
              <a:spcBef>
                <a:spcPct val="20000"/>
              </a:spcBef>
              <a:buFont typeface="Arial"/>
              <a:buNone/>
              <a:defRPr kumimoji="1" sz="4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40003" indent="0" algn="ctr" defTabSz="640003" rtl="0" eaLnBrk="1" latinLnBrk="0" hangingPunct="1">
              <a:spcBef>
                <a:spcPct val="20000"/>
              </a:spcBef>
              <a:buFont typeface="Arial"/>
              <a:buNone/>
              <a:defRPr kumimoji="1" sz="3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80006" indent="0" algn="ctr" defTabSz="640003" rtl="0" eaLnBrk="1" latinLnBrk="0" hangingPunct="1">
              <a:spcBef>
                <a:spcPct val="20000"/>
              </a:spcBef>
              <a:buFont typeface="Arial"/>
              <a:buNone/>
              <a:defRPr kumimoji="1" sz="3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920009" indent="0" algn="ctr" defTabSz="640003" rtl="0" eaLnBrk="1" latinLnBrk="0" hangingPunct="1">
              <a:spcBef>
                <a:spcPct val="20000"/>
              </a:spcBef>
              <a:buFont typeface="Arial"/>
              <a:buNone/>
              <a:defRPr kumimoji="1"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560013" indent="0" algn="ctr" defTabSz="640003" rtl="0" eaLnBrk="1" latinLnBrk="0" hangingPunct="1">
              <a:spcBef>
                <a:spcPct val="20000"/>
              </a:spcBef>
              <a:buFont typeface="Arial"/>
              <a:buNone/>
              <a:defRPr kumimoji="1"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200016" indent="0" algn="ctr" defTabSz="640003" rtl="0" eaLnBrk="1" latinLnBrk="0" hangingPunct="1">
              <a:spcBef>
                <a:spcPct val="20000"/>
              </a:spcBef>
              <a:buFont typeface="Arial"/>
              <a:buNone/>
              <a:defRPr kumimoji="1"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840019" indent="0" algn="ctr" defTabSz="640003" rtl="0" eaLnBrk="1" latinLnBrk="0" hangingPunct="1">
              <a:spcBef>
                <a:spcPct val="20000"/>
              </a:spcBef>
              <a:buFont typeface="Arial"/>
              <a:buNone/>
              <a:defRPr kumimoji="1"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480022" indent="0" algn="ctr" defTabSz="640003" rtl="0" eaLnBrk="1" latinLnBrk="0" hangingPunct="1">
              <a:spcBef>
                <a:spcPct val="20000"/>
              </a:spcBef>
              <a:buFont typeface="Arial"/>
              <a:buNone/>
              <a:defRPr kumimoji="1"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5120025" indent="0" algn="ctr" defTabSz="640003" rtl="0" eaLnBrk="1" latinLnBrk="0" hangingPunct="1">
              <a:spcBef>
                <a:spcPct val="20000"/>
              </a:spcBef>
              <a:buFont typeface="Arial"/>
              <a:buNone/>
              <a:defRPr kumimoji="1"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ja-JP" altLang="en-US" sz="2000" dirty="0" smtClean="0"/>
              <a:t>テキストや図、写真等を入力</a:t>
            </a:r>
            <a:endParaRPr lang="ja-JP" altLang="en-US" sz="2000" dirty="0"/>
          </a:p>
        </p:txBody>
      </p:sp>
      <p:sp>
        <p:nvSpPr>
          <p:cNvPr id="50" name="サブタイトル 2"/>
          <p:cNvSpPr txBox="1">
            <a:spLocks/>
          </p:cNvSpPr>
          <p:nvPr/>
        </p:nvSpPr>
        <p:spPr>
          <a:xfrm>
            <a:off x="0" y="10369587"/>
            <a:ext cx="9601200" cy="768148"/>
          </a:xfrm>
          <a:prstGeom prst="rect">
            <a:avLst/>
          </a:prstGeom>
        </p:spPr>
        <p:txBody>
          <a:bodyPr vert="horz" lIns="128001" tIns="64001" rIns="128001" bIns="64001" rtlCol="0">
            <a:normAutofit/>
          </a:bodyPr>
          <a:lstStyle>
            <a:lvl1pPr marL="0" indent="0" algn="ctr" defTabSz="640003" rtl="0" eaLnBrk="1" latinLnBrk="0" hangingPunct="1">
              <a:spcBef>
                <a:spcPct val="20000"/>
              </a:spcBef>
              <a:buFont typeface="Arial"/>
              <a:buNone/>
              <a:defRPr kumimoji="1" sz="4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40003" indent="0" algn="ctr" defTabSz="640003" rtl="0" eaLnBrk="1" latinLnBrk="0" hangingPunct="1">
              <a:spcBef>
                <a:spcPct val="20000"/>
              </a:spcBef>
              <a:buFont typeface="Arial"/>
              <a:buNone/>
              <a:defRPr kumimoji="1" sz="3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80006" indent="0" algn="ctr" defTabSz="640003" rtl="0" eaLnBrk="1" latinLnBrk="0" hangingPunct="1">
              <a:spcBef>
                <a:spcPct val="20000"/>
              </a:spcBef>
              <a:buFont typeface="Arial"/>
              <a:buNone/>
              <a:defRPr kumimoji="1" sz="3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920009" indent="0" algn="ctr" defTabSz="640003" rtl="0" eaLnBrk="1" latinLnBrk="0" hangingPunct="1">
              <a:spcBef>
                <a:spcPct val="20000"/>
              </a:spcBef>
              <a:buFont typeface="Arial"/>
              <a:buNone/>
              <a:defRPr kumimoji="1"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560013" indent="0" algn="ctr" defTabSz="640003" rtl="0" eaLnBrk="1" latinLnBrk="0" hangingPunct="1">
              <a:spcBef>
                <a:spcPct val="20000"/>
              </a:spcBef>
              <a:buFont typeface="Arial"/>
              <a:buNone/>
              <a:defRPr kumimoji="1"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200016" indent="0" algn="ctr" defTabSz="640003" rtl="0" eaLnBrk="1" latinLnBrk="0" hangingPunct="1">
              <a:spcBef>
                <a:spcPct val="20000"/>
              </a:spcBef>
              <a:buFont typeface="Arial"/>
              <a:buNone/>
              <a:defRPr kumimoji="1"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840019" indent="0" algn="ctr" defTabSz="640003" rtl="0" eaLnBrk="1" latinLnBrk="0" hangingPunct="1">
              <a:spcBef>
                <a:spcPct val="20000"/>
              </a:spcBef>
              <a:buFont typeface="Arial"/>
              <a:buNone/>
              <a:defRPr kumimoji="1"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480022" indent="0" algn="ctr" defTabSz="640003" rtl="0" eaLnBrk="1" latinLnBrk="0" hangingPunct="1">
              <a:spcBef>
                <a:spcPct val="20000"/>
              </a:spcBef>
              <a:buFont typeface="Arial"/>
              <a:buNone/>
              <a:defRPr kumimoji="1"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5120025" indent="0" algn="ctr" defTabSz="640003" rtl="0" eaLnBrk="1" latinLnBrk="0" hangingPunct="1">
              <a:spcBef>
                <a:spcPct val="20000"/>
              </a:spcBef>
              <a:buFont typeface="Arial"/>
              <a:buNone/>
              <a:defRPr kumimoji="1"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ja-JP" altLang="en-US" sz="4000" b="1" dirty="0" smtClean="0"/>
              <a:t>サブタイトル４</a:t>
            </a:r>
            <a:r>
              <a:rPr lang="ja-JP" altLang="en-US" sz="2800" b="1" dirty="0" smtClean="0"/>
              <a:t>（例：「</a:t>
            </a:r>
            <a:r>
              <a:rPr lang="ja-JP" altLang="en-US" sz="2800" b="1" dirty="0" smtClean="0"/>
              <a:t>考察」</a:t>
            </a:r>
            <a:r>
              <a:rPr lang="ja-JP" altLang="en-US" sz="2800" b="1" dirty="0" smtClean="0"/>
              <a:t>など</a:t>
            </a:r>
            <a:r>
              <a:rPr lang="ja-JP" altLang="en-US" sz="2800" b="1" dirty="0"/>
              <a:t>）</a:t>
            </a:r>
          </a:p>
        </p:txBody>
      </p:sp>
      <p:sp>
        <p:nvSpPr>
          <p:cNvPr id="51" name="サブタイトル 2"/>
          <p:cNvSpPr txBox="1">
            <a:spLocks/>
          </p:cNvSpPr>
          <p:nvPr/>
        </p:nvSpPr>
        <p:spPr>
          <a:xfrm>
            <a:off x="0" y="11161692"/>
            <a:ext cx="9601200" cy="1643101"/>
          </a:xfrm>
          <a:prstGeom prst="rect">
            <a:avLst/>
          </a:prstGeom>
        </p:spPr>
        <p:txBody>
          <a:bodyPr vert="horz" lIns="128001" tIns="64001" rIns="128001" bIns="64001" rtlCol="0">
            <a:normAutofit/>
          </a:bodyPr>
          <a:lstStyle>
            <a:lvl1pPr marL="0" indent="0" algn="ctr" defTabSz="640003" rtl="0" eaLnBrk="1" latinLnBrk="0" hangingPunct="1">
              <a:spcBef>
                <a:spcPct val="20000"/>
              </a:spcBef>
              <a:buFont typeface="Arial"/>
              <a:buNone/>
              <a:defRPr kumimoji="1" sz="4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40003" indent="0" algn="ctr" defTabSz="640003" rtl="0" eaLnBrk="1" latinLnBrk="0" hangingPunct="1">
              <a:spcBef>
                <a:spcPct val="20000"/>
              </a:spcBef>
              <a:buFont typeface="Arial"/>
              <a:buNone/>
              <a:defRPr kumimoji="1" sz="3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80006" indent="0" algn="ctr" defTabSz="640003" rtl="0" eaLnBrk="1" latinLnBrk="0" hangingPunct="1">
              <a:spcBef>
                <a:spcPct val="20000"/>
              </a:spcBef>
              <a:buFont typeface="Arial"/>
              <a:buNone/>
              <a:defRPr kumimoji="1" sz="3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920009" indent="0" algn="ctr" defTabSz="640003" rtl="0" eaLnBrk="1" latinLnBrk="0" hangingPunct="1">
              <a:spcBef>
                <a:spcPct val="20000"/>
              </a:spcBef>
              <a:buFont typeface="Arial"/>
              <a:buNone/>
              <a:defRPr kumimoji="1"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560013" indent="0" algn="ctr" defTabSz="640003" rtl="0" eaLnBrk="1" latinLnBrk="0" hangingPunct="1">
              <a:spcBef>
                <a:spcPct val="20000"/>
              </a:spcBef>
              <a:buFont typeface="Arial"/>
              <a:buNone/>
              <a:defRPr kumimoji="1"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200016" indent="0" algn="ctr" defTabSz="640003" rtl="0" eaLnBrk="1" latinLnBrk="0" hangingPunct="1">
              <a:spcBef>
                <a:spcPct val="20000"/>
              </a:spcBef>
              <a:buFont typeface="Arial"/>
              <a:buNone/>
              <a:defRPr kumimoji="1"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840019" indent="0" algn="ctr" defTabSz="640003" rtl="0" eaLnBrk="1" latinLnBrk="0" hangingPunct="1">
              <a:spcBef>
                <a:spcPct val="20000"/>
              </a:spcBef>
              <a:buFont typeface="Arial"/>
              <a:buNone/>
              <a:defRPr kumimoji="1"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480022" indent="0" algn="ctr" defTabSz="640003" rtl="0" eaLnBrk="1" latinLnBrk="0" hangingPunct="1">
              <a:spcBef>
                <a:spcPct val="20000"/>
              </a:spcBef>
              <a:buFont typeface="Arial"/>
              <a:buNone/>
              <a:defRPr kumimoji="1"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5120025" indent="0" algn="ctr" defTabSz="640003" rtl="0" eaLnBrk="1" latinLnBrk="0" hangingPunct="1">
              <a:spcBef>
                <a:spcPct val="20000"/>
              </a:spcBef>
              <a:buFont typeface="Arial"/>
              <a:buNone/>
              <a:defRPr kumimoji="1"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ja-JP" altLang="en-US" sz="2000" dirty="0" smtClean="0"/>
              <a:t>テキストや図、写真等を入力</a:t>
            </a:r>
            <a:endParaRPr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5243755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354</TotalTime>
  <Words>87</Words>
  <Application>Microsoft Macintosh PowerPoint</Application>
  <PresentationFormat>A3 297x420 mm</PresentationFormat>
  <Paragraphs>10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ホワイト</vt:lpstr>
      <vt:lpstr>調査タイトル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Hashimoto S</dc:creator>
  <cp:lastModifiedBy>Hashimoto S</cp:lastModifiedBy>
  <cp:revision>17</cp:revision>
  <dcterms:created xsi:type="dcterms:W3CDTF">2017-02-09T08:16:15Z</dcterms:created>
  <dcterms:modified xsi:type="dcterms:W3CDTF">2017-02-11T07:07:01Z</dcterms:modified>
</cp:coreProperties>
</file>