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  <p:sldId id="258" r:id="rId4"/>
    <p:sldId id="259" r:id="rId5"/>
  </p:sldIdLst>
  <p:sldSz cx="25920700" cy="46080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" d="100"/>
          <a:sy n="11" d="100"/>
        </p:scale>
        <p:origin x="2971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4053" y="7541396"/>
            <a:ext cx="22032595" cy="16042793"/>
          </a:xfrm>
        </p:spPr>
        <p:txBody>
          <a:bodyPr anchor="b"/>
          <a:lstStyle>
            <a:lvl1pPr algn="ctr">
              <a:defRPr sz="1700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0088" y="24202860"/>
            <a:ext cx="19440525" cy="11125418"/>
          </a:xfrm>
        </p:spPr>
        <p:txBody>
          <a:bodyPr/>
          <a:lstStyle>
            <a:lvl1pPr marL="0" indent="0" algn="ctr">
              <a:buNone/>
              <a:defRPr sz="6803"/>
            </a:lvl1pPr>
            <a:lvl2pPr marL="1296025" indent="0" algn="ctr">
              <a:buNone/>
              <a:defRPr sz="5669"/>
            </a:lvl2pPr>
            <a:lvl3pPr marL="2592050" indent="0" algn="ctr">
              <a:buNone/>
              <a:defRPr sz="5102"/>
            </a:lvl3pPr>
            <a:lvl4pPr marL="3888075" indent="0" algn="ctr">
              <a:buNone/>
              <a:defRPr sz="4536"/>
            </a:lvl4pPr>
            <a:lvl5pPr marL="5184099" indent="0" algn="ctr">
              <a:buNone/>
              <a:defRPr sz="4536"/>
            </a:lvl5pPr>
            <a:lvl6pPr marL="6480124" indent="0" algn="ctr">
              <a:buNone/>
              <a:defRPr sz="4536"/>
            </a:lvl6pPr>
            <a:lvl7pPr marL="7776149" indent="0" algn="ctr">
              <a:buNone/>
              <a:defRPr sz="4536"/>
            </a:lvl7pPr>
            <a:lvl8pPr marL="9072174" indent="0" algn="ctr">
              <a:buNone/>
              <a:defRPr sz="4536"/>
            </a:lvl8pPr>
            <a:lvl9pPr marL="10368199" indent="0" algn="ctr">
              <a:buNone/>
              <a:defRPr sz="453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93D1-B3EB-4BCA-A7D4-541A6BC115A5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8BAA-678C-4A3A-AC31-4FE66AEC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92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93D1-B3EB-4BCA-A7D4-541A6BC115A5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8BAA-678C-4A3A-AC31-4FE66AEC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04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549502" y="2453352"/>
            <a:ext cx="5589151" cy="3905097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82050" y="2453352"/>
            <a:ext cx="16443444" cy="3905097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93D1-B3EB-4BCA-A7D4-541A6BC115A5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8BAA-678C-4A3A-AC31-4FE66AEC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72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93D1-B3EB-4BCA-A7D4-541A6BC115A5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8BAA-678C-4A3A-AC31-4FE66AEC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2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8549" y="11488104"/>
            <a:ext cx="22356604" cy="19168148"/>
          </a:xfrm>
        </p:spPr>
        <p:txBody>
          <a:bodyPr anchor="b"/>
          <a:lstStyle>
            <a:lvl1pPr>
              <a:defRPr sz="1700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8549" y="30837590"/>
            <a:ext cx="22356604" cy="10080076"/>
          </a:xfrm>
        </p:spPr>
        <p:txBody>
          <a:bodyPr/>
          <a:lstStyle>
            <a:lvl1pPr marL="0" indent="0">
              <a:buNone/>
              <a:defRPr sz="6803">
                <a:solidFill>
                  <a:schemeClr val="tx1">
                    <a:tint val="82000"/>
                  </a:schemeClr>
                </a:solidFill>
              </a:defRPr>
            </a:lvl1pPr>
            <a:lvl2pPr marL="1296025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2pPr>
            <a:lvl3pPr marL="2592050" indent="0">
              <a:buNone/>
              <a:defRPr sz="5102">
                <a:solidFill>
                  <a:schemeClr val="tx1">
                    <a:tint val="82000"/>
                  </a:schemeClr>
                </a:solidFill>
              </a:defRPr>
            </a:lvl3pPr>
            <a:lvl4pPr marL="3888075" indent="0">
              <a:buNone/>
              <a:defRPr sz="4536">
                <a:solidFill>
                  <a:schemeClr val="tx1">
                    <a:tint val="82000"/>
                  </a:schemeClr>
                </a:solidFill>
              </a:defRPr>
            </a:lvl4pPr>
            <a:lvl5pPr marL="5184099" indent="0">
              <a:buNone/>
              <a:defRPr sz="4536">
                <a:solidFill>
                  <a:schemeClr val="tx1">
                    <a:tint val="82000"/>
                  </a:schemeClr>
                </a:solidFill>
              </a:defRPr>
            </a:lvl5pPr>
            <a:lvl6pPr marL="6480124" indent="0">
              <a:buNone/>
              <a:defRPr sz="4536">
                <a:solidFill>
                  <a:schemeClr val="tx1">
                    <a:tint val="82000"/>
                  </a:schemeClr>
                </a:solidFill>
              </a:defRPr>
            </a:lvl6pPr>
            <a:lvl7pPr marL="7776149" indent="0">
              <a:buNone/>
              <a:defRPr sz="4536">
                <a:solidFill>
                  <a:schemeClr val="tx1">
                    <a:tint val="82000"/>
                  </a:schemeClr>
                </a:solidFill>
              </a:defRPr>
            </a:lvl7pPr>
            <a:lvl8pPr marL="9072174" indent="0">
              <a:buNone/>
              <a:defRPr sz="4536">
                <a:solidFill>
                  <a:schemeClr val="tx1">
                    <a:tint val="82000"/>
                  </a:schemeClr>
                </a:solidFill>
              </a:defRPr>
            </a:lvl8pPr>
            <a:lvl9pPr marL="10368199" indent="0">
              <a:buNone/>
              <a:defRPr sz="453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93D1-B3EB-4BCA-A7D4-541A6BC115A5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8BAA-678C-4A3A-AC31-4FE66AEC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05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2048" y="12266763"/>
            <a:ext cx="11016298" cy="292375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22354" y="12266763"/>
            <a:ext cx="11016298" cy="292375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93D1-B3EB-4BCA-A7D4-541A6BC115A5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8BAA-678C-4A3A-AC31-4FE66AEC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55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424" y="2453363"/>
            <a:ext cx="22356604" cy="89067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5427" y="11296092"/>
            <a:ext cx="10965669" cy="5536040"/>
          </a:xfrm>
        </p:spPr>
        <p:txBody>
          <a:bodyPr anchor="b"/>
          <a:lstStyle>
            <a:lvl1pPr marL="0" indent="0">
              <a:buNone/>
              <a:defRPr sz="6803" b="1"/>
            </a:lvl1pPr>
            <a:lvl2pPr marL="1296025" indent="0">
              <a:buNone/>
              <a:defRPr sz="5669" b="1"/>
            </a:lvl2pPr>
            <a:lvl3pPr marL="2592050" indent="0">
              <a:buNone/>
              <a:defRPr sz="5102" b="1"/>
            </a:lvl3pPr>
            <a:lvl4pPr marL="3888075" indent="0">
              <a:buNone/>
              <a:defRPr sz="4536" b="1"/>
            </a:lvl4pPr>
            <a:lvl5pPr marL="5184099" indent="0">
              <a:buNone/>
              <a:defRPr sz="4536" b="1"/>
            </a:lvl5pPr>
            <a:lvl6pPr marL="6480124" indent="0">
              <a:buNone/>
              <a:defRPr sz="4536" b="1"/>
            </a:lvl6pPr>
            <a:lvl7pPr marL="7776149" indent="0">
              <a:buNone/>
              <a:defRPr sz="4536" b="1"/>
            </a:lvl7pPr>
            <a:lvl8pPr marL="9072174" indent="0">
              <a:buNone/>
              <a:defRPr sz="4536" b="1"/>
            </a:lvl8pPr>
            <a:lvl9pPr marL="10368199" indent="0">
              <a:buNone/>
              <a:defRPr sz="45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5427" y="16832132"/>
            <a:ext cx="10965669" cy="247575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122356" y="11296092"/>
            <a:ext cx="11019674" cy="5536040"/>
          </a:xfrm>
        </p:spPr>
        <p:txBody>
          <a:bodyPr anchor="b"/>
          <a:lstStyle>
            <a:lvl1pPr marL="0" indent="0">
              <a:buNone/>
              <a:defRPr sz="6803" b="1"/>
            </a:lvl1pPr>
            <a:lvl2pPr marL="1296025" indent="0">
              <a:buNone/>
              <a:defRPr sz="5669" b="1"/>
            </a:lvl2pPr>
            <a:lvl3pPr marL="2592050" indent="0">
              <a:buNone/>
              <a:defRPr sz="5102" b="1"/>
            </a:lvl3pPr>
            <a:lvl4pPr marL="3888075" indent="0">
              <a:buNone/>
              <a:defRPr sz="4536" b="1"/>
            </a:lvl4pPr>
            <a:lvl5pPr marL="5184099" indent="0">
              <a:buNone/>
              <a:defRPr sz="4536" b="1"/>
            </a:lvl5pPr>
            <a:lvl6pPr marL="6480124" indent="0">
              <a:buNone/>
              <a:defRPr sz="4536" b="1"/>
            </a:lvl6pPr>
            <a:lvl7pPr marL="7776149" indent="0">
              <a:buNone/>
              <a:defRPr sz="4536" b="1"/>
            </a:lvl7pPr>
            <a:lvl8pPr marL="9072174" indent="0">
              <a:buNone/>
              <a:defRPr sz="4536" b="1"/>
            </a:lvl8pPr>
            <a:lvl9pPr marL="10368199" indent="0">
              <a:buNone/>
              <a:defRPr sz="45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122356" y="16832132"/>
            <a:ext cx="11019674" cy="247575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93D1-B3EB-4BCA-A7D4-541A6BC115A5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8BAA-678C-4A3A-AC31-4FE66AEC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56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93D1-B3EB-4BCA-A7D4-541A6BC115A5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8BAA-678C-4A3A-AC31-4FE66AEC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11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93D1-B3EB-4BCA-A7D4-541A6BC115A5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8BAA-678C-4A3A-AC31-4FE66AEC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24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424" y="3072024"/>
            <a:ext cx="8360100" cy="10752085"/>
          </a:xfrm>
        </p:spPr>
        <p:txBody>
          <a:bodyPr anchor="b"/>
          <a:lstStyle>
            <a:lvl1pPr>
              <a:defRPr sz="907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9674" y="6634729"/>
            <a:ext cx="13122354" cy="32746925"/>
          </a:xfrm>
        </p:spPr>
        <p:txBody>
          <a:bodyPr/>
          <a:lstStyle>
            <a:lvl1pPr>
              <a:defRPr sz="9071"/>
            </a:lvl1pPr>
            <a:lvl2pPr>
              <a:defRPr sz="7937"/>
            </a:lvl2pPr>
            <a:lvl3pPr>
              <a:defRPr sz="6803"/>
            </a:lvl3pPr>
            <a:lvl4pPr>
              <a:defRPr sz="5669"/>
            </a:lvl4pPr>
            <a:lvl5pPr>
              <a:defRPr sz="5669"/>
            </a:lvl5pPr>
            <a:lvl6pPr>
              <a:defRPr sz="5669"/>
            </a:lvl6pPr>
            <a:lvl7pPr>
              <a:defRPr sz="5669"/>
            </a:lvl7pPr>
            <a:lvl8pPr>
              <a:defRPr sz="5669"/>
            </a:lvl8pPr>
            <a:lvl9pPr>
              <a:defRPr sz="56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5424" y="13824109"/>
            <a:ext cx="8360100" cy="25610872"/>
          </a:xfrm>
        </p:spPr>
        <p:txBody>
          <a:bodyPr/>
          <a:lstStyle>
            <a:lvl1pPr marL="0" indent="0">
              <a:buNone/>
              <a:defRPr sz="4536"/>
            </a:lvl1pPr>
            <a:lvl2pPr marL="1296025" indent="0">
              <a:buNone/>
              <a:defRPr sz="3969"/>
            </a:lvl2pPr>
            <a:lvl3pPr marL="2592050" indent="0">
              <a:buNone/>
              <a:defRPr sz="3402"/>
            </a:lvl3pPr>
            <a:lvl4pPr marL="3888075" indent="0">
              <a:buNone/>
              <a:defRPr sz="2835"/>
            </a:lvl4pPr>
            <a:lvl5pPr marL="5184099" indent="0">
              <a:buNone/>
              <a:defRPr sz="2835"/>
            </a:lvl5pPr>
            <a:lvl6pPr marL="6480124" indent="0">
              <a:buNone/>
              <a:defRPr sz="2835"/>
            </a:lvl6pPr>
            <a:lvl7pPr marL="7776149" indent="0">
              <a:buNone/>
              <a:defRPr sz="2835"/>
            </a:lvl7pPr>
            <a:lvl8pPr marL="9072174" indent="0">
              <a:buNone/>
              <a:defRPr sz="2835"/>
            </a:lvl8pPr>
            <a:lvl9pPr marL="10368199" indent="0">
              <a:buNone/>
              <a:defRPr sz="283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93D1-B3EB-4BCA-A7D4-541A6BC115A5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8BAA-678C-4A3A-AC31-4FE66AEC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59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424" y="3072024"/>
            <a:ext cx="8360100" cy="10752085"/>
          </a:xfrm>
        </p:spPr>
        <p:txBody>
          <a:bodyPr anchor="b"/>
          <a:lstStyle>
            <a:lvl1pPr>
              <a:defRPr sz="907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019674" y="6634729"/>
            <a:ext cx="13122354" cy="32746925"/>
          </a:xfrm>
        </p:spPr>
        <p:txBody>
          <a:bodyPr anchor="t"/>
          <a:lstStyle>
            <a:lvl1pPr marL="0" indent="0">
              <a:buNone/>
              <a:defRPr sz="9071"/>
            </a:lvl1pPr>
            <a:lvl2pPr marL="1296025" indent="0">
              <a:buNone/>
              <a:defRPr sz="7937"/>
            </a:lvl2pPr>
            <a:lvl3pPr marL="2592050" indent="0">
              <a:buNone/>
              <a:defRPr sz="6803"/>
            </a:lvl3pPr>
            <a:lvl4pPr marL="3888075" indent="0">
              <a:buNone/>
              <a:defRPr sz="5669"/>
            </a:lvl4pPr>
            <a:lvl5pPr marL="5184099" indent="0">
              <a:buNone/>
              <a:defRPr sz="5669"/>
            </a:lvl5pPr>
            <a:lvl6pPr marL="6480124" indent="0">
              <a:buNone/>
              <a:defRPr sz="5669"/>
            </a:lvl6pPr>
            <a:lvl7pPr marL="7776149" indent="0">
              <a:buNone/>
              <a:defRPr sz="5669"/>
            </a:lvl7pPr>
            <a:lvl8pPr marL="9072174" indent="0">
              <a:buNone/>
              <a:defRPr sz="5669"/>
            </a:lvl8pPr>
            <a:lvl9pPr marL="10368199" indent="0">
              <a:buNone/>
              <a:defRPr sz="566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5424" y="13824109"/>
            <a:ext cx="8360100" cy="25610872"/>
          </a:xfrm>
        </p:spPr>
        <p:txBody>
          <a:bodyPr/>
          <a:lstStyle>
            <a:lvl1pPr marL="0" indent="0">
              <a:buNone/>
              <a:defRPr sz="4536"/>
            </a:lvl1pPr>
            <a:lvl2pPr marL="1296025" indent="0">
              <a:buNone/>
              <a:defRPr sz="3969"/>
            </a:lvl2pPr>
            <a:lvl3pPr marL="2592050" indent="0">
              <a:buNone/>
              <a:defRPr sz="3402"/>
            </a:lvl3pPr>
            <a:lvl4pPr marL="3888075" indent="0">
              <a:buNone/>
              <a:defRPr sz="2835"/>
            </a:lvl4pPr>
            <a:lvl5pPr marL="5184099" indent="0">
              <a:buNone/>
              <a:defRPr sz="2835"/>
            </a:lvl5pPr>
            <a:lvl6pPr marL="6480124" indent="0">
              <a:buNone/>
              <a:defRPr sz="2835"/>
            </a:lvl6pPr>
            <a:lvl7pPr marL="7776149" indent="0">
              <a:buNone/>
              <a:defRPr sz="2835"/>
            </a:lvl7pPr>
            <a:lvl8pPr marL="9072174" indent="0">
              <a:buNone/>
              <a:defRPr sz="2835"/>
            </a:lvl8pPr>
            <a:lvl9pPr marL="10368199" indent="0">
              <a:buNone/>
              <a:defRPr sz="283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93D1-B3EB-4BCA-A7D4-541A6BC115A5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8BAA-678C-4A3A-AC31-4FE66AEC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88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2048" y="2453363"/>
            <a:ext cx="22356604" cy="8906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2048" y="12266763"/>
            <a:ext cx="22356604" cy="29237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82048" y="42709680"/>
            <a:ext cx="5832158" cy="2453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0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CC93D1-B3EB-4BCA-A7D4-541A6BC115A5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86232" y="42709680"/>
            <a:ext cx="8748236" cy="2453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0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306494" y="42709680"/>
            <a:ext cx="5832158" cy="2453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0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EF8BAA-678C-4A3A-AC31-4FE66AEC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42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592050" rtl="0" eaLnBrk="1" latinLnBrk="1" hangingPunct="1">
        <a:lnSpc>
          <a:spcPct val="90000"/>
        </a:lnSpc>
        <a:spcBef>
          <a:spcPct val="0"/>
        </a:spcBef>
        <a:buNone/>
        <a:defRPr sz="12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8012" indent="-648012" algn="l" defTabSz="2592050" rtl="0" eaLnBrk="1" latinLnBrk="1" hangingPunct="1">
        <a:lnSpc>
          <a:spcPct val="90000"/>
        </a:lnSpc>
        <a:spcBef>
          <a:spcPts val="2835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1pPr>
      <a:lvl2pPr marL="1944037" indent="-648012" algn="l" defTabSz="2592050" rtl="0" eaLnBrk="1" latinLnBrk="1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2pPr>
      <a:lvl3pPr marL="3240062" indent="-648012" algn="l" defTabSz="2592050" rtl="0" eaLnBrk="1" latinLnBrk="1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536087" indent="-648012" algn="l" defTabSz="2592050" rtl="0" eaLnBrk="1" latinLnBrk="1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5102" kern="1200">
          <a:solidFill>
            <a:schemeClr val="tx1"/>
          </a:solidFill>
          <a:latin typeface="+mn-lt"/>
          <a:ea typeface="+mn-ea"/>
          <a:cs typeface="+mn-cs"/>
        </a:defRPr>
      </a:lvl4pPr>
      <a:lvl5pPr marL="5832112" indent="-648012" algn="l" defTabSz="2592050" rtl="0" eaLnBrk="1" latinLnBrk="1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5102" kern="1200">
          <a:solidFill>
            <a:schemeClr val="tx1"/>
          </a:solidFill>
          <a:latin typeface="+mn-lt"/>
          <a:ea typeface="+mn-ea"/>
          <a:cs typeface="+mn-cs"/>
        </a:defRPr>
      </a:lvl5pPr>
      <a:lvl6pPr marL="7128137" indent="-648012" algn="l" defTabSz="2592050" rtl="0" eaLnBrk="1" latinLnBrk="1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5102" kern="1200">
          <a:solidFill>
            <a:schemeClr val="tx1"/>
          </a:solidFill>
          <a:latin typeface="+mn-lt"/>
          <a:ea typeface="+mn-ea"/>
          <a:cs typeface="+mn-cs"/>
        </a:defRPr>
      </a:lvl6pPr>
      <a:lvl7pPr marL="8424161" indent="-648012" algn="l" defTabSz="2592050" rtl="0" eaLnBrk="1" latinLnBrk="1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5102" kern="1200">
          <a:solidFill>
            <a:schemeClr val="tx1"/>
          </a:solidFill>
          <a:latin typeface="+mn-lt"/>
          <a:ea typeface="+mn-ea"/>
          <a:cs typeface="+mn-cs"/>
        </a:defRPr>
      </a:lvl7pPr>
      <a:lvl8pPr marL="9720186" indent="-648012" algn="l" defTabSz="2592050" rtl="0" eaLnBrk="1" latinLnBrk="1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5102" kern="1200">
          <a:solidFill>
            <a:schemeClr val="tx1"/>
          </a:solidFill>
          <a:latin typeface="+mn-lt"/>
          <a:ea typeface="+mn-ea"/>
          <a:cs typeface="+mn-cs"/>
        </a:defRPr>
      </a:lvl8pPr>
      <a:lvl9pPr marL="11016211" indent="-648012" algn="l" defTabSz="2592050" rtl="0" eaLnBrk="1" latinLnBrk="1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51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92050" rtl="0" eaLnBrk="1" latinLnBrk="1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1pPr>
      <a:lvl2pPr marL="1296025" algn="l" defTabSz="2592050" rtl="0" eaLnBrk="1" latinLnBrk="1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2pPr>
      <a:lvl3pPr marL="2592050" algn="l" defTabSz="2592050" rtl="0" eaLnBrk="1" latinLnBrk="1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3pPr>
      <a:lvl4pPr marL="3888075" algn="l" defTabSz="2592050" rtl="0" eaLnBrk="1" latinLnBrk="1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4pPr>
      <a:lvl5pPr marL="5184099" algn="l" defTabSz="2592050" rtl="0" eaLnBrk="1" latinLnBrk="1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5pPr>
      <a:lvl6pPr marL="6480124" algn="l" defTabSz="2592050" rtl="0" eaLnBrk="1" latinLnBrk="1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6pPr>
      <a:lvl7pPr marL="7776149" algn="l" defTabSz="2592050" rtl="0" eaLnBrk="1" latinLnBrk="1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7pPr>
      <a:lvl8pPr marL="9072174" algn="l" defTabSz="2592050" rtl="0" eaLnBrk="1" latinLnBrk="1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8pPr>
      <a:lvl9pPr marL="10368199" algn="l" defTabSz="2592050" rtl="0" eaLnBrk="1" latinLnBrk="1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직사각형, 건물, 하늘이(가) 표시된 사진&#10;&#10;자동 생성된 설명">
            <a:extLst>
              <a:ext uri="{FF2B5EF4-FFF2-40B4-BE49-F238E27FC236}">
                <a16:creationId xmlns:a16="http://schemas.microsoft.com/office/drawing/2014/main" id="{4EFA6453-9A45-5EC9-E36D-EA8C45246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458" y="0"/>
            <a:ext cx="27472113" cy="460803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404CFA-6E1D-91BD-EFCD-F0E5F602E3D8}"/>
              </a:ext>
            </a:extLst>
          </p:cNvPr>
          <p:cNvSpPr/>
          <p:nvPr/>
        </p:nvSpPr>
        <p:spPr>
          <a:xfrm>
            <a:off x="-261459" y="0"/>
            <a:ext cx="27472113" cy="3305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453541-BF36-8047-A41B-D9B728A947D4}"/>
              </a:ext>
            </a:extLst>
          </p:cNvPr>
          <p:cNvSpPr/>
          <p:nvPr/>
        </p:nvSpPr>
        <p:spPr>
          <a:xfrm>
            <a:off x="17092246" y="0"/>
            <a:ext cx="10118408" cy="3305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0" dirty="0"/>
              <a:t>100000</a:t>
            </a:r>
            <a:r>
              <a:rPr lang="ko-KR" altLang="en-US" sz="10000" dirty="0"/>
              <a:t>원 </a:t>
            </a:r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7C10F0-0148-6311-B819-5B3D8ABE8FBD}"/>
              </a:ext>
            </a:extLst>
          </p:cNvPr>
          <p:cNvSpPr/>
          <p:nvPr/>
        </p:nvSpPr>
        <p:spPr>
          <a:xfrm>
            <a:off x="-261460" y="-211015"/>
            <a:ext cx="10118408" cy="3305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0" dirty="0"/>
              <a:t>2009</a:t>
            </a:r>
            <a:r>
              <a:rPr lang="ko-KR" altLang="en-US" sz="10000" dirty="0"/>
              <a:t>년 </a:t>
            </a:r>
            <a:r>
              <a:rPr lang="en-US" altLang="ko-KR" sz="10000" dirty="0"/>
              <a:t>3</a:t>
            </a:r>
            <a:r>
              <a:rPr lang="ko-KR" altLang="en-US" sz="10000" dirty="0"/>
              <a:t>월</a:t>
            </a:r>
            <a:r>
              <a:rPr lang="en-US" altLang="ko-KR" sz="10000" dirty="0"/>
              <a:t>/ 5</a:t>
            </a:r>
            <a:r>
              <a:rPr lang="ko-KR" altLang="en-US" sz="10000" dirty="0"/>
              <a:t>살</a:t>
            </a:r>
            <a:endParaRPr lang="ko-KR" altLang="en-US" dirty="0"/>
          </a:p>
        </p:txBody>
      </p:sp>
      <p:pic>
        <p:nvPicPr>
          <p:cNvPr id="1026" name="Picture 2" descr="달력 날짜 이미지 - Freepik에서 무료 다운로드">
            <a:extLst>
              <a:ext uri="{FF2B5EF4-FFF2-40B4-BE49-F238E27FC236}">
                <a16:creationId xmlns:a16="http://schemas.microsoft.com/office/drawing/2014/main" id="{BA5A8500-5552-7CC0-0BFF-C6B897501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002" y="0"/>
            <a:ext cx="4249189" cy="347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아기 일러스트 PNG, AI 무료 다운로드 (2023년) - 리틀딥">
            <a:extLst>
              <a:ext uri="{FF2B5EF4-FFF2-40B4-BE49-F238E27FC236}">
                <a16:creationId xmlns:a16="http://schemas.microsoft.com/office/drawing/2014/main" id="{517A7BD6-564D-86D0-E7AE-DF5B10712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931" y="4589811"/>
            <a:ext cx="10695329" cy="1069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상점 로고 아이콘 일러스트 ai 무료 다운로드 - 로고요고">
            <a:extLst>
              <a:ext uri="{FF2B5EF4-FFF2-40B4-BE49-F238E27FC236}">
                <a16:creationId xmlns:a16="http://schemas.microsoft.com/office/drawing/2014/main" id="{8B6E9BA7-CDB0-895F-C7B2-55133CD377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1" t="35272" r="28533" b="31773"/>
          <a:stretch/>
        </p:blipFill>
        <p:spPr bwMode="auto">
          <a:xfrm>
            <a:off x="955541" y="18065902"/>
            <a:ext cx="5696204" cy="502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EA44F9E-AF4F-CEDB-EA37-1771B37EB45C}"/>
              </a:ext>
            </a:extLst>
          </p:cNvPr>
          <p:cNvSpPr txBox="1"/>
          <p:nvPr/>
        </p:nvSpPr>
        <p:spPr>
          <a:xfrm>
            <a:off x="-19464643" y="2020438"/>
            <a:ext cx="17312753" cy="7325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+mj-lt"/>
              <a:buAutoNum type="arabicPeriod" startAt="2"/>
            </a:pPr>
            <a:r>
              <a:rPr lang="ko-KR" altLang="en-US" sz="13500" dirty="0"/>
              <a:t>날짜</a:t>
            </a:r>
          </a:p>
          <a:p>
            <a:r>
              <a:rPr lang="ko-KR" altLang="en-US" sz="13500" dirty="0"/>
              <a:t>현재 년도</a:t>
            </a:r>
            <a:r>
              <a:rPr lang="en-US" altLang="ko-KR" sz="13500" dirty="0"/>
              <a:t>,</a:t>
            </a:r>
            <a:r>
              <a:rPr lang="ko-KR" altLang="en-US" sz="13500" dirty="0"/>
              <a:t>월 나이 표시</a:t>
            </a:r>
          </a:p>
          <a:p>
            <a:endParaRPr lang="ko-KR" altLang="en-US" sz="20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97887E-A250-C2EC-3395-665D73BF35AE}"/>
              </a:ext>
            </a:extLst>
          </p:cNvPr>
          <p:cNvSpPr txBox="1"/>
          <p:nvPr/>
        </p:nvSpPr>
        <p:spPr>
          <a:xfrm>
            <a:off x="31610167" y="5460173"/>
            <a:ext cx="28625144" cy="21867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sz="13500" dirty="0"/>
              <a:t>캐릭터 일러스트</a:t>
            </a:r>
          </a:p>
          <a:p>
            <a:pPr>
              <a:buFont typeface="+mj-lt"/>
              <a:buAutoNum type="arabicPeriod"/>
            </a:pPr>
            <a:r>
              <a:rPr lang="ko-KR" altLang="en-US" sz="13500" dirty="0"/>
              <a:t>나이를 먹을수록 일러스트가 바뀐다</a:t>
            </a:r>
          </a:p>
          <a:p>
            <a:endParaRPr lang="en-US" altLang="ko-KR" sz="13500" dirty="0"/>
          </a:p>
          <a:p>
            <a:r>
              <a:rPr lang="en-US" altLang="ko-KR" sz="13500" dirty="0"/>
              <a:t>1</a:t>
            </a:r>
            <a:r>
              <a:rPr lang="ko-KR" altLang="en-US" sz="13500" dirty="0"/>
              <a:t>살</a:t>
            </a:r>
            <a:r>
              <a:rPr lang="en-US" altLang="ko-KR" sz="13500" dirty="0"/>
              <a:t>: </a:t>
            </a:r>
            <a:r>
              <a:rPr lang="ko-KR" altLang="en-US" sz="13500" dirty="0"/>
              <a:t>아기</a:t>
            </a:r>
          </a:p>
          <a:p>
            <a:r>
              <a:rPr lang="en-US" altLang="ko-KR" sz="13500" dirty="0"/>
              <a:t>8</a:t>
            </a:r>
            <a:r>
              <a:rPr lang="ko-KR" altLang="en-US" sz="13500" dirty="0"/>
              <a:t>살</a:t>
            </a:r>
            <a:r>
              <a:rPr lang="en-US" altLang="ko-KR" sz="13500" dirty="0"/>
              <a:t>: </a:t>
            </a:r>
            <a:r>
              <a:rPr lang="ko-KR" altLang="en-US" sz="13500" dirty="0"/>
              <a:t>초등학생</a:t>
            </a:r>
          </a:p>
          <a:p>
            <a:r>
              <a:rPr lang="en-US" altLang="ko-KR" sz="13500" dirty="0"/>
              <a:t>14</a:t>
            </a:r>
            <a:r>
              <a:rPr lang="ko-KR" altLang="en-US" sz="13500" dirty="0"/>
              <a:t>살</a:t>
            </a:r>
            <a:r>
              <a:rPr lang="en-US" altLang="ko-KR" sz="13500" dirty="0"/>
              <a:t>: </a:t>
            </a:r>
            <a:r>
              <a:rPr lang="ko-KR" altLang="en-US" sz="13500" dirty="0"/>
              <a:t>중학생</a:t>
            </a:r>
          </a:p>
          <a:p>
            <a:r>
              <a:rPr lang="en-US" altLang="ko-KR" sz="13500" dirty="0"/>
              <a:t>17</a:t>
            </a:r>
            <a:r>
              <a:rPr lang="ko-KR" altLang="en-US" sz="13500" dirty="0"/>
              <a:t>살</a:t>
            </a:r>
            <a:r>
              <a:rPr lang="en-US" altLang="ko-KR" sz="13500" dirty="0"/>
              <a:t>: </a:t>
            </a:r>
            <a:r>
              <a:rPr lang="ko-KR" altLang="en-US" sz="13500" dirty="0"/>
              <a:t>고등학생</a:t>
            </a:r>
          </a:p>
          <a:p>
            <a:r>
              <a:rPr lang="en-US" altLang="ko-KR" sz="13500" dirty="0"/>
              <a:t>20</a:t>
            </a:r>
            <a:r>
              <a:rPr lang="ko-KR" altLang="en-US" sz="13500" dirty="0"/>
              <a:t>살</a:t>
            </a:r>
            <a:r>
              <a:rPr lang="en-US" altLang="ko-KR" sz="13500" dirty="0"/>
              <a:t>: </a:t>
            </a:r>
            <a:r>
              <a:rPr lang="ko-KR" altLang="en-US" sz="13500" dirty="0"/>
              <a:t>대학생</a:t>
            </a:r>
          </a:p>
          <a:p>
            <a:r>
              <a:rPr lang="en-US" altLang="ko-KR" sz="13500" dirty="0"/>
              <a:t>27</a:t>
            </a:r>
            <a:r>
              <a:rPr lang="ko-KR" altLang="en-US" sz="13500" dirty="0"/>
              <a:t>살</a:t>
            </a:r>
            <a:r>
              <a:rPr lang="en-US" altLang="ko-KR" sz="13500" dirty="0"/>
              <a:t>: </a:t>
            </a:r>
            <a:r>
              <a:rPr lang="ko-KR" altLang="en-US" sz="13500" dirty="0"/>
              <a:t>엔딩</a:t>
            </a:r>
          </a:p>
          <a:p>
            <a:endParaRPr lang="ko-KR" altLang="en-US" sz="2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CAE01F-BCEE-6F16-F83E-9A4A45713400}"/>
              </a:ext>
            </a:extLst>
          </p:cNvPr>
          <p:cNvSpPr txBox="1"/>
          <p:nvPr/>
        </p:nvSpPr>
        <p:spPr>
          <a:xfrm>
            <a:off x="32510694" y="654170"/>
            <a:ext cx="2240228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0" dirty="0"/>
              <a:t>3. </a:t>
            </a:r>
            <a:r>
              <a:rPr lang="ko-KR" altLang="en-US" sz="13500" dirty="0"/>
              <a:t>현재 가지고 있는 금액 표시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AD5F3-622B-D9D2-35E9-030CBBE5E948}"/>
              </a:ext>
            </a:extLst>
          </p:cNvPr>
          <p:cNvSpPr txBox="1"/>
          <p:nvPr/>
        </p:nvSpPr>
        <p:spPr>
          <a:xfrm>
            <a:off x="-16567876" y="11015674"/>
            <a:ext cx="2236381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0" dirty="0"/>
              <a:t>4. </a:t>
            </a:r>
            <a:r>
              <a:rPr lang="ko-KR" altLang="en-US" sz="13500" dirty="0"/>
              <a:t>달력 </a:t>
            </a:r>
            <a:endParaRPr lang="en-US" altLang="ko-KR" sz="13500" dirty="0"/>
          </a:p>
          <a:p>
            <a:r>
              <a:rPr lang="ko-KR" altLang="en-US" sz="13500" dirty="0"/>
              <a:t>시간이 지나갈 때마다  </a:t>
            </a:r>
            <a:r>
              <a:rPr lang="ko-KR" altLang="en-US" sz="13500" dirty="0" err="1"/>
              <a:t>넘어감</a:t>
            </a:r>
            <a:endParaRPr lang="ko-KR" altLang="en-US" sz="13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F5112-1DFA-EE3F-368A-14EA9D68A8C0}"/>
              </a:ext>
            </a:extLst>
          </p:cNvPr>
          <p:cNvSpPr txBox="1"/>
          <p:nvPr/>
        </p:nvSpPr>
        <p:spPr>
          <a:xfrm>
            <a:off x="-25314952" y="21623391"/>
            <a:ext cx="24041025" cy="940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 startAt="5"/>
            </a:pPr>
            <a:r>
              <a:rPr lang="ko-KR" altLang="en-US" sz="13500" dirty="0"/>
              <a:t>상점</a:t>
            </a:r>
          </a:p>
          <a:p>
            <a:r>
              <a:rPr lang="ko-KR" altLang="en-US" sz="13500" dirty="0"/>
              <a:t>클릭 시 상점 화면으로 이동하며 원하는 직업 아이템 구매 가능</a:t>
            </a:r>
          </a:p>
          <a:p>
            <a:endParaRPr lang="ko-KR" altLang="en-US" sz="20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593497-D9C9-604D-0D10-D0D732AA5D38}"/>
              </a:ext>
            </a:extLst>
          </p:cNvPr>
          <p:cNvSpPr txBox="1"/>
          <p:nvPr/>
        </p:nvSpPr>
        <p:spPr>
          <a:xfrm>
            <a:off x="29132766" y="27327698"/>
            <a:ext cx="3085038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0" dirty="0"/>
              <a:t>6. </a:t>
            </a:r>
            <a:r>
              <a:rPr lang="ko-KR" altLang="en-US" sz="13500" dirty="0"/>
              <a:t>아이템 생성</a:t>
            </a:r>
            <a:endParaRPr lang="en-US" altLang="ko-KR" sz="13500" dirty="0"/>
          </a:p>
          <a:p>
            <a:r>
              <a:rPr lang="ko-KR" altLang="en-US" sz="13500" dirty="0"/>
              <a:t>누를 때마다 </a:t>
            </a:r>
            <a:r>
              <a:rPr lang="en-US" altLang="ko-KR" sz="13500" dirty="0"/>
              <a:t>1</a:t>
            </a:r>
            <a:r>
              <a:rPr lang="ko-KR" altLang="en-US" sz="13500" dirty="0"/>
              <a:t>만원 소모</a:t>
            </a:r>
            <a:endParaRPr lang="en-US" altLang="ko-KR" sz="13500" dirty="0"/>
          </a:p>
          <a:p>
            <a:r>
              <a:rPr lang="ko-KR" altLang="en-US" sz="13500" dirty="0"/>
              <a:t>랜덤 직업 아이템 생성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291D32C6-B6AA-1D4F-9932-9C2B2DC87F88}"/>
              </a:ext>
            </a:extLst>
          </p:cNvPr>
          <p:cNvSpPr/>
          <p:nvPr/>
        </p:nvSpPr>
        <p:spPr>
          <a:xfrm rot="16200000">
            <a:off x="-8108530" y="-2000081"/>
            <a:ext cx="2949980" cy="76507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340ED768-F92B-9640-21AC-007F53159179}"/>
              </a:ext>
            </a:extLst>
          </p:cNvPr>
          <p:cNvSpPr/>
          <p:nvPr/>
        </p:nvSpPr>
        <p:spPr>
          <a:xfrm rot="5400000">
            <a:off x="24500063" y="5868178"/>
            <a:ext cx="3423482" cy="920325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BC3C6ED9-CAC1-94EB-FF47-ECFFB3CF5287}"/>
              </a:ext>
            </a:extLst>
          </p:cNvPr>
          <p:cNvSpPr/>
          <p:nvPr/>
        </p:nvSpPr>
        <p:spPr>
          <a:xfrm rot="5400000">
            <a:off x="27268990" y="-1116242"/>
            <a:ext cx="2134079" cy="52473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5A295E9C-3C2F-E122-2EAC-4E842830BD31}"/>
              </a:ext>
            </a:extLst>
          </p:cNvPr>
          <p:cNvSpPr/>
          <p:nvPr/>
        </p:nvSpPr>
        <p:spPr>
          <a:xfrm rot="14331701">
            <a:off x="2522437" y="-926453"/>
            <a:ext cx="2019150" cy="1606266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8ABA02CA-562C-9F32-8723-B4AAFE8F6C3E}"/>
              </a:ext>
            </a:extLst>
          </p:cNvPr>
          <p:cNvSpPr/>
          <p:nvPr/>
        </p:nvSpPr>
        <p:spPr>
          <a:xfrm rot="16200000">
            <a:off x="-6544561" y="17224651"/>
            <a:ext cx="2949980" cy="76507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61230A72-32A9-CFC1-7561-5E5021654F61}"/>
              </a:ext>
            </a:extLst>
          </p:cNvPr>
          <p:cNvSpPr/>
          <p:nvPr/>
        </p:nvSpPr>
        <p:spPr>
          <a:xfrm rot="6164774">
            <a:off x="22490873" y="22315486"/>
            <a:ext cx="3170100" cy="80183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66A984A3-46CA-FCDA-15F1-4C9CD24DEED2}"/>
              </a:ext>
            </a:extLst>
          </p:cNvPr>
          <p:cNvSpPr/>
          <p:nvPr/>
        </p:nvSpPr>
        <p:spPr>
          <a:xfrm rot="16200000">
            <a:off x="-2480230" y="30844057"/>
            <a:ext cx="3461041" cy="96235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57BF84-C22C-6A7D-89B2-459EFA56F09C}"/>
              </a:ext>
            </a:extLst>
          </p:cNvPr>
          <p:cNvSpPr txBox="1"/>
          <p:nvPr/>
        </p:nvSpPr>
        <p:spPr>
          <a:xfrm>
            <a:off x="-31993070" y="36038409"/>
            <a:ext cx="30850387" cy="10479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0" dirty="0"/>
              <a:t>7. </a:t>
            </a:r>
            <a:r>
              <a:rPr lang="ko-KR" altLang="en-US" sz="13500" dirty="0" err="1"/>
              <a:t>머지</a:t>
            </a:r>
            <a:endParaRPr lang="en-US" altLang="ko-KR" sz="13500" dirty="0"/>
          </a:p>
          <a:p>
            <a:r>
              <a:rPr lang="en-US" altLang="ko-KR" sz="13500" dirty="0"/>
              <a:t>4X4 </a:t>
            </a:r>
            <a:r>
              <a:rPr lang="ko-KR" altLang="en-US" sz="13500" dirty="0" err="1"/>
              <a:t>머지칸이</a:t>
            </a:r>
            <a:r>
              <a:rPr lang="ko-KR" altLang="en-US" sz="13500" dirty="0"/>
              <a:t> 꽉 채워 지게 소환되거나</a:t>
            </a:r>
            <a:endParaRPr lang="en-US" altLang="ko-KR" sz="13500" dirty="0"/>
          </a:p>
          <a:p>
            <a:r>
              <a:rPr lang="en-US" altLang="ko-KR" sz="13500" dirty="0"/>
              <a:t>2031</a:t>
            </a:r>
            <a:r>
              <a:rPr lang="ko-KR" altLang="en-US" sz="13500" dirty="0"/>
              <a:t>년 </a:t>
            </a:r>
            <a:r>
              <a:rPr lang="en-US" altLang="ko-KR" sz="13500" dirty="0"/>
              <a:t>1</a:t>
            </a:r>
            <a:r>
              <a:rPr lang="ko-KR" altLang="en-US" sz="13500" dirty="0"/>
              <a:t>월</a:t>
            </a:r>
            <a:r>
              <a:rPr lang="en-US" altLang="ko-KR" sz="13500" dirty="0"/>
              <a:t>(27</a:t>
            </a:r>
            <a:r>
              <a:rPr lang="ko-KR" altLang="en-US" sz="13500" dirty="0"/>
              <a:t>살</a:t>
            </a:r>
            <a:r>
              <a:rPr lang="en-US" altLang="ko-KR" sz="13500" dirty="0"/>
              <a:t>)</a:t>
            </a:r>
            <a:r>
              <a:rPr lang="ko-KR" altLang="en-US" sz="13500" dirty="0"/>
              <a:t>까지 직업 아이템 중</a:t>
            </a:r>
            <a:endParaRPr lang="en-US" altLang="ko-KR" sz="13500" dirty="0"/>
          </a:p>
          <a:p>
            <a:r>
              <a:rPr lang="ko-KR" altLang="en-US" sz="13500" dirty="0"/>
              <a:t>하나를 </a:t>
            </a:r>
            <a:r>
              <a:rPr lang="en-US" altLang="ko-KR" sz="13500" dirty="0"/>
              <a:t>5</a:t>
            </a:r>
            <a:r>
              <a:rPr lang="ko-KR" altLang="en-US" sz="13500" dirty="0"/>
              <a:t>단계까지 올리지 못한다면</a:t>
            </a:r>
            <a:endParaRPr lang="en-US" altLang="ko-KR" sz="13500" dirty="0"/>
          </a:p>
          <a:p>
            <a:r>
              <a:rPr lang="en-US" altLang="ko-KR" sz="13500" dirty="0"/>
              <a:t>‘</a:t>
            </a:r>
            <a:r>
              <a:rPr lang="ko-KR" altLang="en-US" sz="13500" dirty="0" err="1"/>
              <a:t>노멀</a:t>
            </a:r>
            <a:r>
              <a:rPr lang="en-US" altLang="ko-KR" sz="13500" dirty="0"/>
              <a:t>’</a:t>
            </a:r>
            <a:r>
              <a:rPr lang="ko-KR" altLang="en-US" sz="13500" dirty="0"/>
              <a:t>엔딩</a:t>
            </a:r>
            <a:r>
              <a:rPr lang="en-US" altLang="ko-KR" sz="13500" dirty="0"/>
              <a:t>(</a:t>
            </a:r>
            <a:r>
              <a:rPr lang="ko-KR" altLang="en-US" sz="13500" dirty="0"/>
              <a:t>회사원</a:t>
            </a:r>
            <a:r>
              <a:rPr lang="en-US" altLang="ko-KR" sz="13500" dirty="0"/>
              <a:t>)</a:t>
            </a:r>
            <a:r>
              <a:rPr lang="ko-KR" altLang="en-US" sz="13500" dirty="0"/>
              <a:t>엔딩이 나오게 된다 </a:t>
            </a:r>
            <a:endParaRPr lang="en-US" altLang="ko-KR" sz="13500" dirty="0"/>
          </a:p>
        </p:txBody>
      </p:sp>
    </p:spTree>
    <p:extLst>
      <p:ext uri="{BB962C8B-B14F-4D97-AF65-F5344CB8AC3E}">
        <p14:creationId xmlns:p14="http://schemas.microsoft.com/office/powerpoint/2010/main" val="283954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스크린샷, 직사각형, 건물, 하늘이(가) 표시된 사진&#10;&#10;자동 생성된 설명">
            <a:extLst>
              <a:ext uri="{FF2B5EF4-FFF2-40B4-BE49-F238E27FC236}">
                <a16:creationId xmlns:a16="http://schemas.microsoft.com/office/drawing/2014/main" id="{15B8A935-E243-6F13-B802-B04CCEC7F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020" y="7835928"/>
            <a:ext cx="18214591" cy="30552255"/>
          </a:xfrm>
          <a:prstGeom prst="rect">
            <a:avLst/>
          </a:prstGeom>
        </p:spPr>
      </p:pic>
      <p:pic>
        <p:nvPicPr>
          <p:cNvPr id="24" name="그림 23" descr="스크린샷, 텍스트, 직사각형, 사각형이(가) 표시된 사진&#10;&#10;자동 생성된 설명">
            <a:extLst>
              <a:ext uri="{FF2B5EF4-FFF2-40B4-BE49-F238E27FC236}">
                <a16:creationId xmlns:a16="http://schemas.microsoft.com/office/drawing/2014/main" id="{975F5CB2-2149-86ED-2074-8E8A1BFF2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8187"/>
            <a:ext cx="27273250" cy="47316735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F1999B4B-8154-07DB-9FE1-1D922C557060}"/>
              </a:ext>
            </a:extLst>
          </p:cNvPr>
          <p:cNvSpPr/>
          <p:nvPr/>
        </p:nvSpPr>
        <p:spPr>
          <a:xfrm>
            <a:off x="0" y="-330687"/>
            <a:ext cx="27472113" cy="3305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87ACC69-D8DF-3B06-E531-3C42170E98B3}"/>
              </a:ext>
            </a:extLst>
          </p:cNvPr>
          <p:cNvSpPr/>
          <p:nvPr/>
        </p:nvSpPr>
        <p:spPr>
          <a:xfrm>
            <a:off x="0" y="-667520"/>
            <a:ext cx="10118408" cy="3305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0" dirty="0"/>
              <a:t>2009</a:t>
            </a:r>
            <a:r>
              <a:rPr lang="ko-KR" altLang="en-US" sz="10000" dirty="0"/>
              <a:t>년 </a:t>
            </a:r>
            <a:r>
              <a:rPr lang="en-US" altLang="ko-KR" sz="10000" dirty="0"/>
              <a:t>3</a:t>
            </a:r>
            <a:r>
              <a:rPr lang="ko-KR" altLang="en-US" sz="10000" dirty="0"/>
              <a:t>월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EC31AA-39E8-73C6-7562-B260CBCB24DD}"/>
              </a:ext>
            </a:extLst>
          </p:cNvPr>
          <p:cNvSpPr/>
          <p:nvPr/>
        </p:nvSpPr>
        <p:spPr>
          <a:xfrm>
            <a:off x="17154842" y="-667520"/>
            <a:ext cx="10118408" cy="3305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0" dirty="0"/>
              <a:t>100000</a:t>
            </a:r>
            <a:r>
              <a:rPr lang="ko-KR" altLang="en-US" sz="10000" dirty="0"/>
              <a:t>원</a:t>
            </a:r>
            <a:r>
              <a:rPr lang="en-US" altLang="ko-KR" dirty="0"/>
              <a:t>111</a:t>
            </a:r>
            <a:endParaRPr lang="ko-KR" altLang="en-US" dirty="0"/>
          </a:p>
        </p:txBody>
      </p:sp>
      <p:pic>
        <p:nvPicPr>
          <p:cNvPr id="38" name="Picture 2" descr="달력 날짜 이미지 - Freepik에서 무료 다운로드">
            <a:extLst>
              <a:ext uri="{FF2B5EF4-FFF2-40B4-BE49-F238E27FC236}">
                <a16:creationId xmlns:a16="http://schemas.microsoft.com/office/drawing/2014/main" id="{7C69D805-5DA9-6B3A-5BF1-00EC7B6AB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461" y="-215446"/>
            <a:ext cx="4249189" cy="347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아기 일러스트 PNG, AI 무료 다운로드 (2023년) - 리틀딥">
            <a:extLst>
              <a:ext uri="{FF2B5EF4-FFF2-40B4-BE49-F238E27FC236}">
                <a16:creationId xmlns:a16="http://schemas.microsoft.com/office/drawing/2014/main" id="{58ADBEC9-5F9D-FB11-39DC-36ACD5A31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90" y="4027103"/>
            <a:ext cx="10695329" cy="1069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은행 PNG, SVG">
            <a:extLst>
              <a:ext uri="{FF2B5EF4-FFF2-40B4-BE49-F238E27FC236}">
                <a16:creationId xmlns:a16="http://schemas.microsoft.com/office/drawing/2014/main" id="{8C0E9794-7B65-B170-DEB6-EE5C1EE0E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3" t="11522" r="19107" b="24857"/>
          <a:stretch/>
        </p:blipFill>
        <p:spPr bwMode="auto">
          <a:xfrm>
            <a:off x="20332605" y="17505136"/>
            <a:ext cx="5588095" cy="553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699AEF-958E-72F5-E127-4DEC79ACABD8}"/>
              </a:ext>
            </a:extLst>
          </p:cNvPr>
          <p:cNvSpPr txBox="1"/>
          <p:nvPr/>
        </p:nvSpPr>
        <p:spPr>
          <a:xfrm>
            <a:off x="37467839" y="15048941"/>
            <a:ext cx="22570645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0" dirty="0"/>
              <a:t>2.</a:t>
            </a:r>
            <a:r>
              <a:rPr lang="ko-KR" altLang="en-US" sz="13500" dirty="0"/>
              <a:t>은행</a:t>
            </a:r>
            <a:endParaRPr lang="en-US" altLang="ko-KR" sz="13500" dirty="0"/>
          </a:p>
          <a:p>
            <a:r>
              <a:rPr lang="ko-KR" altLang="en-US" sz="13500" dirty="0"/>
              <a:t>돈 아이템을 끌어서 판매 가능</a:t>
            </a:r>
            <a:endParaRPr lang="en-US" altLang="ko-KR" sz="13500" dirty="0"/>
          </a:p>
          <a:p>
            <a:r>
              <a:rPr lang="ko-KR" altLang="en-US" sz="13500" dirty="0"/>
              <a:t>판매 시 아이템은 삭제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76386-8CCB-117E-79D3-F5754140648B}"/>
              </a:ext>
            </a:extLst>
          </p:cNvPr>
          <p:cNvSpPr txBox="1"/>
          <p:nvPr/>
        </p:nvSpPr>
        <p:spPr>
          <a:xfrm>
            <a:off x="-26591898" y="24876386"/>
            <a:ext cx="22614001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indent="-1371600">
              <a:buAutoNum type="arabicPeriod"/>
            </a:pPr>
            <a:r>
              <a:rPr lang="ko-KR" altLang="en-US" sz="13500" dirty="0"/>
              <a:t>아이템 생성</a:t>
            </a:r>
            <a:endParaRPr lang="en-US" altLang="ko-KR" sz="13500" dirty="0"/>
          </a:p>
          <a:p>
            <a:r>
              <a:rPr lang="en-US" altLang="ko-KR" sz="13500" dirty="0"/>
              <a:t>5</a:t>
            </a:r>
            <a:r>
              <a:rPr lang="ko-KR" altLang="en-US" sz="13500" dirty="0"/>
              <a:t>회 터치 시 </a:t>
            </a:r>
            <a:r>
              <a:rPr lang="en-US" altLang="ko-KR" sz="13500" dirty="0"/>
              <a:t>3</a:t>
            </a:r>
            <a:r>
              <a:rPr lang="ko-KR" altLang="en-US" sz="13500" dirty="0"/>
              <a:t>개월이 흐름</a:t>
            </a:r>
            <a:endParaRPr lang="en-US" altLang="ko-KR" sz="13500" dirty="0"/>
          </a:p>
          <a:p>
            <a:r>
              <a:rPr lang="ko-KR" altLang="en-US" sz="13500" dirty="0"/>
              <a:t>터치 시 </a:t>
            </a:r>
            <a:r>
              <a:rPr lang="en-US" altLang="ko-KR" sz="13500" dirty="0"/>
              <a:t>1~2</a:t>
            </a:r>
            <a:r>
              <a:rPr lang="ko-KR" altLang="en-US" sz="13500" dirty="0"/>
              <a:t>단계의 돈 아이템 생성 </a:t>
            </a:r>
            <a:r>
              <a:rPr lang="en-US" altLang="ko-KR" sz="13500" dirty="0"/>
              <a:t> </a:t>
            </a:r>
            <a:endParaRPr lang="ko-KR" altLang="en-US" sz="13500" dirty="0"/>
          </a:p>
        </p:txBody>
      </p:sp>
      <p:pic>
        <p:nvPicPr>
          <p:cNvPr id="1026" name="Picture 2" descr="돈, 돈일러스트, 돈png, 지폐일러스트, 지폐, 사진,이미지,일러스트,캘리그라피 - 일러리아작가">
            <a:extLst>
              <a:ext uri="{FF2B5EF4-FFF2-40B4-BE49-F238E27FC236}">
                <a16:creationId xmlns:a16="http://schemas.microsoft.com/office/drawing/2014/main" id="{8C0E52FB-5BBC-904A-907D-7756D4A7A2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" t="7513" r="53497" b="59902"/>
          <a:stretch/>
        </p:blipFill>
        <p:spPr bwMode="auto">
          <a:xfrm>
            <a:off x="4421020" y="28398401"/>
            <a:ext cx="4864207" cy="267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돈, 돈일러스트, 돈png, 지폐일러스트, 지폐, 사진,이미지,일러스트,캘리그라피 - 일러리아작가">
            <a:extLst>
              <a:ext uri="{FF2B5EF4-FFF2-40B4-BE49-F238E27FC236}">
                <a16:creationId xmlns:a16="http://schemas.microsoft.com/office/drawing/2014/main" id="{9230AA80-C316-C127-1DF6-DBF8D9BF53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" t="7513" r="53497" b="59902"/>
          <a:stretch/>
        </p:blipFill>
        <p:spPr bwMode="auto">
          <a:xfrm>
            <a:off x="13111349" y="29643521"/>
            <a:ext cx="4864207" cy="267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돈, 돈일러스트, 돈png, 지폐일러스트, 지폐, 사진,이미지,일러스트,캘리그라피 - 일러리아작가">
            <a:extLst>
              <a:ext uri="{FF2B5EF4-FFF2-40B4-BE49-F238E27FC236}">
                <a16:creationId xmlns:a16="http://schemas.microsoft.com/office/drawing/2014/main" id="{B2922672-2A64-4B77-3EFF-47F0E46AC7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" t="7513" r="53497" b="59902"/>
          <a:stretch/>
        </p:blipFill>
        <p:spPr bwMode="auto">
          <a:xfrm>
            <a:off x="13223640" y="27062848"/>
            <a:ext cx="4864207" cy="267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돈, 돈일러스트, 돈png, 지폐일러스트, 지폐, 사진,이미지,일러스트,캘리그라피 - 일러리아작가">
            <a:extLst>
              <a:ext uri="{FF2B5EF4-FFF2-40B4-BE49-F238E27FC236}">
                <a16:creationId xmlns:a16="http://schemas.microsoft.com/office/drawing/2014/main" id="{68DE8541-F57B-730F-8C9D-86E74E4A60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22" t="50266" r="1769" b="9069"/>
          <a:stretch/>
        </p:blipFill>
        <p:spPr bwMode="auto">
          <a:xfrm>
            <a:off x="12960350" y="35719618"/>
            <a:ext cx="5816297" cy="346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681AC-8045-AECE-F738-3877D00AD090}"/>
              </a:ext>
            </a:extLst>
          </p:cNvPr>
          <p:cNvSpPr txBox="1"/>
          <p:nvPr/>
        </p:nvSpPr>
        <p:spPr>
          <a:xfrm>
            <a:off x="33629785" y="28993303"/>
            <a:ext cx="25403524" cy="1878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0" dirty="0"/>
              <a:t>3.</a:t>
            </a:r>
            <a:r>
              <a:rPr lang="ko-KR" altLang="en-US" sz="13500" dirty="0"/>
              <a:t>돈 아이템</a:t>
            </a:r>
            <a:endParaRPr lang="en-US" altLang="ko-KR" sz="13500" dirty="0"/>
          </a:p>
          <a:p>
            <a:r>
              <a:rPr lang="ko-KR" altLang="en-US" sz="13500" dirty="0"/>
              <a:t>총 </a:t>
            </a:r>
            <a:r>
              <a:rPr lang="en-US" altLang="ko-KR" sz="13500" dirty="0"/>
              <a:t>5</a:t>
            </a:r>
            <a:r>
              <a:rPr lang="ko-KR" altLang="en-US" sz="13500" dirty="0"/>
              <a:t>단계로 구성</a:t>
            </a:r>
            <a:endParaRPr lang="en-US" altLang="ko-KR" sz="13500" dirty="0"/>
          </a:p>
          <a:p>
            <a:r>
              <a:rPr lang="en-US" altLang="ko-KR" sz="13500" dirty="0"/>
              <a:t>1</a:t>
            </a:r>
            <a:r>
              <a:rPr lang="ko-KR" altLang="en-US" sz="13500" dirty="0"/>
              <a:t>단계</a:t>
            </a:r>
            <a:r>
              <a:rPr lang="en-US" altLang="ko-KR" sz="13500" dirty="0"/>
              <a:t>: 1</a:t>
            </a:r>
            <a:r>
              <a:rPr lang="ko-KR" altLang="en-US" sz="13500" dirty="0"/>
              <a:t>만원</a:t>
            </a:r>
            <a:endParaRPr lang="en-US" altLang="ko-KR" sz="13500" dirty="0"/>
          </a:p>
          <a:p>
            <a:r>
              <a:rPr lang="en-US" altLang="ko-KR" sz="13500" dirty="0"/>
              <a:t>2</a:t>
            </a:r>
            <a:r>
              <a:rPr lang="ko-KR" altLang="en-US" sz="13500" dirty="0"/>
              <a:t>단계</a:t>
            </a:r>
            <a:r>
              <a:rPr lang="en-US" altLang="ko-KR" sz="13500" dirty="0"/>
              <a:t>: 2</a:t>
            </a:r>
            <a:r>
              <a:rPr lang="ko-KR" altLang="en-US" sz="13500" dirty="0"/>
              <a:t>만원</a:t>
            </a:r>
            <a:endParaRPr lang="en-US" altLang="ko-KR" sz="13500" dirty="0"/>
          </a:p>
          <a:p>
            <a:r>
              <a:rPr lang="en-US" altLang="ko-KR" sz="13500" dirty="0"/>
              <a:t>3</a:t>
            </a:r>
            <a:r>
              <a:rPr lang="ko-KR" altLang="en-US" sz="13500" dirty="0"/>
              <a:t>단계</a:t>
            </a:r>
            <a:r>
              <a:rPr lang="en-US" altLang="ko-KR" sz="13500" dirty="0"/>
              <a:t>: 4</a:t>
            </a:r>
            <a:r>
              <a:rPr lang="ko-KR" altLang="en-US" sz="13500" dirty="0"/>
              <a:t>만원</a:t>
            </a:r>
            <a:endParaRPr lang="en-US" altLang="ko-KR" sz="13500" dirty="0"/>
          </a:p>
          <a:p>
            <a:r>
              <a:rPr lang="en-US" altLang="ko-KR" sz="13500" dirty="0"/>
              <a:t>4</a:t>
            </a:r>
            <a:r>
              <a:rPr lang="ko-KR" altLang="en-US" sz="13500" dirty="0"/>
              <a:t>단계</a:t>
            </a:r>
            <a:r>
              <a:rPr lang="en-US" altLang="ko-KR" sz="13500" dirty="0"/>
              <a:t>: 8</a:t>
            </a:r>
            <a:r>
              <a:rPr lang="ko-KR" altLang="en-US" sz="13500" dirty="0"/>
              <a:t>만원</a:t>
            </a:r>
            <a:endParaRPr lang="en-US" altLang="ko-KR" sz="13500" dirty="0"/>
          </a:p>
          <a:p>
            <a:r>
              <a:rPr lang="en-US" altLang="ko-KR" sz="13500" dirty="0"/>
              <a:t>5</a:t>
            </a:r>
            <a:r>
              <a:rPr lang="ko-KR" altLang="en-US" sz="13500" dirty="0"/>
              <a:t>단계</a:t>
            </a:r>
            <a:r>
              <a:rPr lang="en-US" altLang="ko-KR" sz="13500" dirty="0"/>
              <a:t>; 16</a:t>
            </a:r>
            <a:r>
              <a:rPr lang="ko-KR" altLang="en-US" sz="13500" dirty="0"/>
              <a:t>만원</a:t>
            </a:r>
            <a:endParaRPr lang="en-US" altLang="ko-KR" sz="13500" dirty="0"/>
          </a:p>
          <a:p>
            <a:r>
              <a:rPr lang="ko-KR" altLang="en-US" sz="13500" dirty="0"/>
              <a:t>단계가 올라갈 때마다</a:t>
            </a:r>
            <a:endParaRPr lang="en-US" altLang="ko-KR" sz="13500" dirty="0"/>
          </a:p>
          <a:p>
            <a:r>
              <a:rPr lang="ko-KR" altLang="en-US" sz="13500" dirty="0"/>
              <a:t>지폐 수가 증가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0355D864-8684-6D38-22CD-530A08701275}"/>
              </a:ext>
            </a:extLst>
          </p:cNvPr>
          <p:cNvSpPr/>
          <p:nvPr/>
        </p:nvSpPr>
        <p:spPr>
          <a:xfrm rot="16200000">
            <a:off x="-2353631" y="17799235"/>
            <a:ext cx="2949980" cy="1415430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CA155A21-57F1-B421-1C94-2648EA3F24CF}"/>
              </a:ext>
            </a:extLst>
          </p:cNvPr>
          <p:cNvSpPr/>
          <p:nvPr/>
        </p:nvSpPr>
        <p:spPr>
          <a:xfrm rot="4627250">
            <a:off x="30994869" y="15665043"/>
            <a:ext cx="2232716" cy="77042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8E1FB663-2803-5BD6-BFB7-0E04A7BB7AEC}"/>
              </a:ext>
            </a:extLst>
          </p:cNvPr>
          <p:cNvSpPr/>
          <p:nvPr/>
        </p:nvSpPr>
        <p:spPr>
          <a:xfrm rot="5400000">
            <a:off x="25474445" y="30735912"/>
            <a:ext cx="3025197" cy="1097472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1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직사각형, 건물, 하늘이(가) 표시된 사진&#10;&#10;자동 생성된 설명">
            <a:extLst>
              <a:ext uri="{FF2B5EF4-FFF2-40B4-BE49-F238E27FC236}">
                <a16:creationId xmlns:a16="http://schemas.microsoft.com/office/drawing/2014/main" id="{4EFA6453-9A45-5EC9-E36D-EA8C45246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458" y="0"/>
            <a:ext cx="27472113" cy="460803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404CFA-6E1D-91BD-EFCD-F0E5F602E3D8}"/>
              </a:ext>
            </a:extLst>
          </p:cNvPr>
          <p:cNvSpPr/>
          <p:nvPr/>
        </p:nvSpPr>
        <p:spPr>
          <a:xfrm>
            <a:off x="-261459" y="0"/>
            <a:ext cx="27472113" cy="3305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453541-BF36-8047-A41B-D9B728A947D4}"/>
              </a:ext>
            </a:extLst>
          </p:cNvPr>
          <p:cNvSpPr/>
          <p:nvPr/>
        </p:nvSpPr>
        <p:spPr>
          <a:xfrm>
            <a:off x="17092246" y="0"/>
            <a:ext cx="10118408" cy="3305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0" dirty="0"/>
              <a:t>100000</a:t>
            </a:r>
            <a:r>
              <a:rPr lang="ko-KR" altLang="en-US" sz="10000" dirty="0"/>
              <a:t>원</a:t>
            </a:r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7C10F0-0148-6311-B819-5B3D8ABE8FBD}"/>
              </a:ext>
            </a:extLst>
          </p:cNvPr>
          <p:cNvSpPr/>
          <p:nvPr/>
        </p:nvSpPr>
        <p:spPr>
          <a:xfrm>
            <a:off x="-261460" y="-211015"/>
            <a:ext cx="10118408" cy="3305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0" dirty="0"/>
              <a:t>2009</a:t>
            </a:r>
            <a:r>
              <a:rPr lang="ko-KR" altLang="en-US" sz="10000" dirty="0"/>
              <a:t>년 </a:t>
            </a:r>
            <a:r>
              <a:rPr lang="en-US" altLang="ko-KR" sz="10000" dirty="0"/>
              <a:t>3</a:t>
            </a:r>
            <a:r>
              <a:rPr lang="ko-KR" altLang="en-US" sz="10000" dirty="0"/>
              <a:t>월</a:t>
            </a:r>
            <a:endParaRPr lang="ko-KR" altLang="en-US" dirty="0"/>
          </a:p>
        </p:txBody>
      </p:sp>
      <p:pic>
        <p:nvPicPr>
          <p:cNvPr id="1026" name="Picture 2" descr="달력 날짜 이미지 - Freepik에서 무료 다운로드">
            <a:extLst>
              <a:ext uri="{FF2B5EF4-FFF2-40B4-BE49-F238E27FC236}">
                <a16:creationId xmlns:a16="http://schemas.microsoft.com/office/drawing/2014/main" id="{BA5A8500-5552-7CC0-0BFF-C6B897501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002" y="0"/>
            <a:ext cx="4249189" cy="347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아기 일러스트 PNG, AI 무료 다운로드 (2023년) - 리틀딥">
            <a:extLst>
              <a:ext uri="{FF2B5EF4-FFF2-40B4-BE49-F238E27FC236}">
                <a16:creationId xmlns:a16="http://schemas.microsoft.com/office/drawing/2014/main" id="{517A7BD6-564D-86D0-E7AE-DF5B10712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931" y="4589811"/>
            <a:ext cx="10695329" cy="1069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상점 로고 아이콘 일러스트 ai 무료 다운로드 - 로고요고">
            <a:extLst>
              <a:ext uri="{FF2B5EF4-FFF2-40B4-BE49-F238E27FC236}">
                <a16:creationId xmlns:a16="http://schemas.microsoft.com/office/drawing/2014/main" id="{8B6E9BA7-CDB0-895F-C7B2-55133CD377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1" t="35272" r="28533" b="31773"/>
          <a:stretch/>
        </p:blipFill>
        <p:spPr bwMode="auto">
          <a:xfrm>
            <a:off x="955541" y="18065902"/>
            <a:ext cx="5696204" cy="502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FDF8439-7AC4-EF5B-BEB8-0924CE81AC75}"/>
              </a:ext>
            </a:extLst>
          </p:cNvPr>
          <p:cNvSpPr/>
          <p:nvPr/>
        </p:nvSpPr>
        <p:spPr>
          <a:xfrm>
            <a:off x="955542" y="9695626"/>
            <a:ext cx="24965158" cy="267902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F7721E-5B40-2FCD-B259-BE190BF4DE65}"/>
              </a:ext>
            </a:extLst>
          </p:cNvPr>
          <p:cNvSpPr/>
          <p:nvPr/>
        </p:nvSpPr>
        <p:spPr>
          <a:xfrm>
            <a:off x="8415391" y="6389718"/>
            <a:ext cx="10118408" cy="3305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0" dirty="0"/>
              <a:t>상점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3E6146-7BF7-4790-81B4-E7AFDF72F1A0}"/>
              </a:ext>
            </a:extLst>
          </p:cNvPr>
          <p:cNvSpPr/>
          <p:nvPr/>
        </p:nvSpPr>
        <p:spPr>
          <a:xfrm>
            <a:off x="9600293" y="11282405"/>
            <a:ext cx="8162606" cy="6112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운동선수</a:t>
            </a:r>
            <a:endParaRPr lang="en-US" altLang="ko-KR" sz="10000" dirty="0"/>
          </a:p>
          <a:p>
            <a:pPr algn="ctr"/>
            <a:r>
              <a:rPr lang="ko-KR" altLang="en-US" sz="10000" dirty="0"/>
              <a:t>아이템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4136FC-454E-1C2C-7BA8-5F291BD64E13}"/>
              </a:ext>
            </a:extLst>
          </p:cNvPr>
          <p:cNvSpPr/>
          <p:nvPr/>
        </p:nvSpPr>
        <p:spPr>
          <a:xfrm>
            <a:off x="13888830" y="18981427"/>
            <a:ext cx="8162606" cy="6112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경찰</a:t>
            </a:r>
            <a:endParaRPr lang="en-US" altLang="ko-KR" sz="10000" dirty="0"/>
          </a:p>
          <a:p>
            <a:pPr algn="ctr"/>
            <a:r>
              <a:rPr lang="ko-KR" altLang="en-US" sz="10000" dirty="0"/>
              <a:t>아이템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241D98-5944-585F-0306-6FA10B5673DA}"/>
              </a:ext>
            </a:extLst>
          </p:cNvPr>
          <p:cNvSpPr/>
          <p:nvPr/>
        </p:nvSpPr>
        <p:spPr>
          <a:xfrm>
            <a:off x="1196615" y="11282404"/>
            <a:ext cx="8162606" cy="6112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의사</a:t>
            </a:r>
            <a:endParaRPr lang="en-US" altLang="ko-KR" sz="10000" dirty="0"/>
          </a:p>
          <a:p>
            <a:pPr algn="ctr"/>
            <a:r>
              <a:rPr lang="ko-KR" altLang="en-US" sz="10000" dirty="0"/>
              <a:t>아이템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8BFB98-78B3-B693-2F40-D2B8D3BAF2FF}"/>
              </a:ext>
            </a:extLst>
          </p:cNvPr>
          <p:cNvSpPr/>
          <p:nvPr/>
        </p:nvSpPr>
        <p:spPr>
          <a:xfrm>
            <a:off x="17999166" y="11282403"/>
            <a:ext cx="8162606" cy="6112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음악가</a:t>
            </a:r>
            <a:endParaRPr lang="en-US" altLang="ko-KR" sz="10000" dirty="0"/>
          </a:p>
          <a:p>
            <a:pPr algn="ctr"/>
            <a:r>
              <a:rPr lang="ko-KR" altLang="en-US" sz="10000" dirty="0"/>
              <a:t>아이템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EEABFE-5203-58E3-BBA1-32297C33E201}"/>
              </a:ext>
            </a:extLst>
          </p:cNvPr>
          <p:cNvSpPr/>
          <p:nvPr/>
        </p:nvSpPr>
        <p:spPr>
          <a:xfrm>
            <a:off x="4334088" y="18926587"/>
            <a:ext cx="8162606" cy="61122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요리사</a:t>
            </a:r>
            <a:endParaRPr lang="en-US" altLang="ko-KR" sz="10000" dirty="0"/>
          </a:p>
          <a:p>
            <a:pPr algn="ctr"/>
            <a:r>
              <a:rPr lang="ko-KR" altLang="en-US" sz="10000" dirty="0"/>
              <a:t>아이템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593289-10CA-5E89-46A9-4EF95B83D60B}"/>
              </a:ext>
            </a:extLst>
          </p:cNvPr>
          <p:cNvSpPr txBox="1"/>
          <p:nvPr/>
        </p:nvSpPr>
        <p:spPr>
          <a:xfrm>
            <a:off x="9856948" y="33597629"/>
            <a:ext cx="1545968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0" dirty="0"/>
              <a:t>아이템 개당 </a:t>
            </a:r>
            <a:r>
              <a:rPr lang="en-US" altLang="ko-KR" sz="15000" dirty="0"/>
              <a:t>3</a:t>
            </a:r>
            <a:r>
              <a:rPr lang="ko-KR" altLang="en-US" sz="15000" dirty="0"/>
              <a:t>만원</a:t>
            </a:r>
          </a:p>
        </p:txBody>
      </p:sp>
    </p:spTree>
    <p:extLst>
      <p:ext uri="{BB962C8B-B14F-4D97-AF65-F5344CB8AC3E}">
        <p14:creationId xmlns:p14="http://schemas.microsoft.com/office/powerpoint/2010/main" val="258016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직사각형, 건물, 하늘이(가) 표시된 사진&#10;&#10;자동 생성된 설명">
            <a:extLst>
              <a:ext uri="{FF2B5EF4-FFF2-40B4-BE49-F238E27FC236}">
                <a16:creationId xmlns:a16="http://schemas.microsoft.com/office/drawing/2014/main" id="{4EFA6453-9A45-5EC9-E36D-EA8C45246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458" y="0"/>
            <a:ext cx="27472113" cy="460803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404CFA-6E1D-91BD-EFCD-F0E5F602E3D8}"/>
              </a:ext>
            </a:extLst>
          </p:cNvPr>
          <p:cNvSpPr/>
          <p:nvPr/>
        </p:nvSpPr>
        <p:spPr>
          <a:xfrm>
            <a:off x="-261459" y="0"/>
            <a:ext cx="27472113" cy="3305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453541-BF36-8047-A41B-D9B728A947D4}"/>
              </a:ext>
            </a:extLst>
          </p:cNvPr>
          <p:cNvSpPr/>
          <p:nvPr/>
        </p:nvSpPr>
        <p:spPr>
          <a:xfrm>
            <a:off x="17092246" y="0"/>
            <a:ext cx="10118408" cy="3305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0" dirty="0"/>
              <a:t>100000</a:t>
            </a:r>
            <a:r>
              <a:rPr lang="ko-KR" altLang="en-US" sz="10000" dirty="0"/>
              <a:t>원</a:t>
            </a:r>
            <a:r>
              <a:rPr lang="en-US" altLang="ko-KR" dirty="0"/>
              <a:t>111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7C10F0-0148-6311-B819-5B3D8ABE8FBD}"/>
              </a:ext>
            </a:extLst>
          </p:cNvPr>
          <p:cNvSpPr/>
          <p:nvPr/>
        </p:nvSpPr>
        <p:spPr>
          <a:xfrm>
            <a:off x="-261460" y="-211015"/>
            <a:ext cx="10118408" cy="3305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0" dirty="0"/>
              <a:t>2031</a:t>
            </a:r>
            <a:r>
              <a:rPr lang="ko-KR" altLang="en-US" sz="10000" dirty="0"/>
              <a:t>년 </a:t>
            </a:r>
            <a:r>
              <a:rPr lang="en-US" altLang="ko-KR" sz="10000" dirty="0"/>
              <a:t>1</a:t>
            </a:r>
            <a:r>
              <a:rPr lang="ko-KR" altLang="en-US" sz="10000" dirty="0"/>
              <a:t>월</a:t>
            </a:r>
            <a:endParaRPr lang="ko-KR" altLang="en-US" dirty="0"/>
          </a:p>
        </p:txBody>
      </p:sp>
      <p:pic>
        <p:nvPicPr>
          <p:cNvPr id="1026" name="Picture 2" descr="달력 날짜 이미지 - Freepik에서 무료 다운로드">
            <a:extLst>
              <a:ext uri="{FF2B5EF4-FFF2-40B4-BE49-F238E27FC236}">
                <a16:creationId xmlns:a16="http://schemas.microsoft.com/office/drawing/2014/main" id="{BA5A8500-5552-7CC0-0BFF-C6B897501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002" y="0"/>
            <a:ext cx="4249189" cy="347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아기 일러스트 PNG, AI 무료 다운로드 (2023년) - 리틀딥">
            <a:extLst>
              <a:ext uri="{FF2B5EF4-FFF2-40B4-BE49-F238E27FC236}">
                <a16:creationId xmlns:a16="http://schemas.microsoft.com/office/drawing/2014/main" id="{517A7BD6-564D-86D0-E7AE-DF5B10712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931" y="4589811"/>
            <a:ext cx="10695329" cy="1069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상점 로고 아이콘 일러스트 ai 무료 다운로드 - 로고요고">
            <a:extLst>
              <a:ext uri="{FF2B5EF4-FFF2-40B4-BE49-F238E27FC236}">
                <a16:creationId xmlns:a16="http://schemas.microsoft.com/office/drawing/2014/main" id="{8B6E9BA7-CDB0-895F-C7B2-55133CD377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1" t="35272" r="28533" b="31773"/>
          <a:stretch/>
        </p:blipFill>
        <p:spPr bwMode="auto">
          <a:xfrm>
            <a:off x="955541" y="18065902"/>
            <a:ext cx="5696204" cy="502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D4BA90B-01B0-136A-1390-7D32266881D9}"/>
              </a:ext>
            </a:extLst>
          </p:cNvPr>
          <p:cNvSpPr/>
          <p:nvPr/>
        </p:nvSpPr>
        <p:spPr>
          <a:xfrm>
            <a:off x="-261459" y="3094893"/>
            <a:ext cx="27472113" cy="3644249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98" name="Picture 2" descr="환자는 의사에게 어떤 질문을 해야할까? : 네이버 포스트">
            <a:extLst>
              <a:ext uri="{FF2B5EF4-FFF2-40B4-BE49-F238E27FC236}">
                <a16:creationId xmlns:a16="http://schemas.microsoft.com/office/drawing/2014/main" id="{51DFB3C9-3706-D10A-138D-E8BC3C487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463" y="4417552"/>
            <a:ext cx="21314263" cy="1476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099AB3F-F63D-77A1-DC4A-4FDFB0CD9B6C}"/>
              </a:ext>
            </a:extLst>
          </p:cNvPr>
          <p:cNvSpPr/>
          <p:nvPr/>
        </p:nvSpPr>
        <p:spPr>
          <a:xfrm>
            <a:off x="7008620" y="20119038"/>
            <a:ext cx="12931947" cy="3899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당신의 직업은 </a:t>
            </a:r>
            <a:endParaRPr lang="en-US" altLang="ko-KR" sz="10000" dirty="0"/>
          </a:p>
          <a:p>
            <a:pPr algn="ctr"/>
            <a:r>
              <a:rPr lang="ko-KR" altLang="en-US" sz="10000" dirty="0"/>
              <a:t>의사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3CCE08-E6D7-8AB5-E4DA-6BDD6D6EE8A0}"/>
              </a:ext>
            </a:extLst>
          </p:cNvPr>
          <p:cNvSpPr/>
          <p:nvPr/>
        </p:nvSpPr>
        <p:spPr>
          <a:xfrm>
            <a:off x="7360312" y="24957875"/>
            <a:ext cx="11813640" cy="22066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이 직업을 본 횟수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31366C-AFE7-A90E-0FA4-9A61FEF5A49F}"/>
              </a:ext>
            </a:extLst>
          </p:cNvPr>
          <p:cNvSpPr/>
          <p:nvPr/>
        </p:nvSpPr>
        <p:spPr>
          <a:xfrm>
            <a:off x="5464340" y="29252682"/>
            <a:ext cx="16020505" cy="505051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0" dirty="0"/>
              <a:t>다시 시작</a:t>
            </a:r>
          </a:p>
        </p:txBody>
      </p:sp>
    </p:spTree>
    <p:extLst>
      <p:ext uri="{BB962C8B-B14F-4D97-AF65-F5344CB8AC3E}">
        <p14:creationId xmlns:p14="http://schemas.microsoft.com/office/powerpoint/2010/main" val="290040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</TotalTime>
  <Words>233</Words>
  <Application>Microsoft Office PowerPoint</Application>
  <PresentationFormat>사용자 지정</PresentationFormat>
  <Paragraphs>63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jy ㅊ</dc:creator>
  <cp:lastModifiedBy>jy ㅊ</cp:lastModifiedBy>
  <cp:revision>12</cp:revision>
  <dcterms:created xsi:type="dcterms:W3CDTF">2024-05-26T07:33:50Z</dcterms:created>
  <dcterms:modified xsi:type="dcterms:W3CDTF">2024-05-29T11:33:08Z</dcterms:modified>
</cp:coreProperties>
</file>