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0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0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5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1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2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76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6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8F92D7-7F5C-4D45-90B2-AB2A2AB4D36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FCF295D-17E3-4517-8433-760B44F08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55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778B-4D9F-0BD8-8E29-7557A9DA1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Merge life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7E76E-2E0B-4AE5-AFE5-9FDAAD7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김동일 </a:t>
            </a:r>
            <a:r>
              <a:rPr lang="ko-KR" altLang="en-US" dirty="0" err="1"/>
              <a:t>박종빈</a:t>
            </a:r>
            <a:r>
              <a:rPr lang="ko-KR" altLang="en-US" dirty="0"/>
              <a:t> 이준영 </a:t>
            </a:r>
            <a:endParaRPr lang="en-US" altLang="ko-KR" dirty="0"/>
          </a:p>
          <a:p>
            <a:r>
              <a:rPr lang="ko-KR" altLang="en-US" dirty="0" err="1"/>
              <a:t>박찬혁</a:t>
            </a:r>
            <a:r>
              <a:rPr lang="ko-KR" altLang="en-US" dirty="0"/>
              <a:t> </a:t>
            </a:r>
            <a:r>
              <a:rPr lang="ko-KR" altLang="en-US" dirty="0" err="1"/>
              <a:t>박범우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9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E6DD3-E348-C3EB-E17A-9739FA83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434B7-669A-0D0D-B622-1BBC3139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머지요소를</a:t>
            </a:r>
            <a:r>
              <a:rPr lang="ko-KR" altLang="en-US" sz="3200" dirty="0"/>
              <a:t> 통해서 돈을 벌고</a:t>
            </a:r>
            <a:r>
              <a:rPr lang="en-US" altLang="ko-KR" sz="3200" dirty="0"/>
              <a:t>, </a:t>
            </a:r>
            <a:r>
              <a:rPr lang="ko-KR" altLang="en-US" sz="3200" dirty="0"/>
              <a:t>자신의 캐릭터가 원하는 직업을 가지게 하여 인생을 살아가는 게임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플레이어의 선택에 따라</a:t>
            </a:r>
            <a:r>
              <a:rPr lang="en-US" altLang="ko-KR" sz="3200" dirty="0"/>
              <a:t>, </a:t>
            </a:r>
            <a:r>
              <a:rPr lang="ko-KR" altLang="en-US" sz="3200" dirty="0"/>
              <a:t>다양한 엔딩을 볼 수 있음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65551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4859F-A105-40E6-087F-AE325D9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재미요소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84B12-DCE5-3958-7771-D54C460D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1. </a:t>
            </a:r>
            <a:r>
              <a:rPr lang="ko-KR" altLang="en-US" sz="2400" dirty="0" err="1"/>
              <a:t>다회차</a:t>
            </a:r>
            <a:r>
              <a:rPr lang="ko-KR" altLang="en-US" sz="2400" dirty="0"/>
              <a:t> 플레이를 지향하는 멀티 엔딩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자신이 원하는 아이템과</a:t>
            </a:r>
            <a:r>
              <a:rPr lang="en-US" altLang="ko-KR" sz="2400" dirty="0"/>
              <a:t>, </a:t>
            </a:r>
            <a:r>
              <a:rPr lang="ko-KR" altLang="en-US" sz="2400" dirty="0"/>
              <a:t>직업을 선택해 </a:t>
            </a:r>
            <a:r>
              <a:rPr lang="ko-KR" altLang="en-US" sz="2400" dirty="0" err="1"/>
              <a:t>조합해나가는</a:t>
            </a:r>
            <a:r>
              <a:rPr lang="ko-KR" altLang="en-US" sz="2400" dirty="0"/>
              <a:t> 요소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쉽게 익히는 메커니즘과 짧은 플레이 타임으로 </a:t>
            </a:r>
            <a:r>
              <a:rPr lang="ko-KR" altLang="en-US" sz="2400" dirty="0" err="1"/>
              <a:t>다회차</a:t>
            </a:r>
            <a:r>
              <a:rPr lang="ko-KR" altLang="en-US" sz="2400" dirty="0"/>
              <a:t> 게임임에도 게임으로 얻는 피로도를 줄임</a:t>
            </a:r>
          </a:p>
        </p:txBody>
      </p:sp>
    </p:spTree>
    <p:extLst>
      <p:ext uri="{BB962C8B-B14F-4D97-AF65-F5344CB8AC3E}">
        <p14:creationId xmlns:p14="http://schemas.microsoft.com/office/powerpoint/2010/main" val="425780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D3B83-F2F2-439A-1E64-5F383143BB93}"/>
              </a:ext>
            </a:extLst>
          </p:cNvPr>
          <p:cNvSpPr txBox="1"/>
          <p:nvPr/>
        </p:nvSpPr>
        <p:spPr>
          <a:xfrm>
            <a:off x="766916" y="373626"/>
            <a:ext cx="7836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1A5EF-D354-8D35-D8B1-DD156C4AA59E}"/>
              </a:ext>
            </a:extLst>
          </p:cNvPr>
          <p:cNvSpPr txBox="1"/>
          <p:nvPr/>
        </p:nvSpPr>
        <p:spPr>
          <a:xfrm>
            <a:off x="766916" y="1189703"/>
            <a:ext cx="9901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• </a:t>
            </a:r>
            <a:r>
              <a:rPr lang="ko-KR" altLang="en-US" sz="2400" dirty="0"/>
              <a:t>게임 </a:t>
            </a:r>
            <a:r>
              <a:rPr lang="ko-KR" altLang="en-US" sz="2400" dirty="0" err="1"/>
              <a:t>시작시</a:t>
            </a:r>
            <a:r>
              <a:rPr lang="ko-KR" altLang="en-US" sz="2400" dirty="0"/>
              <a:t> 랜덤 직업 아이템이 나온다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플레이어가 같은 아이템을 합치면 상위 단계의 아이템을 획득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직업 아이템을 끝까지 올리면 그 직업에 맞는 엔딩을 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• </a:t>
            </a:r>
            <a:r>
              <a:rPr lang="ko-KR" altLang="en-US" sz="2400" dirty="0" err="1"/>
              <a:t>머지를</a:t>
            </a:r>
            <a:r>
              <a:rPr lang="ko-KR" altLang="en-US" sz="2400" dirty="0"/>
              <a:t> 할수록 </a:t>
            </a:r>
            <a:r>
              <a:rPr lang="ko-KR" altLang="en-US" sz="2400" dirty="0" err="1"/>
              <a:t>달력속</a:t>
            </a:r>
            <a:r>
              <a:rPr lang="ko-KR" altLang="en-US" sz="2400" dirty="0"/>
              <a:t> 날짜가 지나가며 제한시간 까지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직업 </a:t>
            </a:r>
            <a:r>
              <a:rPr lang="ko-KR" altLang="en-US" sz="2400" dirty="0" err="1"/>
              <a:t>아이템중</a:t>
            </a:r>
            <a:r>
              <a:rPr lang="ko-KR" altLang="en-US" sz="2400" dirty="0"/>
              <a:t> 하나를 끝까지 올리지 못한다면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노멀</a:t>
            </a:r>
            <a:r>
              <a:rPr lang="en-US" altLang="ko-KR" sz="2400" dirty="0"/>
              <a:t>’ </a:t>
            </a:r>
            <a:r>
              <a:rPr lang="ko-KR" altLang="en-US" sz="2400" dirty="0"/>
              <a:t>엔딩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• </a:t>
            </a:r>
            <a:r>
              <a:rPr lang="ko-KR" altLang="en-US" sz="2400" dirty="0"/>
              <a:t>화면을 </a:t>
            </a:r>
            <a:r>
              <a:rPr lang="ko-KR" altLang="en-US" sz="2400" dirty="0" err="1"/>
              <a:t>슬라이드하면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머지를</a:t>
            </a:r>
            <a:r>
              <a:rPr lang="ko-KR" altLang="en-US" sz="2400" dirty="0"/>
              <a:t> 통해 돈을 벌 수 있는 화면으로 이동가능</a:t>
            </a:r>
            <a:endParaRPr lang="en-US" altLang="ko-KR" sz="2400" dirty="0"/>
          </a:p>
          <a:p>
            <a:r>
              <a:rPr lang="en-US" altLang="ko-KR" sz="2400" dirty="0"/>
              <a:t>	(</a:t>
            </a:r>
            <a:r>
              <a:rPr lang="ko-KR" altLang="en-US" sz="2400" dirty="0" err="1"/>
              <a:t>상점칸에서</a:t>
            </a:r>
            <a:r>
              <a:rPr lang="ko-KR" altLang="en-US" sz="2400" dirty="0"/>
              <a:t> 벌어들인 돈을 이용해 다양한 아이템 구매 가능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754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54EB0-B5E3-C5FA-EA96-8A0732F1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메커니즘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9546A-1610-7BA3-AB0D-BEAEEEDD96DB}"/>
              </a:ext>
            </a:extLst>
          </p:cNvPr>
          <p:cNvSpPr/>
          <p:nvPr/>
        </p:nvSpPr>
        <p:spPr>
          <a:xfrm>
            <a:off x="838200" y="2953363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돈벌기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C4FFC9-D3FF-6C9C-BCE3-860FDC355EBA}"/>
              </a:ext>
            </a:extLst>
          </p:cNvPr>
          <p:cNvSpPr/>
          <p:nvPr/>
        </p:nvSpPr>
        <p:spPr>
          <a:xfrm>
            <a:off x="4476136" y="2953363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머지하기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8800AD-F36F-C42B-9BBC-C1F222994455}"/>
              </a:ext>
            </a:extLst>
          </p:cNvPr>
          <p:cNvSpPr/>
          <p:nvPr/>
        </p:nvSpPr>
        <p:spPr>
          <a:xfrm>
            <a:off x="8222227" y="2953363"/>
            <a:ext cx="2957052" cy="951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얻기</a:t>
            </a:r>
          </a:p>
        </p:txBody>
      </p:sp>
    </p:spTree>
    <p:extLst>
      <p:ext uri="{BB962C8B-B14F-4D97-AF65-F5344CB8AC3E}">
        <p14:creationId xmlns:p14="http://schemas.microsoft.com/office/powerpoint/2010/main" val="17279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53317-0EED-610A-C93C-83168877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0DB1D-D759-D283-9ADA-BCBE8EC23018}"/>
              </a:ext>
            </a:extLst>
          </p:cNvPr>
          <p:cNvSpPr/>
          <p:nvPr/>
        </p:nvSpPr>
        <p:spPr>
          <a:xfrm>
            <a:off x="1634614" y="208397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머지하기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1CFFD4-FD32-BD47-DECB-0F7034A14C0D}"/>
              </a:ext>
            </a:extLst>
          </p:cNvPr>
          <p:cNvSpPr/>
          <p:nvPr/>
        </p:nvSpPr>
        <p:spPr>
          <a:xfrm>
            <a:off x="1634614" y="424849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D0344F-B3DA-C379-52DF-8CB46CE35156}"/>
              </a:ext>
            </a:extLst>
          </p:cNvPr>
          <p:cNvSpPr/>
          <p:nvPr/>
        </p:nvSpPr>
        <p:spPr>
          <a:xfrm>
            <a:off x="7111182" y="208397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돈벌기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9D43059-A49D-A92B-BF77-2C420A93FCBD}"/>
              </a:ext>
            </a:extLst>
          </p:cNvPr>
          <p:cNvSpPr/>
          <p:nvPr/>
        </p:nvSpPr>
        <p:spPr>
          <a:xfrm>
            <a:off x="5362220" y="2320591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EE57101-5FB6-1CDF-6FB5-05543F824795}"/>
              </a:ext>
            </a:extLst>
          </p:cNvPr>
          <p:cNvSpPr/>
          <p:nvPr/>
        </p:nvSpPr>
        <p:spPr>
          <a:xfrm rot="16200000">
            <a:off x="2836814" y="3304110"/>
            <a:ext cx="552652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B6F07BE-A2F5-A95B-535E-F0AD58ACDD8C}"/>
              </a:ext>
            </a:extLst>
          </p:cNvPr>
          <p:cNvSpPr/>
          <p:nvPr/>
        </p:nvSpPr>
        <p:spPr>
          <a:xfrm rot="5400000">
            <a:off x="8313382" y="3304110"/>
            <a:ext cx="552652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1489DF-5492-287B-1B9A-2E1F930BE222}"/>
              </a:ext>
            </a:extLst>
          </p:cNvPr>
          <p:cNvSpPr/>
          <p:nvPr/>
        </p:nvSpPr>
        <p:spPr>
          <a:xfrm>
            <a:off x="7111182" y="4248498"/>
            <a:ext cx="2957052" cy="951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구매하기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3B7D85-35B3-83A5-6A3F-F9E165D32B64}"/>
              </a:ext>
            </a:extLst>
          </p:cNvPr>
          <p:cNvSpPr/>
          <p:nvPr/>
        </p:nvSpPr>
        <p:spPr>
          <a:xfrm rot="10800000">
            <a:off x="5362220" y="4481817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809178-18EC-4F14-82C0-293EC9D14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67C470-5F98-CE61-9AE1-A250AE0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8759" y="114406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인터페이스</a:t>
            </a:r>
          </a:p>
        </p:txBody>
      </p:sp>
      <p:pic>
        <p:nvPicPr>
          <p:cNvPr id="9" name="그림 8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925AE3D1-43B0-162F-D520-F161D6E5AE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r="1396" b="4"/>
          <a:stretch/>
        </p:blipFill>
        <p:spPr>
          <a:xfrm>
            <a:off x="290584" y="1295613"/>
            <a:ext cx="3421255" cy="3601507"/>
          </a:xfrm>
          <a:prstGeom prst="rect">
            <a:avLst/>
          </a:prstGeom>
        </p:spPr>
      </p:pic>
      <p:pic>
        <p:nvPicPr>
          <p:cNvPr id="5" name="내용 개체 틀 4" descr="스크린샷, 사각형, 직사각형, 텍스트이(가) 표시된 사진&#10;&#10;자동 생성된 설명">
            <a:extLst>
              <a:ext uri="{FF2B5EF4-FFF2-40B4-BE49-F238E27FC236}">
                <a16:creationId xmlns:a16="http://schemas.microsoft.com/office/drawing/2014/main" id="{260E0D18-CD35-BAF3-8E5C-A32C2D3F1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/>
          <a:stretch/>
        </p:blipFill>
        <p:spPr>
          <a:xfrm>
            <a:off x="8303446" y="1468021"/>
            <a:ext cx="3403012" cy="3571559"/>
          </a:xfrm>
          <a:prstGeom prst="rect">
            <a:avLst/>
          </a:prstGeom>
        </p:spPr>
      </p:pic>
      <p:pic>
        <p:nvPicPr>
          <p:cNvPr id="7" name="그림 6" descr="스크린샷, 사각형, 텍스트, 직사각형이(가) 표시된 사진&#10;&#10;자동 생성된 설명">
            <a:extLst>
              <a:ext uri="{FF2B5EF4-FFF2-40B4-BE49-F238E27FC236}">
                <a16:creationId xmlns:a16="http://schemas.microsoft.com/office/drawing/2014/main" id="{621285A2-45C9-22B6-06CB-D8B54CA04B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2" r="-1" b="-1"/>
          <a:stretch/>
        </p:blipFill>
        <p:spPr>
          <a:xfrm>
            <a:off x="4282782" y="1408125"/>
            <a:ext cx="3449721" cy="3631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91DF2-2A16-E91B-3FE8-291D58ABF240}"/>
              </a:ext>
            </a:extLst>
          </p:cNvPr>
          <p:cNvSpPr txBox="1"/>
          <p:nvPr/>
        </p:nvSpPr>
        <p:spPr>
          <a:xfrm>
            <a:off x="1311356" y="5546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839FB-C7DA-55E1-58D6-4E429CB392C0}"/>
              </a:ext>
            </a:extLst>
          </p:cNvPr>
          <p:cNvSpPr txBox="1"/>
          <p:nvPr/>
        </p:nvSpPr>
        <p:spPr>
          <a:xfrm>
            <a:off x="5103362" y="554693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직업 </a:t>
            </a:r>
            <a:r>
              <a:rPr lang="ko-KR" altLang="en-US" dirty="0" err="1"/>
              <a:t>머지화면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90D90-CB7B-9FE5-1BA9-A632AFBDF614}"/>
              </a:ext>
            </a:extLst>
          </p:cNvPr>
          <p:cNvSpPr txBox="1"/>
          <p:nvPr/>
        </p:nvSpPr>
        <p:spPr>
          <a:xfrm>
            <a:off x="9303478" y="55469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돈벌기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81658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C4003-B05D-42CC-815A-6C7CEAD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45" y="-294640"/>
            <a:ext cx="9905998" cy="1905000"/>
          </a:xfrm>
        </p:spPr>
        <p:txBody>
          <a:bodyPr/>
          <a:lstStyle/>
          <a:p>
            <a:r>
              <a:rPr lang="ko-KR" altLang="en-US" dirty="0"/>
              <a:t>유사게임</a:t>
            </a:r>
          </a:p>
        </p:txBody>
      </p:sp>
      <p:pic>
        <p:nvPicPr>
          <p:cNvPr id="1026" name="Picture 2" descr="Life is a game - 나무위키">
            <a:extLst>
              <a:ext uri="{FF2B5EF4-FFF2-40B4-BE49-F238E27FC236}">
                <a16:creationId xmlns:a16="http://schemas.microsoft.com/office/drawing/2014/main" id="{285EF7CD-C1E0-9DFF-5035-0BD7D1E8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37" y="1094818"/>
            <a:ext cx="4123293" cy="41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51630-90A1-80A7-4994-6FCBC5C2A49D}"/>
              </a:ext>
            </a:extLst>
          </p:cNvPr>
          <p:cNvSpPr txBox="1"/>
          <p:nvPr/>
        </p:nvSpPr>
        <p:spPr>
          <a:xfrm>
            <a:off x="1844413" y="5416094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Life</a:t>
            </a:r>
            <a:r>
              <a:rPr lang="ko-KR" altLang="en-US" sz="2800" dirty="0"/>
              <a:t> </a:t>
            </a:r>
            <a:r>
              <a:rPr lang="en-US" altLang="ko-KR" sz="2800" dirty="0"/>
              <a:t>is</a:t>
            </a:r>
            <a:r>
              <a:rPr lang="ko-KR" altLang="en-US" sz="2800" dirty="0"/>
              <a:t> </a:t>
            </a:r>
            <a:r>
              <a:rPr lang="en-US" altLang="ko-KR" sz="2800" dirty="0"/>
              <a:t> a game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3CC8F-CF03-43AF-8E96-41D89F9A687C}"/>
              </a:ext>
            </a:extLst>
          </p:cNvPr>
          <p:cNvSpPr txBox="1"/>
          <p:nvPr/>
        </p:nvSpPr>
        <p:spPr>
          <a:xfrm>
            <a:off x="829770" y="5939314"/>
            <a:ext cx="515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https://play.google.com/store/apps/details?id=com.fivebyte.lifeisagame&amp;hl=ko&amp;gl=US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907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132</TotalTime>
  <Words>197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</vt:lpstr>
      <vt:lpstr>Century Gothic</vt:lpstr>
      <vt:lpstr>그물</vt:lpstr>
      <vt:lpstr>Merge life </vt:lpstr>
      <vt:lpstr>게임의 목적</vt:lpstr>
      <vt:lpstr>게임의 재미요소</vt:lpstr>
      <vt:lpstr>PowerPoint 프레젠테이션</vt:lpstr>
      <vt:lpstr>메커니즘</vt:lpstr>
      <vt:lpstr>게임 플로우</vt:lpstr>
      <vt:lpstr>인터페이스</vt:lpstr>
      <vt:lpstr>유사게임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life</dc:title>
  <dc:creator>jy ㅊ</dc:creator>
  <cp:lastModifiedBy>jy ㅊ</cp:lastModifiedBy>
  <cp:revision>8</cp:revision>
  <dcterms:created xsi:type="dcterms:W3CDTF">2024-05-19T12:43:41Z</dcterms:created>
  <dcterms:modified xsi:type="dcterms:W3CDTF">2024-05-22T14:54:38Z</dcterms:modified>
</cp:coreProperties>
</file>