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0" r:id="rId3"/>
    <p:sldId id="267" r:id="rId4"/>
    <p:sldId id="257" r:id="rId5"/>
    <p:sldId id="258" r:id="rId6"/>
    <p:sldId id="264" r:id="rId7"/>
    <p:sldId id="259" r:id="rId8"/>
    <p:sldId id="281" r:id="rId9"/>
    <p:sldId id="268" r:id="rId10"/>
    <p:sldId id="273" r:id="rId11"/>
    <p:sldId id="269" r:id="rId12"/>
    <p:sldId id="260" r:id="rId13"/>
    <p:sldId id="261" r:id="rId14"/>
    <p:sldId id="271" r:id="rId15"/>
    <p:sldId id="262" r:id="rId16"/>
    <p:sldId id="272" r:id="rId17"/>
    <p:sldId id="263" r:id="rId18"/>
    <p:sldId id="274" r:id="rId19"/>
    <p:sldId id="265" r:id="rId20"/>
    <p:sldId id="276" r:id="rId21"/>
    <p:sldId id="278" r:id="rId22"/>
    <p:sldId id="275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83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2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76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800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71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406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24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73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23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8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 dirty="0"/>
              <a:t>Merge Life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 dirty="0">
                <a:solidFill>
                  <a:srgbClr val="3F739B"/>
                </a:solidFill>
              </a:rPr>
              <a:t>팀 이름</a:t>
            </a:r>
            <a:r>
              <a:rPr lang="en-US" altLang="ko-KR" dirty="0">
                <a:solidFill>
                  <a:srgbClr val="3F739B"/>
                </a:solidFill>
              </a:rPr>
              <a:t>  </a:t>
            </a:r>
            <a:endParaRPr dirty="0">
              <a:solidFill>
                <a:srgbClr val="3F739B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 dirty="0">
                <a:solidFill>
                  <a:srgbClr val="3F739B"/>
                </a:solidFill>
              </a:rPr>
              <a:t>팀원</a:t>
            </a:r>
            <a:r>
              <a:rPr lang="en-US" altLang="ko-KR" dirty="0">
                <a:solidFill>
                  <a:srgbClr val="3F739B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김동일 </a:t>
            </a:r>
            <a:r>
              <a:rPr lang="ko-KR" altLang="en-US" dirty="0" err="1">
                <a:solidFill>
                  <a:schemeClr val="tx1"/>
                </a:solidFill>
              </a:rPr>
              <a:t>박찬혁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박종빈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박범우</a:t>
            </a:r>
            <a:r>
              <a:rPr lang="ko-KR" altLang="en-US" dirty="0">
                <a:solidFill>
                  <a:schemeClr val="tx1"/>
                </a:solidFill>
              </a:rPr>
              <a:t> 이준영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33639" y="1157115"/>
            <a:ext cx="6542843" cy="27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플레이 디테일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145781" y="4953429"/>
            <a:ext cx="54184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날짜가 지나갈수록 캐릭터의 나이에 맞게 </a:t>
            </a:r>
            <a:endParaRPr lang="en-US" altLang="ko-KR" sz="2100" dirty="0"/>
          </a:p>
          <a:p>
            <a:r>
              <a:rPr lang="ko-KR" altLang="en-US" sz="2100" dirty="0"/>
              <a:t>배경 일러스트와 캐릭터 일러스트가 변한다</a:t>
            </a:r>
            <a:r>
              <a:rPr lang="ko-KR" altLang="en-US" sz="2400" dirty="0"/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F0972C-CA94-6366-5DEE-9D051CFFFBC0}"/>
              </a:ext>
            </a:extLst>
          </p:cNvPr>
          <p:cNvSpPr/>
          <p:nvPr/>
        </p:nvSpPr>
        <p:spPr>
          <a:xfrm>
            <a:off x="1305887" y="1826039"/>
            <a:ext cx="9714451" cy="27507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AE21441-2CC9-E879-B81B-4BEA7CB8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" t="7188" r="3822" b="50062"/>
          <a:stretch/>
        </p:blipFill>
        <p:spPr>
          <a:xfrm>
            <a:off x="2314405" y="2209415"/>
            <a:ext cx="2600879" cy="1988191"/>
          </a:xfrm>
          <a:prstGeom prst="rect">
            <a:avLst/>
          </a:prstGeom>
        </p:spPr>
      </p:pic>
      <p:pic>
        <p:nvPicPr>
          <p:cNvPr id="11" name="그림 10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8DB311FD-C121-3EA2-D3A0-CDCA462C4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2" r="961" b="50000"/>
          <a:stretch/>
        </p:blipFill>
        <p:spPr>
          <a:xfrm>
            <a:off x="6823327" y="2209415"/>
            <a:ext cx="2736621" cy="205530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FA40863-5978-D1EF-F172-EF3FC716ABB9}"/>
              </a:ext>
            </a:extLst>
          </p:cNvPr>
          <p:cNvSpPr/>
          <p:nvPr/>
        </p:nvSpPr>
        <p:spPr>
          <a:xfrm>
            <a:off x="5362937" y="2987509"/>
            <a:ext cx="984160" cy="4414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–</a:t>
            </a:r>
            <a:r>
              <a:rPr lang="ko-KR" altLang="en-US" sz="3000" dirty="0"/>
              <a:t>캐쉬 화면 </a:t>
            </a:r>
            <a:endParaRPr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718205" y="1946787"/>
            <a:ext cx="80281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메인 화면 옆으로 넘어가면 캐쉬 화면으로 이동할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아이템 생성을 누를 시 지폐 아이템이 나오며</a:t>
            </a:r>
            <a:r>
              <a:rPr lang="en-US" altLang="ko-KR" sz="2400" dirty="0"/>
              <a:t>,</a:t>
            </a:r>
            <a:r>
              <a:rPr lang="ko-KR" altLang="en-US" sz="2400" dirty="0"/>
              <a:t> 합치면 </a:t>
            </a:r>
            <a:endParaRPr lang="en-US" altLang="ko-KR" sz="2400" dirty="0"/>
          </a:p>
          <a:p>
            <a:r>
              <a:rPr lang="ko-KR" altLang="en-US" sz="2400" dirty="0"/>
              <a:t>상위 단계의 아이템을 획득할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지폐 아이템을 은행 아이콘에 끌어서 판매 가능</a:t>
            </a:r>
          </a:p>
        </p:txBody>
      </p:sp>
      <p:pic>
        <p:nvPicPr>
          <p:cNvPr id="3" name="그림 2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E6E52CF-CEE6-8497-302B-DA905CF3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5" y="1695822"/>
            <a:ext cx="2635996" cy="4660490"/>
          </a:xfrm>
          <a:prstGeom prst="rect">
            <a:avLst/>
          </a:prstGeom>
        </p:spPr>
      </p:pic>
      <p:pic>
        <p:nvPicPr>
          <p:cNvPr id="2050" name="Picture 2" descr="은행 PNG, SVG">
            <a:extLst>
              <a:ext uri="{FF2B5EF4-FFF2-40B4-BE49-F238E27FC236}">
                <a16:creationId xmlns:a16="http://schemas.microsoft.com/office/drawing/2014/main" id="{1EB458F5-0103-465B-1E26-DA3903C6D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1577" r="18343" b="21441"/>
          <a:stretch/>
        </p:blipFill>
        <p:spPr bwMode="auto">
          <a:xfrm>
            <a:off x="2795525" y="3495463"/>
            <a:ext cx="534238" cy="5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9D1FFA9-0DEA-5433-D975-7980B42A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91" y="3760765"/>
            <a:ext cx="1723701" cy="2976611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7083" y="3760765"/>
            <a:ext cx="790113" cy="156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609007" y="3826276"/>
            <a:ext cx="1812726" cy="292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030E0B-8211-3EDC-1916-043AFF157DD0}"/>
              </a:ext>
            </a:extLst>
          </p:cNvPr>
          <p:cNvSpPr/>
          <p:nvPr/>
        </p:nvSpPr>
        <p:spPr>
          <a:xfrm>
            <a:off x="8989993" y="3421359"/>
            <a:ext cx="4323267" cy="34366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69FA9720-91BF-F7D9-0D6C-609E5B6E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2334" y="3770617"/>
            <a:ext cx="1117421" cy="916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7C8C7-A384-4C26-7770-9FEB9034EB0A}"/>
              </a:ext>
            </a:extLst>
          </p:cNvPr>
          <p:cNvSpPr txBox="1"/>
          <p:nvPr/>
        </p:nvSpPr>
        <p:spPr>
          <a:xfrm>
            <a:off x="9117781" y="5082585"/>
            <a:ext cx="41665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자신이 원하는 직업의 </a:t>
            </a:r>
            <a:r>
              <a:rPr lang="en-US" altLang="ko-KR" sz="2200" dirty="0"/>
              <a:t>1</a:t>
            </a:r>
            <a:r>
              <a:rPr lang="ko-KR" altLang="en-US" sz="2200" dirty="0"/>
              <a:t>단계 </a:t>
            </a:r>
            <a:endParaRPr lang="en-US" altLang="ko-KR" sz="2200" dirty="0"/>
          </a:p>
          <a:p>
            <a:r>
              <a:rPr lang="ko-KR" altLang="en-US" sz="2200" dirty="0"/>
              <a:t>아이템을</a:t>
            </a:r>
            <a:r>
              <a:rPr lang="en-US" altLang="ko-KR" sz="2200" dirty="0"/>
              <a:t> </a:t>
            </a:r>
            <a:r>
              <a:rPr lang="ko-KR" altLang="en-US" sz="2200" dirty="0"/>
              <a:t>돈을 내고 확정적으로 </a:t>
            </a:r>
            <a:endParaRPr lang="en-US" altLang="ko-KR" sz="2200" dirty="0"/>
          </a:p>
          <a:p>
            <a:r>
              <a:rPr lang="ko-KR" altLang="en-US" sz="2200" dirty="0"/>
              <a:t>구매 가능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46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 플레이 디테일</a:t>
            </a:r>
            <a:endParaRPr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D6D722-63BD-A84D-9CD4-7AF1C290CD3B}"/>
              </a:ext>
            </a:extLst>
          </p:cNvPr>
          <p:cNvSpPr/>
          <p:nvPr/>
        </p:nvSpPr>
        <p:spPr>
          <a:xfrm>
            <a:off x="1205078" y="2106671"/>
            <a:ext cx="4323267" cy="34366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61E6E-64E2-C83C-96A9-D71D81E82061}"/>
              </a:ext>
            </a:extLst>
          </p:cNvPr>
          <p:cNvSpPr txBox="1"/>
          <p:nvPr/>
        </p:nvSpPr>
        <p:spPr>
          <a:xfrm>
            <a:off x="1358911" y="3532933"/>
            <a:ext cx="4323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자신이 보았던 엔딩 일러스트와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각 직업 엔딩을 본 횟수 확인가능 </a:t>
            </a:r>
          </a:p>
        </p:txBody>
      </p:sp>
      <p:pic>
        <p:nvPicPr>
          <p:cNvPr id="10" name="그림 9" descr="텍스트, 시계, 번호, 폰트이(가) 표시된 사진&#10;&#10;자동 생성된 설명">
            <a:extLst>
              <a:ext uri="{FF2B5EF4-FFF2-40B4-BE49-F238E27FC236}">
                <a16:creationId xmlns:a16="http://schemas.microsoft.com/office/drawing/2014/main" id="{E4B3178E-EB42-D6D8-843A-FB42A967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27" y="2275063"/>
            <a:ext cx="1533367" cy="9168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36364" y="1988871"/>
            <a:ext cx="5766751" cy="384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게임의 재미 요소</a:t>
            </a:r>
            <a:endParaRPr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BD6CB6-66F4-5189-FB7E-8965DBFE4D86}"/>
              </a:ext>
            </a:extLst>
          </p:cNvPr>
          <p:cNvSpPr/>
          <p:nvPr/>
        </p:nvSpPr>
        <p:spPr>
          <a:xfrm>
            <a:off x="1412007" y="1871584"/>
            <a:ext cx="9250400" cy="44201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5" name="Google Shape;114;p15">
            <a:extLst>
              <a:ext uri="{FF2B5EF4-FFF2-40B4-BE49-F238E27FC236}">
                <a16:creationId xmlns:a16="http://schemas.microsoft.com/office/drawing/2014/main" id="{438C3A15-C1B0-55E3-2185-C5DC2239CFB4}"/>
              </a:ext>
            </a:extLst>
          </p:cNvPr>
          <p:cNvSpPr txBox="1">
            <a:spLocks/>
          </p:cNvSpPr>
          <p:nvPr/>
        </p:nvSpPr>
        <p:spPr>
          <a:xfrm>
            <a:off x="2359184" y="2548037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ko-KR" altLang="en-US" dirty="0"/>
          </a:p>
        </p:txBody>
      </p:sp>
      <p:sp>
        <p:nvSpPr>
          <p:cNvPr id="6" name="Google Shape;114;p15">
            <a:extLst>
              <a:ext uri="{FF2B5EF4-FFF2-40B4-BE49-F238E27FC236}">
                <a16:creationId xmlns:a16="http://schemas.microsoft.com/office/drawing/2014/main" id="{F9340EE9-1787-8802-4D28-28E031323AB4}"/>
              </a:ext>
            </a:extLst>
          </p:cNvPr>
          <p:cNvSpPr txBox="1">
            <a:spLocks/>
          </p:cNvSpPr>
          <p:nvPr/>
        </p:nvSpPr>
        <p:spPr>
          <a:xfrm>
            <a:off x="1821814" y="2239141"/>
            <a:ext cx="10058400" cy="150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2000" dirty="0" err="1"/>
              <a:t>다회차</a:t>
            </a:r>
            <a:r>
              <a:rPr lang="ko-KR" altLang="en-US" sz="2000" dirty="0"/>
              <a:t> 플레이를 지향하는 다양한 직업 </a:t>
            </a:r>
            <a:r>
              <a:rPr lang="ko-KR" altLang="en-US" sz="2000" dirty="0" smtClean="0"/>
              <a:t>엔딩</a:t>
            </a:r>
            <a:endParaRPr lang="en-US" altLang="ko-KR" sz="20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2000" dirty="0"/>
              <a:t>자신이 원하는 직업을 선택해 아이템을 조합해 나가는 </a:t>
            </a:r>
            <a:r>
              <a:rPr lang="ko-KR" altLang="en-US" sz="2000" dirty="0" smtClean="0"/>
              <a:t>요소</a:t>
            </a:r>
            <a:endParaRPr lang="en-US" altLang="ko-KR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r>
              <a:rPr lang="ko-KR" altLang="en-US" sz="2000" dirty="0"/>
              <a:t>쉽게 익히는 메커니즘과 짧은 플레이 타임 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남녀노소 누구나 플레이 가능</a:t>
            </a:r>
            <a:endParaRPr lang="en-US" altLang="ko-KR" sz="20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63029" y="3877661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30986" y="3906991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08284" y="3891773"/>
            <a:ext cx="3426359" cy="2283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69441" y="-53297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시작</a:t>
            </a:r>
            <a:r>
              <a:rPr lang="ko-KR" dirty="0"/>
              <a:t> 화면</a:t>
            </a:r>
            <a:endParaRPr dirty="0"/>
          </a:p>
        </p:txBody>
      </p:sp>
      <p:pic>
        <p:nvPicPr>
          <p:cNvPr id="3" name="그림 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1EC736CE-B563-4128-2C45-B3E0C111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41" y="978697"/>
            <a:ext cx="3078025" cy="53513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88BB55-4A35-3643-97F4-2222A0C84C6C}"/>
              </a:ext>
            </a:extLst>
          </p:cNvPr>
          <p:cNvSpPr/>
          <p:nvPr/>
        </p:nvSpPr>
        <p:spPr>
          <a:xfrm>
            <a:off x="8510632" y="1080716"/>
            <a:ext cx="1069596" cy="4725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갤러리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689EA-4614-EE99-471E-3DCB76761EA4}"/>
              </a:ext>
            </a:extLst>
          </p:cNvPr>
          <p:cNvSpPr/>
          <p:nvPr/>
        </p:nvSpPr>
        <p:spPr>
          <a:xfrm>
            <a:off x="8043296" y="4411910"/>
            <a:ext cx="2073828" cy="45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오디오 설정버튼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E415F-A738-86B4-5F1F-A622A65A507D}"/>
              </a:ext>
            </a:extLst>
          </p:cNvPr>
          <p:cNvSpPr/>
          <p:nvPr/>
        </p:nvSpPr>
        <p:spPr>
          <a:xfrm>
            <a:off x="1806429" y="3542949"/>
            <a:ext cx="1752983" cy="4585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게임시작버튼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896CBC-3C93-9E4E-3975-0512A2022930}"/>
              </a:ext>
            </a:extLst>
          </p:cNvPr>
          <p:cNvSpPr/>
          <p:nvPr/>
        </p:nvSpPr>
        <p:spPr>
          <a:xfrm>
            <a:off x="3993160" y="3542950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7D3EE8-2739-537B-4197-B8578A06137F}"/>
              </a:ext>
            </a:extLst>
          </p:cNvPr>
          <p:cNvSpPr/>
          <p:nvPr/>
        </p:nvSpPr>
        <p:spPr>
          <a:xfrm rot="10800000">
            <a:off x="7340366" y="1094715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2BE47B-6BA1-E081-1906-F64F76B129BB}"/>
              </a:ext>
            </a:extLst>
          </p:cNvPr>
          <p:cNvSpPr/>
          <p:nvPr/>
        </p:nvSpPr>
        <p:spPr>
          <a:xfrm rot="10800000">
            <a:off x="6861321" y="4425909"/>
            <a:ext cx="830510" cy="45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메인 화면</a:t>
            </a:r>
            <a:endParaRPr dirty="0"/>
          </a:p>
        </p:txBody>
      </p:sp>
      <p:pic>
        <p:nvPicPr>
          <p:cNvPr id="5" name="그림 4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132ADFF9-0B9F-07DC-DE66-DBAC1E58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45" y="1737360"/>
            <a:ext cx="2655134" cy="46041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FCC633-DC9D-590D-A206-C64299B369A2}"/>
              </a:ext>
            </a:extLst>
          </p:cNvPr>
          <p:cNvSpPr/>
          <p:nvPr/>
        </p:nvSpPr>
        <p:spPr>
          <a:xfrm>
            <a:off x="1318201" y="4039449"/>
            <a:ext cx="1830233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 생성 버튼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0BACC-21A6-8434-EB8F-AFE442316966}"/>
              </a:ext>
            </a:extLst>
          </p:cNvPr>
          <p:cNvSpPr/>
          <p:nvPr/>
        </p:nvSpPr>
        <p:spPr>
          <a:xfrm>
            <a:off x="2163596" y="2249396"/>
            <a:ext cx="984838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상점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D56AA8-8F7A-D0F0-CD70-8921ECF96C71}"/>
              </a:ext>
            </a:extLst>
          </p:cNvPr>
          <p:cNvSpPr/>
          <p:nvPr/>
        </p:nvSpPr>
        <p:spPr>
          <a:xfrm>
            <a:off x="8170990" y="2160795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배경 일러스트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0F8F5-3458-AA97-61EF-46251BF965AE}"/>
              </a:ext>
            </a:extLst>
          </p:cNvPr>
          <p:cNvSpPr/>
          <p:nvPr/>
        </p:nvSpPr>
        <p:spPr>
          <a:xfrm>
            <a:off x="2076342" y="1708280"/>
            <a:ext cx="1072092" cy="36229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일시정지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D226A-E5C9-065E-C78C-4D0840F11308}"/>
              </a:ext>
            </a:extLst>
          </p:cNvPr>
          <p:cNvSpPr/>
          <p:nvPr/>
        </p:nvSpPr>
        <p:spPr>
          <a:xfrm>
            <a:off x="8156363" y="3005363"/>
            <a:ext cx="1830233" cy="390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캐릭터 일러스트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DA2449-F9B1-8522-7584-AC05AAE0DA75}"/>
              </a:ext>
            </a:extLst>
          </p:cNvPr>
          <p:cNvSpPr/>
          <p:nvPr/>
        </p:nvSpPr>
        <p:spPr>
          <a:xfrm rot="10800000">
            <a:off x="7039623" y="2160795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715DDC3-948F-9268-9D65-4BB3F31B269B}"/>
              </a:ext>
            </a:extLst>
          </p:cNvPr>
          <p:cNvSpPr/>
          <p:nvPr/>
        </p:nvSpPr>
        <p:spPr>
          <a:xfrm>
            <a:off x="3482584" y="2249396"/>
            <a:ext cx="687217" cy="3166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DF2B62B-EF65-273D-5F0D-D279625EB365}"/>
              </a:ext>
            </a:extLst>
          </p:cNvPr>
          <p:cNvSpPr/>
          <p:nvPr/>
        </p:nvSpPr>
        <p:spPr>
          <a:xfrm rot="10800000">
            <a:off x="6417577" y="2993787"/>
            <a:ext cx="1367247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24B5498-B680-14AE-37CA-CCD1362FC3DA}"/>
              </a:ext>
            </a:extLst>
          </p:cNvPr>
          <p:cNvSpPr/>
          <p:nvPr/>
        </p:nvSpPr>
        <p:spPr>
          <a:xfrm>
            <a:off x="3414871" y="4039449"/>
            <a:ext cx="1211842" cy="3624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8B1C8FF-B616-F3E5-46A4-E0EB15A25F52}"/>
              </a:ext>
            </a:extLst>
          </p:cNvPr>
          <p:cNvSpPr/>
          <p:nvPr/>
        </p:nvSpPr>
        <p:spPr>
          <a:xfrm rot="10800000">
            <a:off x="7210399" y="5031544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D337D-03AD-9EA9-C8C2-8A8443665B87}"/>
              </a:ext>
            </a:extLst>
          </p:cNvPr>
          <p:cNvSpPr/>
          <p:nvPr/>
        </p:nvSpPr>
        <p:spPr>
          <a:xfrm>
            <a:off x="8246902" y="5022840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캐쉬 화면 이동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CDD86A0-928C-B422-A481-A74B38B9E85D}"/>
              </a:ext>
            </a:extLst>
          </p:cNvPr>
          <p:cNvSpPr/>
          <p:nvPr/>
        </p:nvSpPr>
        <p:spPr>
          <a:xfrm>
            <a:off x="3482584" y="1737360"/>
            <a:ext cx="687217" cy="3166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캐쉬 화면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FCC633-DC9D-590D-A206-C64299B369A2}"/>
              </a:ext>
            </a:extLst>
          </p:cNvPr>
          <p:cNvSpPr/>
          <p:nvPr/>
        </p:nvSpPr>
        <p:spPr>
          <a:xfrm>
            <a:off x="1347526" y="4039449"/>
            <a:ext cx="1830233" cy="3624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 생성 버튼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D226A-E5C9-065E-C78C-4D0840F11308}"/>
              </a:ext>
            </a:extLst>
          </p:cNvPr>
          <p:cNvSpPr/>
          <p:nvPr/>
        </p:nvSpPr>
        <p:spPr>
          <a:xfrm>
            <a:off x="8167877" y="3571102"/>
            <a:ext cx="945692" cy="3905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은행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DA2449-F9B1-8522-7584-AC05AAE0DA75}"/>
              </a:ext>
            </a:extLst>
          </p:cNvPr>
          <p:cNvSpPr/>
          <p:nvPr/>
        </p:nvSpPr>
        <p:spPr>
          <a:xfrm rot="10800000">
            <a:off x="7161932" y="3571102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D337D-03AD-9EA9-C8C2-8A8443665B87}"/>
              </a:ext>
            </a:extLst>
          </p:cNvPr>
          <p:cNvSpPr/>
          <p:nvPr/>
        </p:nvSpPr>
        <p:spPr>
          <a:xfrm>
            <a:off x="1528604" y="5115906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메인 화면 이동</a:t>
            </a:r>
          </a:p>
        </p:txBody>
      </p:sp>
      <p:pic>
        <p:nvPicPr>
          <p:cNvPr id="3" name="그림 2" descr="텍스트, 스크린샷, 사각형, 직사각형이(가) 표시된 사진&#10;&#10;자동 생성된 설명">
            <a:extLst>
              <a:ext uri="{FF2B5EF4-FFF2-40B4-BE49-F238E27FC236}">
                <a16:creationId xmlns:a16="http://schemas.microsoft.com/office/drawing/2014/main" id="{1C0E9FF3-0DD7-3513-2A82-E9A69CF1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59" y="1740846"/>
            <a:ext cx="2655133" cy="4597206"/>
          </a:xfrm>
          <a:prstGeom prst="rect">
            <a:avLst/>
          </a:prstGeom>
        </p:spPr>
      </p:pic>
      <p:pic>
        <p:nvPicPr>
          <p:cNvPr id="4" name="Picture 2" descr="은행 PNG, SVG">
            <a:extLst>
              <a:ext uri="{FF2B5EF4-FFF2-40B4-BE49-F238E27FC236}">
                <a16:creationId xmlns:a16="http://schemas.microsoft.com/office/drawing/2014/main" id="{BB7F5CB5-87A3-701E-8D02-E94EA9E92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1577" r="18343" b="21441"/>
          <a:stretch/>
        </p:blipFill>
        <p:spPr bwMode="auto">
          <a:xfrm>
            <a:off x="6318990" y="3493274"/>
            <a:ext cx="549916" cy="5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E384697-0FE3-9C24-18FD-B65721EBEE88}"/>
              </a:ext>
            </a:extLst>
          </p:cNvPr>
          <p:cNvSpPr/>
          <p:nvPr/>
        </p:nvSpPr>
        <p:spPr>
          <a:xfrm>
            <a:off x="3489212" y="4039449"/>
            <a:ext cx="1211842" cy="3624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E5810B3-7D0C-7ABF-4A27-68F79FE79A54}"/>
              </a:ext>
            </a:extLst>
          </p:cNvPr>
          <p:cNvSpPr/>
          <p:nvPr/>
        </p:nvSpPr>
        <p:spPr>
          <a:xfrm>
            <a:off x="3489212" y="5096249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엔딩 화면</a:t>
            </a:r>
            <a:endParaRPr dirty="0"/>
          </a:p>
        </p:txBody>
      </p:sp>
      <p:pic>
        <p:nvPicPr>
          <p:cNvPr id="2" name="그림 1" descr="텍스트, 의류, 스크린샷, 인간의 얼굴이(가) 표시된 사진&#10;&#10;자동 생성된 설명">
            <a:extLst>
              <a:ext uri="{FF2B5EF4-FFF2-40B4-BE49-F238E27FC236}">
                <a16:creationId xmlns:a16="http://schemas.microsoft.com/office/drawing/2014/main" id="{C06ADFA7-FA3B-E6D3-972F-F8A5E498A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3" r="2719"/>
          <a:stretch/>
        </p:blipFill>
        <p:spPr>
          <a:xfrm>
            <a:off x="4163985" y="1737360"/>
            <a:ext cx="2972701" cy="4576193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1AB981A-1680-CED8-B959-09A308FA5FDB}"/>
              </a:ext>
            </a:extLst>
          </p:cNvPr>
          <p:cNvSpPr/>
          <p:nvPr/>
        </p:nvSpPr>
        <p:spPr>
          <a:xfrm rot="10800000">
            <a:off x="7240679" y="2456955"/>
            <a:ext cx="722843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074679-E148-1067-D086-99717073AADF}"/>
              </a:ext>
            </a:extLst>
          </p:cNvPr>
          <p:cNvSpPr/>
          <p:nvPr/>
        </p:nvSpPr>
        <p:spPr>
          <a:xfrm>
            <a:off x="1496178" y="4745310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재시작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E82AE7-A1AB-737C-E2D1-2A78CCEFE750}"/>
              </a:ext>
            </a:extLst>
          </p:cNvPr>
          <p:cNvSpPr/>
          <p:nvPr/>
        </p:nvSpPr>
        <p:spPr>
          <a:xfrm>
            <a:off x="8554236" y="2456955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엔딩 일러스트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649BC-8D57-9E67-0191-0223ACE07827}"/>
              </a:ext>
            </a:extLst>
          </p:cNvPr>
          <p:cNvSpPr/>
          <p:nvPr/>
        </p:nvSpPr>
        <p:spPr>
          <a:xfrm>
            <a:off x="8554235" y="3952809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직업 본 횟수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54E18E8-2790-47EC-C80C-55E7109BBDAB}"/>
              </a:ext>
            </a:extLst>
          </p:cNvPr>
          <p:cNvSpPr/>
          <p:nvPr/>
        </p:nvSpPr>
        <p:spPr>
          <a:xfrm>
            <a:off x="3649212" y="4745310"/>
            <a:ext cx="849468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0E3252E-CF9A-935A-6AD9-86A776E3182C}"/>
              </a:ext>
            </a:extLst>
          </p:cNvPr>
          <p:cNvSpPr/>
          <p:nvPr/>
        </p:nvSpPr>
        <p:spPr>
          <a:xfrm rot="10800000">
            <a:off x="6752684" y="4025456"/>
            <a:ext cx="1210838" cy="2864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04E1F-4DE4-C114-2C46-62D21FA6806D}"/>
              </a:ext>
            </a:extLst>
          </p:cNvPr>
          <p:cNvSpPr/>
          <p:nvPr/>
        </p:nvSpPr>
        <p:spPr>
          <a:xfrm>
            <a:off x="945264" y="3537495"/>
            <a:ext cx="2200069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자신이 본 직업 엔딩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B65C38-497E-1DDD-C1BB-6CA1D0AF6CF2}"/>
              </a:ext>
            </a:extLst>
          </p:cNvPr>
          <p:cNvSpPr/>
          <p:nvPr/>
        </p:nvSpPr>
        <p:spPr>
          <a:xfrm>
            <a:off x="3649211" y="3564149"/>
            <a:ext cx="810671" cy="3886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화면 구성 – </a:t>
            </a:r>
            <a:r>
              <a:rPr lang="ko-KR" altLang="en-US" dirty="0"/>
              <a:t>추가 게임 화면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85DE1-F657-F52D-225E-14C2DAC77022}"/>
              </a:ext>
            </a:extLst>
          </p:cNvPr>
          <p:cNvSpPr/>
          <p:nvPr/>
        </p:nvSpPr>
        <p:spPr>
          <a:xfrm>
            <a:off x="2553189" y="5797832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/>
              <a:t>갤러리 화면</a:t>
            </a:r>
            <a:endParaRPr lang="ko-KR" altLang="en-US" sz="1700" dirty="0"/>
          </a:p>
        </p:txBody>
      </p:sp>
      <p:pic>
        <p:nvPicPr>
          <p:cNvPr id="13" name="그림 12" descr="핑크, 보라색, 마젠타, 스크린샷이(가) 표시된 사진&#10;&#10;자동 생성된 설명">
            <a:extLst>
              <a:ext uri="{FF2B5EF4-FFF2-40B4-BE49-F238E27FC236}">
                <a16:creationId xmlns:a16="http://schemas.microsoft.com/office/drawing/2014/main" id="{E4C2950F-E6DD-7233-7656-5278D0DD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83" y="1876813"/>
            <a:ext cx="2107169" cy="3665451"/>
          </a:xfrm>
          <a:prstGeom prst="rect">
            <a:avLst/>
          </a:prstGeom>
        </p:spPr>
      </p:pic>
      <p:pic>
        <p:nvPicPr>
          <p:cNvPr id="15" name="그림 14" descr="스크린샷, 핑크, 보라색, 마젠타이(가) 표시된 사진&#10;&#10;자동 생성된 설명">
            <a:extLst>
              <a:ext uri="{FF2B5EF4-FFF2-40B4-BE49-F238E27FC236}">
                <a16:creationId xmlns:a16="http://schemas.microsoft.com/office/drawing/2014/main" id="{E700395C-9B5A-1CC1-32EE-A165BC54E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74" y="1923117"/>
            <a:ext cx="2107168" cy="36607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E2A6F-2633-EF3F-7E0F-32043D46BC82}"/>
              </a:ext>
            </a:extLst>
          </p:cNvPr>
          <p:cNvSpPr/>
          <p:nvPr/>
        </p:nvSpPr>
        <p:spPr>
          <a:xfrm>
            <a:off x="7755763" y="5728021"/>
            <a:ext cx="1649155" cy="3973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상점 화면</a:t>
            </a:r>
          </a:p>
        </p:txBody>
      </p:sp>
    </p:spTree>
    <p:extLst>
      <p:ext uri="{BB962C8B-B14F-4D97-AF65-F5344CB8AC3E}">
        <p14:creationId xmlns:p14="http://schemas.microsoft.com/office/powerpoint/2010/main" val="31117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Life is a game</a:t>
            </a:r>
            <a:r>
              <a:rPr lang="ko-KR" dirty="0"/>
              <a:t> </a:t>
            </a:r>
            <a:endParaRPr dirty="0"/>
          </a:p>
        </p:txBody>
      </p:sp>
      <p:pic>
        <p:nvPicPr>
          <p:cNvPr id="1028" name="Picture 4" descr="Life is a game - 나무위키">
            <a:extLst>
              <a:ext uri="{FF2B5EF4-FFF2-40B4-BE49-F238E27FC236}">
                <a16:creationId xmlns:a16="http://schemas.microsoft.com/office/drawing/2014/main" id="{3A1CEC8A-37CF-5E74-735A-C347052E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28" y="2815937"/>
            <a:ext cx="2726990" cy="27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9D5C30-029B-F6A9-A58D-C632303C8ACA}"/>
              </a:ext>
            </a:extLst>
          </p:cNvPr>
          <p:cNvSpPr/>
          <p:nvPr/>
        </p:nvSpPr>
        <p:spPr>
          <a:xfrm>
            <a:off x="5790920" y="2504650"/>
            <a:ext cx="4874852" cy="3488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2017</a:t>
            </a:r>
            <a:r>
              <a:rPr lang="ko-KR" altLang="en-US" sz="2000" dirty="0"/>
              <a:t>년에 </a:t>
            </a:r>
            <a:r>
              <a:rPr lang="en-US" altLang="ko-KR" sz="2000" dirty="0"/>
              <a:t>“5byte”</a:t>
            </a:r>
            <a:r>
              <a:rPr lang="ko-KR" altLang="en-US" sz="2000" dirty="0"/>
              <a:t>에서 개발한 게임이다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출생부터 사망까지의 인생이 런 게임 형식으로 진행 되며 플레이어의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선택에 따라 다양한 엔딩을 볼 수 있다</a:t>
            </a:r>
            <a:endParaRPr lang="en-US" altLang="ko-KR" sz="2000" dirty="0"/>
          </a:p>
          <a:p>
            <a:pPr algn="ctr"/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영상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Life is a game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2066207" y="2160701"/>
            <a:ext cx="7799245" cy="18408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197A3C-3A98-7723-99A9-E3F5F2EE2A0E}"/>
              </a:ext>
            </a:extLst>
          </p:cNvPr>
          <p:cNvSpPr/>
          <p:nvPr/>
        </p:nvSpPr>
        <p:spPr>
          <a:xfrm>
            <a:off x="2066206" y="4368404"/>
            <a:ext cx="7799245" cy="1713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078853-5A71-0A8F-519E-BEA1A8C04D60}"/>
              </a:ext>
            </a:extLst>
          </p:cNvPr>
          <p:cNvSpPr/>
          <p:nvPr/>
        </p:nvSpPr>
        <p:spPr>
          <a:xfrm>
            <a:off x="5043666" y="1865131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메커니즘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3048699" y="241545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800" dirty="0" err="1"/>
              <a:t>영아기</a:t>
            </a:r>
            <a:r>
              <a:rPr lang="ko-KR" altLang="en-US" sz="1800" dirty="0"/>
              <a:t> 부터 노년기까지 거쳐가며 인생을 살아간다</a:t>
            </a:r>
            <a:endParaRPr lang="en-US" altLang="ko-KR" sz="1800" dirty="0"/>
          </a:p>
          <a:p>
            <a:pPr marL="342900" indent="-342900" algn="ctr">
              <a:buAutoNum type="arabicPeriod"/>
            </a:pPr>
            <a:r>
              <a:rPr lang="ko-KR" altLang="en-US" sz="1800" dirty="0"/>
              <a:t>게임내의 여러가지 취미</a:t>
            </a:r>
            <a:r>
              <a:rPr lang="en-US" altLang="ko-KR" sz="1800" dirty="0"/>
              <a:t>,</a:t>
            </a:r>
            <a:r>
              <a:rPr lang="ko-KR" altLang="en-US" sz="1800" dirty="0"/>
              <a:t> 공부 아이템</a:t>
            </a:r>
            <a:r>
              <a:rPr lang="en-US" altLang="ko-KR" sz="1800" dirty="0"/>
              <a:t> ,</a:t>
            </a:r>
            <a:r>
              <a:rPr lang="ko-KR" altLang="en-US" sz="1800" dirty="0" err="1"/>
              <a:t>스킬게이지</a:t>
            </a:r>
            <a:r>
              <a:rPr lang="en-US" altLang="ko-KR" sz="1800" dirty="0"/>
              <a:t>,       </a:t>
            </a:r>
          </a:p>
          <a:p>
            <a:pPr algn="ctr"/>
            <a:r>
              <a:rPr lang="ko-KR" altLang="en-US" sz="1800" dirty="0"/>
              <a:t>행복도 등을 관리한다</a:t>
            </a:r>
            <a:endParaRPr lang="en-US" altLang="ko-KR" sz="1800" dirty="0"/>
          </a:p>
          <a:p>
            <a:pPr algn="ctr"/>
            <a:r>
              <a:rPr lang="en-US" altLang="ko-KR" sz="1800" dirty="0"/>
              <a:t>  3. </a:t>
            </a:r>
            <a:r>
              <a:rPr lang="ko-KR" altLang="en-US" sz="1800" dirty="0"/>
              <a:t>캐릭터가 죽는 순간까지 다양한 사건사고를 마주하고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자신이 원하는 선택을 한다</a:t>
            </a: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0553C4-CDF3-C92B-ECE4-12E53B3BC10C}"/>
              </a:ext>
            </a:extLst>
          </p:cNvPr>
          <p:cNvSpPr/>
          <p:nvPr/>
        </p:nvSpPr>
        <p:spPr>
          <a:xfrm>
            <a:off x="5043665" y="4147527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재미요소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2C478-A63C-53BB-598B-1CA8BC2E8DCA}"/>
              </a:ext>
            </a:extLst>
          </p:cNvPr>
          <p:cNvSpPr txBox="1"/>
          <p:nvPr/>
        </p:nvSpPr>
        <p:spPr>
          <a:xfrm>
            <a:off x="2677066" y="4846576"/>
            <a:ext cx="6270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1.</a:t>
            </a:r>
            <a:r>
              <a:rPr lang="ko-KR" altLang="en-US" sz="1800" dirty="0"/>
              <a:t>여러 인생을 직접 플레이 해볼 수 있다 </a:t>
            </a:r>
            <a:endParaRPr lang="en-US" altLang="ko-KR" sz="1800" dirty="0"/>
          </a:p>
          <a:p>
            <a:pPr algn="ctr"/>
            <a:r>
              <a:rPr lang="en-US" altLang="ko-KR" sz="1800" dirty="0"/>
              <a:t> </a:t>
            </a:r>
          </a:p>
          <a:p>
            <a:pPr algn="ctr"/>
            <a:r>
              <a:rPr lang="en-US" altLang="ko-KR" sz="1800" dirty="0"/>
              <a:t>          2.</a:t>
            </a:r>
            <a:r>
              <a:rPr lang="ko-KR" altLang="en-US" sz="1800" dirty="0"/>
              <a:t>플레이어의 선택에 따라 다양한 삶과 엔딩을 </a:t>
            </a:r>
            <a:endParaRPr lang="en-US" altLang="ko-KR" sz="1800" dirty="0"/>
          </a:p>
          <a:p>
            <a:pPr algn="ctr"/>
            <a:r>
              <a:rPr lang="ko-KR" altLang="en-US" sz="1800" dirty="0"/>
              <a:t>볼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778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차별화 요소</a:t>
            </a:r>
            <a:r>
              <a:rPr lang="en-US" altLang="ko-KR" dirty="0"/>
              <a:t>- Life is a game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C0541E-871E-D021-BEA3-487D3435FF90}"/>
              </a:ext>
            </a:extLst>
          </p:cNvPr>
          <p:cNvSpPr/>
          <p:nvPr/>
        </p:nvSpPr>
        <p:spPr>
          <a:xfrm>
            <a:off x="1183716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F81A-4783-6523-B015-6E41B122880B}"/>
              </a:ext>
            </a:extLst>
          </p:cNvPr>
          <p:cNvSpPr txBox="1"/>
          <p:nvPr/>
        </p:nvSpPr>
        <p:spPr>
          <a:xfrm>
            <a:off x="212830" y="469546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런 게임 형식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행복도 건강 시스템이 있다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</p:txBody>
      </p:sp>
      <p:pic>
        <p:nvPicPr>
          <p:cNvPr id="4" name="Picture 4" descr="Life is a game - 나무위키">
            <a:extLst>
              <a:ext uri="{FF2B5EF4-FFF2-40B4-BE49-F238E27FC236}">
                <a16:creationId xmlns:a16="http://schemas.microsoft.com/office/drawing/2014/main" id="{F8537A2F-F3D1-DAA8-F09D-1B465101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98" y="2285228"/>
            <a:ext cx="1749870" cy="17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F83B72-1144-C8E1-C628-D34102BF4527}"/>
              </a:ext>
            </a:extLst>
          </p:cNvPr>
          <p:cNvSpPr/>
          <p:nvPr/>
        </p:nvSpPr>
        <p:spPr>
          <a:xfrm>
            <a:off x="2430250" y="173736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Life is a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5E1136-1A08-D56C-0476-48EC81DB10DE}"/>
              </a:ext>
            </a:extLst>
          </p:cNvPr>
          <p:cNvSpPr/>
          <p:nvPr/>
        </p:nvSpPr>
        <p:spPr>
          <a:xfrm>
            <a:off x="6782330" y="2037783"/>
            <a:ext cx="4152831" cy="4315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</p:txBody>
      </p:sp>
      <p:pic>
        <p:nvPicPr>
          <p:cNvPr id="13" name="그림 1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38BA647F-2CB7-2BD6-42D2-7C28E0D9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877" y="2339120"/>
            <a:ext cx="1195738" cy="20788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B90EA-25AB-9869-38B9-EB21AEC5F43D}"/>
              </a:ext>
            </a:extLst>
          </p:cNvPr>
          <p:cNvSpPr/>
          <p:nvPr/>
        </p:nvSpPr>
        <p:spPr>
          <a:xfrm>
            <a:off x="8101987" y="1721570"/>
            <a:ext cx="1659765" cy="4781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머지</a:t>
            </a:r>
            <a:r>
              <a:rPr lang="ko-KR" altLang="en-US" dirty="0">
                <a:solidFill>
                  <a:schemeClr val="bg1"/>
                </a:solidFill>
              </a:rPr>
              <a:t> 라이프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F921B-554A-F96F-F674-D35C2AE51A95}"/>
              </a:ext>
            </a:extLst>
          </p:cNvPr>
          <p:cNvSpPr txBox="1"/>
          <p:nvPr/>
        </p:nvSpPr>
        <p:spPr>
          <a:xfrm>
            <a:off x="5884568" y="467967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/>
              <a:t>머지</a:t>
            </a:r>
            <a:r>
              <a:rPr lang="ko-KR" altLang="en-US" sz="1800" dirty="0"/>
              <a:t> 게임 형식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r>
              <a:rPr lang="ko-KR" altLang="en-US" sz="1800" dirty="0"/>
              <a:t>상점에서 자신이 원하는 아이템</a:t>
            </a:r>
            <a:endParaRPr lang="en-US" altLang="ko-KR" sz="1800" dirty="0"/>
          </a:p>
          <a:p>
            <a:pPr algn="ctr"/>
            <a:r>
              <a:rPr lang="ko-KR" altLang="en-US" sz="1800" dirty="0"/>
              <a:t>확정적으로 구매 가능</a:t>
            </a:r>
            <a:endParaRPr lang="en-US" altLang="ko-KR" sz="1800" dirty="0"/>
          </a:p>
          <a:p>
            <a:pPr algn="ctr"/>
            <a:endParaRPr lang="en-US" altLang="ko-KR" sz="1800" dirty="0"/>
          </a:p>
          <a:p>
            <a:pPr algn="ctr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442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유사 게임</a:t>
            </a:r>
            <a:r>
              <a:rPr lang="en-US" altLang="ko-KR" dirty="0"/>
              <a:t>- 2048</a:t>
            </a:r>
            <a:r>
              <a:rPr lang="ko-KR" dirty="0"/>
              <a:t> </a:t>
            </a:r>
            <a:endParaRPr dirty="0"/>
          </a:p>
        </p:txBody>
      </p:sp>
      <p:pic>
        <p:nvPicPr>
          <p:cNvPr id="1026" name="Picture 2" descr="2048 ! 구매 - Microsoft Store ko-KR">
            <a:extLst>
              <a:ext uri="{FF2B5EF4-FFF2-40B4-BE49-F238E27FC236}">
                <a16:creationId xmlns:a16="http://schemas.microsoft.com/office/drawing/2014/main" id="{CD8C9396-EB02-D37D-0101-C6F5746F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98" y="2579540"/>
            <a:ext cx="2751415" cy="27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6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8800-C992-5E49-74BE-09B659F3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317" y="2787511"/>
            <a:ext cx="4129061" cy="1450757"/>
          </a:xfrm>
        </p:spPr>
        <p:txBody>
          <a:bodyPr>
            <a:noAutofit/>
          </a:bodyPr>
          <a:lstStyle/>
          <a:p>
            <a:r>
              <a:rPr lang="ko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99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78457-DC5A-437B-5D2B-6280E2BA4440}"/>
              </a:ext>
            </a:extLst>
          </p:cNvPr>
          <p:cNvSpPr txBox="1"/>
          <p:nvPr/>
        </p:nvSpPr>
        <p:spPr>
          <a:xfrm>
            <a:off x="1377695" y="2243172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게임 기본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9A731-22C2-2E38-E4BF-0DC2AE2BF604}"/>
              </a:ext>
            </a:extLst>
          </p:cNvPr>
          <p:cNvSpPr txBox="1"/>
          <p:nvPr/>
        </p:nvSpPr>
        <p:spPr>
          <a:xfrm>
            <a:off x="1377695" y="5262494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게임 재미요소</a:t>
            </a:r>
            <a:endParaRPr lang="en-US" altLang="ko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491D5-FB4D-2C66-C9B5-3D7212F3B5FF}"/>
              </a:ext>
            </a:extLst>
          </p:cNvPr>
          <p:cNvSpPr txBox="1"/>
          <p:nvPr/>
        </p:nvSpPr>
        <p:spPr>
          <a:xfrm>
            <a:off x="6606638" y="4256330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유사게임 리서치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64EFB-50C6-569E-3664-A5420CE38BB1}"/>
              </a:ext>
            </a:extLst>
          </p:cNvPr>
          <p:cNvSpPr txBox="1"/>
          <p:nvPr/>
        </p:nvSpPr>
        <p:spPr>
          <a:xfrm>
            <a:off x="6606638" y="316739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스토리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FAA91-5E54-426B-6B84-CA8726F65604}"/>
              </a:ext>
            </a:extLst>
          </p:cNvPr>
          <p:cNvSpPr txBox="1"/>
          <p:nvPr/>
        </p:nvSpPr>
        <p:spPr>
          <a:xfrm>
            <a:off x="6606638" y="224317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화면 구성</a:t>
            </a:r>
            <a:endParaRPr lang="en-US" altLang="ko-KR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24F69-F47D-C18D-6A17-156C50335045}"/>
              </a:ext>
            </a:extLst>
          </p:cNvPr>
          <p:cNvSpPr txBox="1"/>
          <p:nvPr/>
        </p:nvSpPr>
        <p:spPr>
          <a:xfrm>
            <a:off x="1377695" y="4256330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핵심 게임 플레이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8FFD2-F878-3292-0DE9-3CBCC9BB568D}"/>
              </a:ext>
            </a:extLst>
          </p:cNvPr>
          <p:cNvSpPr txBox="1"/>
          <p:nvPr/>
        </p:nvSpPr>
        <p:spPr>
          <a:xfrm>
            <a:off x="1377695" y="325313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게임의 목표</a:t>
            </a:r>
          </a:p>
        </p:txBody>
      </p:sp>
    </p:spTree>
    <p:extLst>
      <p:ext uri="{BB962C8B-B14F-4D97-AF65-F5344CB8AC3E}">
        <p14:creationId xmlns:p14="http://schemas.microsoft.com/office/powerpoint/2010/main" val="9068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 기본 정보 요약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32C72-851F-AB7D-8D5A-5CEC6B4970AE}"/>
              </a:ext>
            </a:extLst>
          </p:cNvPr>
          <p:cNvSpPr txBox="1"/>
          <p:nvPr/>
        </p:nvSpPr>
        <p:spPr>
          <a:xfrm>
            <a:off x="873597" y="5027399"/>
            <a:ext cx="6445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en-US" altLang="ko-KR" sz="2800" dirty="0"/>
              <a:t>     </a:t>
            </a:r>
            <a:r>
              <a:rPr lang="ko-KR" altLang="en-US" sz="2800" dirty="0"/>
              <a:t>게임테마</a:t>
            </a:r>
            <a:r>
              <a:rPr lang="en-US" altLang="ko-KR" sz="2800" dirty="0"/>
              <a:t>: </a:t>
            </a:r>
            <a:r>
              <a:rPr lang="ko-KR" altLang="en-US" sz="2800" dirty="0"/>
              <a:t>인생게임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DF2C9-C3B8-1A54-7865-28707305129C}"/>
              </a:ext>
            </a:extLst>
          </p:cNvPr>
          <p:cNvSpPr txBox="1"/>
          <p:nvPr/>
        </p:nvSpPr>
        <p:spPr>
          <a:xfrm>
            <a:off x="6749050" y="4598288"/>
            <a:ext cx="6445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ko-KR" altLang="en-US" sz="2800" dirty="0"/>
              <a:t>                        타겟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/>
              <a:t>쉬운 플레이 방식과 </a:t>
            </a:r>
            <a:r>
              <a:rPr lang="ko-KR" altLang="en-US" sz="2800" dirty="0" err="1"/>
              <a:t>킬링</a:t>
            </a:r>
            <a:r>
              <a:rPr lang="ko-KR" altLang="en-US" sz="2800" dirty="0"/>
              <a:t> 타임용 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/>
              <a:t>장르를 좋아하는 </a:t>
            </a:r>
            <a:r>
              <a:rPr lang="en-US" altLang="ko-KR" sz="2800" dirty="0"/>
              <a:t>10~20</a:t>
            </a:r>
            <a:r>
              <a:rPr lang="ko-KR" altLang="en-US" sz="2800" dirty="0"/>
              <a:t>대 유저들</a:t>
            </a:r>
          </a:p>
          <a:p>
            <a:pPr marL="91440" indent="-127000">
              <a:buSzPts val="2000"/>
            </a:pP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CD83D-B5AB-A32C-9C81-EC499853EAFA}"/>
              </a:ext>
            </a:extLst>
          </p:cNvPr>
          <p:cNvSpPr txBox="1"/>
          <p:nvPr/>
        </p:nvSpPr>
        <p:spPr>
          <a:xfrm>
            <a:off x="1768336" y="2074497"/>
            <a:ext cx="6445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en-US" altLang="ko-KR" sz="2800" dirty="0"/>
              <a:t>     </a:t>
            </a:r>
            <a:r>
              <a:rPr lang="ko-KR" altLang="ko-KR" sz="2800" dirty="0"/>
              <a:t>장르</a:t>
            </a:r>
            <a:endParaRPr lang="en-US" altLang="ko-KR" sz="2800" dirty="0"/>
          </a:p>
          <a:p>
            <a:pPr marL="91440" indent="-127000">
              <a:buSzPts val="2000"/>
            </a:pPr>
            <a:r>
              <a:rPr lang="ko-KR" altLang="en-US" sz="2800" dirty="0" err="1"/>
              <a:t>머지</a:t>
            </a:r>
            <a:r>
              <a:rPr lang="ko-KR" altLang="en-US" sz="2800" dirty="0"/>
              <a:t> 캐주얼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C9CA2-5B13-5E80-2526-814FA1C5812F}"/>
              </a:ext>
            </a:extLst>
          </p:cNvPr>
          <p:cNvSpPr txBox="1"/>
          <p:nvPr/>
        </p:nvSpPr>
        <p:spPr>
          <a:xfrm>
            <a:off x="7648024" y="2141200"/>
            <a:ext cx="6445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127000">
              <a:buSzPts val="2000"/>
            </a:pPr>
            <a:r>
              <a:rPr lang="ko-KR" altLang="en-US" sz="2800" dirty="0"/>
              <a:t>플랫폼</a:t>
            </a:r>
            <a:r>
              <a:rPr lang="en-US" altLang="ko-KR" sz="2800" dirty="0"/>
              <a:t>:</a:t>
            </a:r>
            <a:r>
              <a:rPr lang="ko-KR" altLang="en-US" sz="2800" dirty="0"/>
              <a:t> 모바일</a:t>
            </a:r>
            <a:endParaRPr lang="en-US" altLang="ko-KR" sz="2800" dirty="0"/>
          </a:p>
          <a:p>
            <a:pPr marL="91440" indent="-127000">
              <a:buSzPts val="2000"/>
            </a:pPr>
            <a:endParaRPr lang="en-US" altLang="ko-KR" sz="2800" dirty="0"/>
          </a:p>
        </p:txBody>
      </p:sp>
      <p:pic>
        <p:nvPicPr>
          <p:cNvPr id="1026" name="Picture 2" descr="오늘의 모바일추천게임">
            <a:extLst>
              <a:ext uri="{FF2B5EF4-FFF2-40B4-BE49-F238E27FC236}">
                <a16:creationId xmlns:a16="http://schemas.microsoft.com/office/drawing/2014/main" id="{137A1F10-DA44-091F-F3A8-49F18564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6" y="24551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게임의 목표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C235A2-91DD-94F6-F0C8-7B40C070649F}"/>
              </a:ext>
            </a:extLst>
          </p:cNvPr>
          <p:cNvSpPr/>
          <p:nvPr/>
        </p:nvSpPr>
        <p:spPr>
          <a:xfrm>
            <a:off x="4616388" y="1737360"/>
            <a:ext cx="6367317" cy="4655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14;p15">
            <a:extLst>
              <a:ext uri="{FF2B5EF4-FFF2-40B4-BE49-F238E27FC236}">
                <a16:creationId xmlns:a16="http://schemas.microsoft.com/office/drawing/2014/main" id="{0F0A8C5E-A968-4039-E61A-AE698D277FBE}"/>
              </a:ext>
            </a:extLst>
          </p:cNvPr>
          <p:cNvSpPr txBox="1">
            <a:spLocks/>
          </p:cNvSpPr>
          <p:nvPr/>
        </p:nvSpPr>
        <p:spPr>
          <a:xfrm>
            <a:off x="5237825" y="2548037"/>
            <a:ext cx="553079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ko-KR" altLang="en-US" sz="2200" dirty="0" err="1"/>
              <a:t>머지요소를</a:t>
            </a:r>
            <a:r>
              <a:rPr lang="ko-KR" altLang="en-US" sz="2200" dirty="0"/>
              <a:t> 통해서 돈을 벌고</a:t>
            </a:r>
            <a:r>
              <a:rPr lang="en-US" altLang="ko-KR" sz="2200" dirty="0"/>
              <a:t>, </a:t>
            </a:r>
            <a:r>
              <a:rPr lang="ko-KR" altLang="en-US" sz="2200" dirty="0"/>
              <a:t>자신의 캐릭터가 원하는 직업을 </a:t>
            </a:r>
            <a:endParaRPr lang="en-US" altLang="ko-KR" sz="2200" dirty="0"/>
          </a:p>
          <a:p>
            <a:pPr marL="0" indent="0">
              <a:buFont typeface="Calibri"/>
              <a:buNone/>
            </a:pPr>
            <a:r>
              <a:rPr lang="ko-KR" altLang="en-US" sz="2200" dirty="0"/>
              <a:t>가지게 하여 인생을 살아가는 게임</a:t>
            </a:r>
            <a:endParaRPr lang="en-US" altLang="ko-KR" sz="2200" dirty="0"/>
          </a:p>
          <a:p>
            <a:pPr marL="0" indent="0">
              <a:buFont typeface="Calibri"/>
              <a:buNone/>
            </a:pPr>
            <a:endParaRPr lang="ko-KR" altLang="en-US" sz="2200" dirty="0"/>
          </a:p>
          <a:p>
            <a:pPr marL="0" indent="0">
              <a:buFont typeface="Calibri"/>
              <a:buNone/>
            </a:pPr>
            <a:r>
              <a:rPr lang="ko-KR" altLang="en-US" sz="2200" dirty="0"/>
              <a:t>플레이어의 선택에 따라</a:t>
            </a:r>
            <a:r>
              <a:rPr lang="en-US" altLang="ko-KR" sz="2200" dirty="0"/>
              <a:t>, </a:t>
            </a:r>
            <a:r>
              <a:rPr lang="ko-KR" altLang="en-US" sz="2200" dirty="0"/>
              <a:t>다양한 직업을 가질 수 있으며</a:t>
            </a:r>
          </a:p>
          <a:p>
            <a:pPr marL="0" indent="0">
              <a:buFont typeface="Calibri"/>
              <a:buNone/>
            </a:pPr>
            <a:r>
              <a:rPr lang="ko-KR" altLang="en-US" sz="2200" dirty="0"/>
              <a:t>그 직업에 맞는 엔딩을 볼 수 있다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2274" y="1967245"/>
            <a:ext cx="3582139" cy="419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스토리 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E4A432-4B8D-CAFE-BCEE-26FF48891056}"/>
              </a:ext>
            </a:extLst>
          </p:cNvPr>
          <p:cNvSpPr/>
          <p:nvPr/>
        </p:nvSpPr>
        <p:spPr>
          <a:xfrm>
            <a:off x="1367245" y="1864413"/>
            <a:ext cx="9250400" cy="44201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" name="Google Shape;150;p21">
            <a:extLst>
              <a:ext uri="{FF2B5EF4-FFF2-40B4-BE49-F238E27FC236}">
                <a16:creationId xmlns:a16="http://schemas.microsoft.com/office/drawing/2014/main" id="{DCDBA634-07AD-F377-76A7-01F76D85D752}"/>
              </a:ext>
            </a:extLst>
          </p:cNvPr>
          <p:cNvSpPr txBox="1">
            <a:spLocks/>
          </p:cNvSpPr>
          <p:nvPr/>
        </p:nvSpPr>
        <p:spPr>
          <a:xfrm>
            <a:off x="1490465" y="2388265"/>
            <a:ext cx="8763244" cy="188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" indent="-127000">
              <a:spcBef>
                <a:spcPts val="0"/>
              </a:spcBef>
              <a:buSzPts val="2000"/>
            </a:pPr>
            <a:endParaRPr lang="ko-KR" altLang="en-US" sz="2700" dirty="0"/>
          </a:p>
          <a:p>
            <a:pPr marL="91440" indent="-127000">
              <a:spcBef>
                <a:spcPts val="0"/>
              </a:spcBef>
              <a:buSzPts val="2000"/>
            </a:pPr>
            <a:r>
              <a:rPr lang="ko-KR" altLang="en-US" sz="2700" dirty="0"/>
              <a:t>의사</a:t>
            </a:r>
            <a:r>
              <a:rPr lang="en-US" altLang="ko-KR" sz="2700" dirty="0"/>
              <a:t>, </a:t>
            </a:r>
            <a:r>
              <a:rPr lang="ko-KR" altLang="en-US" sz="2700" dirty="0"/>
              <a:t>운동선수</a:t>
            </a:r>
            <a:r>
              <a:rPr lang="en-US" altLang="ko-KR" sz="2700" dirty="0"/>
              <a:t>, </a:t>
            </a:r>
            <a:r>
              <a:rPr lang="ko-KR" altLang="en-US" sz="2700" dirty="0"/>
              <a:t>음악가</a:t>
            </a:r>
            <a:r>
              <a:rPr lang="en-US" altLang="ko-KR" sz="2700" dirty="0"/>
              <a:t>, </a:t>
            </a:r>
            <a:r>
              <a:rPr lang="ko-KR" altLang="en-US" sz="2700" dirty="0"/>
              <a:t>요리사</a:t>
            </a:r>
            <a:r>
              <a:rPr lang="en-US" altLang="ko-KR" sz="2700" dirty="0"/>
              <a:t>, </a:t>
            </a:r>
            <a:r>
              <a:rPr lang="ko-KR" altLang="en-US" sz="2700" dirty="0"/>
              <a:t>경찰 총 </a:t>
            </a:r>
            <a:r>
              <a:rPr lang="en-US" altLang="ko-KR" sz="2700" dirty="0"/>
              <a:t>5</a:t>
            </a:r>
            <a:r>
              <a:rPr lang="ko-KR" altLang="en-US" sz="2700" dirty="0"/>
              <a:t>가지의 직업 중</a:t>
            </a:r>
            <a:endParaRPr lang="en-US" altLang="ko-KR" sz="2700" dirty="0"/>
          </a:p>
          <a:p>
            <a:pPr marL="91440" indent="-127000">
              <a:spcBef>
                <a:spcPts val="0"/>
              </a:spcBef>
              <a:buSzPts val="2000"/>
            </a:pPr>
            <a:endParaRPr lang="en-US" altLang="ko-KR" sz="2700" dirty="0"/>
          </a:p>
          <a:p>
            <a:pPr marL="91440" indent="-127000">
              <a:spcBef>
                <a:spcPts val="0"/>
              </a:spcBef>
              <a:buSzPts val="2000"/>
            </a:pPr>
            <a:r>
              <a:rPr lang="ko-KR" altLang="en-US" sz="2700" dirty="0"/>
              <a:t>플레이어가 원하는 직업을 선택해 인생을 살아간다</a:t>
            </a:r>
            <a:r>
              <a:rPr lang="en-US" altLang="ko-KR" sz="2700" dirty="0"/>
              <a:t>.</a:t>
            </a:r>
            <a:r>
              <a:rPr lang="ko-KR" altLang="en-US" sz="2700" dirty="0"/>
              <a:t> </a:t>
            </a:r>
          </a:p>
          <a:p>
            <a:pPr marL="0" indent="0">
              <a:spcBef>
                <a:spcPts val="1400"/>
              </a:spcBef>
              <a:buSzPts val="2000"/>
              <a:buFont typeface="Calibri"/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87897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2438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79547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79956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63895" y="4074492"/>
            <a:ext cx="2173889" cy="189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플로우</a:t>
            </a:r>
            <a:endParaRPr dirty="0"/>
          </a:p>
        </p:txBody>
      </p:sp>
      <p:pic>
        <p:nvPicPr>
          <p:cNvPr id="3" name="그림 2" descr="텍스트, 스크린샷, 의류, 인간의 얼굴이(가) 표시된 사진&#10;&#10;자동 생성된 설명">
            <a:extLst>
              <a:ext uri="{FF2B5EF4-FFF2-40B4-BE49-F238E27FC236}">
                <a16:creationId xmlns:a16="http://schemas.microsoft.com/office/drawing/2014/main" id="{4CAEC3ED-5F73-A133-4B7A-ED1CB665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1" y="2031070"/>
            <a:ext cx="1804388" cy="3137040"/>
          </a:xfrm>
          <a:prstGeom prst="rect">
            <a:avLst/>
          </a:prstGeom>
        </p:spPr>
      </p:pic>
      <p:pic>
        <p:nvPicPr>
          <p:cNvPr id="5" name="그림 4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20954D80-A125-9FC8-78F8-FC4A6A8D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700" y="1966369"/>
            <a:ext cx="1883689" cy="3266441"/>
          </a:xfrm>
          <a:prstGeom prst="rect">
            <a:avLst/>
          </a:prstGeom>
        </p:spPr>
      </p:pic>
      <p:pic>
        <p:nvPicPr>
          <p:cNvPr id="7" name="그림 6" descr="텍스트, 스크린샷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12959D2-67B0-E5D5-4176-088DC5EE8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613" y="1966369"/>
            <a:ext cx="1886544" cy="3266440"/>
          </a:xfrm>
          <a:prstGeom prst="rect">
            <a:avLst/>
          </a:prstGeom>
        </p:spPr>
      </p:pic>
      <p:pic>
        <p:nvPicPr>
          <p:cNvPr id="11" name="그림 10" descr="텍스트, 의류, 스크린샷, 인간의 얼굴이(가) 표시된 사진&#10;&#10;자동 생성된 설명">
            <a:extLst>
              <a:ext uri="{FF2B5EF4-FFF2-40B4-BE49-F238E27FC236}">
                <a16:creationId xmlns:a16="http://schemas.microsoft.com/office/drawing/2014/main" id="{DC2A404B-8505-71CA-1468-F9001D0CD8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83" r="2719"/>
          <a:stretch/>
        </p:blipFill>
        <p:spPr>
          <a:xfrm>
            <a:off x="9804830" y="2029459"/>
            <a:ext cx="2121884" cy="3266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30198C-6C8A-4EA9-E95D-4F494F78D8DA}"/>
              </a:ext>
            </a:extLst>
          </p:cNvPr>
          <p:cNvSpPr txBox="1"/>
          <p:nvPr/>
        </p:nvSpPr>
        <p:spPr>
          <a:xfrm>
            <a:off x="590783" y="5461820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시작화면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83C84-5298-7C7E-79DD-D60EDEA66141}"/>
              </a:ext>
            </a:extLst>
          </p:cNvPr>
          <p:cNvSpPr txBox="1"/>
          <p:nvPr/>
        </p:nvSpPr>
        <p:spPr>
          <a:xfrm>
            <a:off x="10440014" y="5536269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엔딩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38FBC-4600-464B-F785-3A76EEFC813D}"/>
              </a:ext>
            </a:extLst>
          </p:cNvPr>
          <p:cNvSpPr txBox="1"/>
          <p:nvPr/>
        </p:nvSpPr>
        <p:spPr>
          <a:xfrm>
            <a:off x="7293083" y="5503103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err="1"/>
              <a:t>돈벌기</a:t>
            </a:r>
            <a:endParaRPr lang="ko-KR" altLang="en-US" sz="2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9800B-B776-08E7-E3D5-716A8072B7F1}"/>
              </a:ext>
            </a:extLst>
          </p:cNvPr>
          <p:cNvSpPr txBox="1"/>
          <p:nvPr/>
        </p:nvSpPr>
        <p:spPr>
          <a:xfrm>
            <a:off x="3485835" y="5423198"/>
            <a:ext cx="1741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직업 아이템</a:t>
            </a:r>
            <a:endParaRPr lang="en-US" altLang="ko-KR" sz="2300" dirty="0"/>
          </a:p>
          <a:p>
            <a:r>
              <a:rPr lang="ko-KR" altLang="en-US" sz="2300" dirty="0" err="1"/>
              <a:t>머지하기</a:t>
            </a:r>
            <a:endParaRPr lang="ko-KR" altLang="en-US" sz="23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EAE6158-BEB7-20F3-9DA0-10EFE92BBD83}"/>
              </a:ext>
            </a:extLst>
          </p:cNvPr>
          <p:cNvSpPr/>
          <p:nvPr/>
        </p:nvSpPr>
        <p:spPr>
          <a:xfrm>
            <a:off x="2431292" y="3357273"/>
            <a:ext cx="84054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CD86D0A-F391-41ED-01DA-EA60CE2897D1}"/>
              </a:ext>
            </a:extLst>
          </p:cNvPr>
          <p:cNvSpPr/>
          <p:nvPr/>
        </p:nvSpPr>
        <p:spPr>
          <a:xfrm>
            <a:off x="8874723" y="3416267"/>
            <a:ext cx="84054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EFA7412-7017-B1F1-465B-1036550B849A}"/>
              </a:ext>
            </a:extLst>
          </p:cNvPr>
          <p:cNvSpPr/>
          <p:nvPr/>
        </p:nvSpPr>
        <p:spPr>
          <a:xfrm>
            <a:off x="5582545" y="2725772"/>
            <a:ext cx="108787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371158-D843-0DCE-7D01-71B57FDDB14F}"/>
              </a:ext>
            </a:extLst>
          </p:cNvPr>
          <p:cNvSpPr/>
          <p:nvPr/>
        </p:nvSpPr>
        <p:spPr>
          <a:xfrm rot="10800000">
            <a:off x="5598322" y="3893575"/>
            <a:ext cx="1087870" cy="4773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메인화면</a:t>
            </a:r>
            <a:endParaRPr sz="3000" dirty="0"/>
          </a:p>
        </p:txBody>
      </p:sp>
      <p:pic>
        <p:nvPicPr>
          <p:cNvPr id="9" name="그림 8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9D1FFA9-0DEA-5433-D975-7980B42A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1" y="1695822"/>
            <a:ext cx="2693111" cy="465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718205" y="1946787"/>
            <a:ext cx="8473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아이템 생성 버튼을 누를 시 돈을 소모해 랜덤 직업 아이템을 </a:t>
            </a:r>
            <a:endParaRPr lang="en-US" altLang="ko-KR" sz="2400" dirty="0"/>
          </a:p>
          <a:p>
            <a:r>
              <a:rPr lang="ko-KR" altLang="en-US" sz="2400" dirty="0"/>
              <a:t>획득한다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플레이어가 같은 아이템을 합치면 상위 단계의 아이템을 </a:t>
            </a:r>
            <a:r>
              <a:rPr lang="ko-KR" altLang="en-US" sz="2400" dirty="0" smtClean="0"/>
              <a:t>획득</a:t>
            </a:r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3463431" y="4251970"/>
            <a:ext cx="2342565" cy="220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1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64295" y="245065"/>
            <a:ext cx="9441589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게임 핵심 플레이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메인화면</a:t>
            </a:r>
            <a:endParaRPr sz="3000" dirty="0"/>
          </a:p>
        </p:txBody>
      </p:sp>
      <p:pic>
        <p:nvPicPr>
          <p:cNvPr id="9" name="그림 8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9D1FFA9-0DEA-5433-D975-7980B42A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1" y="1695822"/>
            <a:ext cx="2693111" cy="465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A2C3A-AE9E-05F2-0E5A-88EFDD5672C0}"/>
              </a:ext>
            </a:extLst>
          </p:cNvPr>
          <p:cNvSpPr txBox="1"/>
          <p:nvPr/>
        </p:nvSpPr>
        <p:spPr>
          <a:xfrm>
            <a:off x="3718205" y="1946787"/>
            <a:ext cx="8286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아이템 단계는 </a:t>
            </a:r>
            <a:r>
              <a:rPr lang="en-US" altLang="ko-KR" sz="2400" dirty="0"/>
              <a:t>4</a:t>
            </a:r>
            <a:r>
              <a:rPr lang="ko-KR" altLang="en-US" sz="2400" dirty="0"/>
              <a:t>단계까지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같은 직업의 </a:t>
            </a:r>
            <a:r>
              <a:rPr lang="en-US" altLang="ko-KR" sz="2400" dirty="0"/>
              <a:t>4</a:t>
            </a:r>
            <a:r>
              <a:rPr lang="ko-KR" altLang="en-US" sz="2400" dirty="0"/>
              <a:t>단계 아이템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개를 모을 시 그 직업에 맞는 엔딩을 볼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머지를</a:t>
            </a:r>
            <a:r>
              <a:rPr lang="ko-KR" altLang="en-US" sz="2400" dirty="0"/>
              <a:t> 할 때마다 날짜가 지나가며 정해진 날짜안에 </a:t>
            </a:r>
            <a:endParaRPr lang="en-US" altLang="ko-KR" sz="2400" dirty="0"/>
          </a:p>
          <a:p>
            <a:r>
              <a:rPr lang="ko-KR" altLang="en-US" sz="2400" dirty="0"/>
              <a:t>직업 엔딩을 보지 못할 시 </a:t>
            </a:r>
            <a:r>
              <a:rPr lang="ko-KR" altLang="en-US" sz="2400" dirty="0" err="1"/>
              <a:t>노말</a:t>
            </a:r>
            <a:r>
              <a:rPr lang="ko-KR" altLang="en-US" sz="2400" dirty="0"/>
              <a:t> 엔딩이 나오게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55697"/>
              </p:ext>
            </p:extLst>
          </p:nvPr>
        </p:nvGraphicFramePr>
        <p:xfrm>
          <a:off x="3718205" y="4506076"/>
          <a:ext cx="8128000" cy="166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7249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702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9305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35714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5279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04405"/>
                  </a:ext>
                </a:extLst>
              </a:tr>
              <a:tr h="9247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2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504</Words>
  <Application>Microsoft Office PowerPoint</Application>
  <PresentationFormat>와이드스크린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추억</vt:lpstr>
      <vt:lpstr>Merge Life</vt:lpstr>
      <vt:lpstr>데모 영상 </vt:lpstr>
      <vt:lpstr>목차</vt:lpstr>
      <vt:lpstr>게임 기본 정보 요약</vt:lpstr>
      <vt:lpstr>게임의 목표</vt:lpstr>
      <vt:lpstr>스토리 </vt:lpstr>
      <vt:lpstr>게임 플로우</vt:lpstr>
      <vt:lpstr>게임 핵심 플레이 - 메인화면</vt:lpstr>
      <vt:lpstr>게임 핵심 플레이 - 메인화면</vt:lpstr>
      <vt:lpstr>게임 플레이 디테일</vt:lpstr>
      <vt:lpstr>게임 핵심 플레이 –캐쉬 화면 </vt:lpstr>
      <vt:lpstr>게임 플레이 디테일</vt:lpstr>
      <vt:lpstr>게임의 재미 요소</vt:lpstr>
      <vt:lpstr>화면 구성 – 시작 화면</vt:lpstr>
      <vt:lpstr>화면 구성 – 메인 화면</vt:lpstr>
      <vt:lpstr>화면 구성 – 캐쉬 화면</vt:lpstr>
      <vt:lpstr>화면 구성 – 엔딩 화면</vt:lpstr>
      <vt:lpstr>화면 구성 – 추가 게임 화면</vt:lpstr>
      <vt:lpstr>유사 게임- Life is a game </vt:lpstr>
      <vt:lpstr>유사 게임- Life is a game </vt:lpstr>
      <vt:lpstr>차별화 요소- Life is a game</vt:lpstr>
      <vt:lpstr>유사 게임- 2048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Life</dc:title>
  <dc:creator>USER</dc:creator>
  <cp:lastModifiedBy>109_22</cp:lastModifiedBy>
  <cp:revision>37</cp:revision>
  <dcterms:modified xsi:type="dcterms:W3CDTF">2024-06-12T04:26:31Z</dcterms:modified>
</cp:coreProperties>
</file>