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0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0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5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1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2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7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8F92D7-7F5C-4D45-90B2-AB2A2AB4D36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55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778B-4D9F-0BD8-8E29-7557A9DA1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Merge life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7E76E-2E0B-4AE5-AFE5-9FDAAD7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김동일 </a:t>
            </a:r>
            <a:r>
              <a:rPr lang="ko-KR" altLang="en-US" dirty="0" err="1"/>
              <a:t>박종빈</a:t>
            </a:r>
            <a:r>
              <a:rPr lang="ko-KR" altLang="en-US" dirty="0"/>
              <a:t> 이준영 </a:t>
            </a:r>
            <a:endParaRPr lang="en-US" altLang="ko-KR" dirty="0"/>
          </a:p>
          <a:p>
            <a:r>
              <a:rPr lang="ko-KR" altLang="en-US" dirty="0" err="1"/>
              <a:t>박찬혁</a:t>
            </a:r>
            <a:r>
              <a:rPr lang="ko-KR" altLang="en-US" dirty="0"/>
              <a:t> </a:t>
            </a:r>
            <a:r>
              <a:rPr lang="ko-KR" altLang="en-US" dirty="0" err="1"/>
              <a:t>박범우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9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E6DD3-E348-C3EB-E17A-9739FA83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434B7-669A-0D0D-B622-1BBC3139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머지를</a:t>
            </a:r>
            <a:r>
              <a:rPr lang="ko-KR" altLang="en-US" sz="3200" dirty="0"/>
              <a:t> 통해 돈을 벌고</a:t>
            </a:r>
            <a:r>
              <a:rPr lang="en-US" altLang="ko-KR" sz="3200" dirty="0"/>
              <a:t>, </a:t>
            </a:r>
            <a:r>
              <a:rPr lang="ko-KR" altLang="en-US" sz="3200" dirty="0"/>
              <a:t>자신이 원하는 직업을 가진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캐릭터의 인생을 살아간다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또한 플레이어의 선택에 따라 여러가지의 </a:t>
            </a:r>
            <a:r>
              <a:rPr lang="ko-KR" altLang="en-US" sz="3200" dirty="0" err="1"/>
              <a:t>멀티엔딩을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본다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5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4859F-A105-40E6-087F-AE325D9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재미요소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84B12-DCE5-3958-7771-D54C460D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다양한 멀티 엔딩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자신이 원하는 아이템을 확정적으로 얻을 수 있다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쉬운 메커니즘과 짧은 플레이 타임</a:t>
            </a:r>
          </a:p>
        </p:txBody>
      </p:sp>
    </p:spTree>
    <p:extLst>
      <p:ext uri="{BB962C8B-B14F-4D97-AF65-F5344CB8AC3E}">
        <p14:creationId xmlns:p14="http://schemas.microsoft.com/office/powerpoint/2010/main" val="425780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D3B83-F2F2-439A-1E64-5F383143BB93}"/>
              </a:ext>
            </a:extLst>
          </p:cNvPr>
          <p:cNvSpPr txBox="1"/>
          <p:nvPr/>
        </p:nvSpPr>
        <p:spPr>
          <a:xfrm>
            <a:off x="766916" y="373626"/>
            <a:ext cx="7836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1A5EF-D354-8D35-D8B1-DD156C4AA59E}"/>
              </a:ext>
            </a:extLst>
          </p:cNvPr>
          <p:cNvSpPr txBox="1"/>
          <p:nvPr/>
        </p:nvSpPr>
        <p:spPr>
          <a:xfrm>
            <a:off x="766916" y="1189703"/>
            <a:ext cx="9901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• </a:t>
            </a:r>
            <a:r>
              <a:rPr lang="ko-KR" altLang="en-US" sz="2400" dirty="0" err="1"/>
              <a:t>시작시</a:t>
            </a:r>
            <a:r>
              <a:rPr lang="ko-KR" altLang="en-US" sz="2400" dirty="0"/>
              <a:t> 랜덤 직업 아이템이 나온다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플레이어가 같은 아이템을 합치면 </a:t>
            </a:r>
            <a:r>
              <a:rPr lang="ko-KR" altLang="en-US" sz="2400" dirty="0" err="1"/>
              <a:t>윗</a:t>
            </a:r>
            <a:r>
              <a:rPr lang="ko-KR" altLang="en-US" sz="2400" dirty="0"/>
              <a:t> 단계의 아이템이 나온다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직업 아이템을 끝까지 올리면 그 직업에 맞는 엔딩을 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 err="1"/>
              <a:t>머지를</a:t>
            </a:r>
            <a:r>
              <a:rPr lang="ko-KR" altLang="en-US" sz="2400" dirty="0"/>
              <a:t> 할 수 록 달력의 날짜가 지나가며 제한기간 까지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직업 아이템을 끝까지 올리지 못한다면 </a:t>
            </a:r>
            <a:r>
              <a:rPr lang="en-US" altLang="ko-KR" sz="2400" dirty="0"/>
              <a:t>‘</a:t>
            </a:r>
            <a:r>
              <a:rPr lang="ko-KR" altLang="en-US" sz="2400" dirty="0"/>
              <a:t>회사원</a:t>
            </a:r>
            <a:r>
              <a:rPr lang="en-US" altLang="ko-KR" sz="2400" dirty="0"/>
              <a:t>’ </a:t>
            </a:r>
            <a:r>
              <a:rPr lang="ko-KR" altLang="en-US" sz="2400" dirty="0"/>
              <a:t>엔딩이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나오게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옆으로 넘어가면 돈을 </a:t>
            </a:r>
            <a:r>
              <a:rPr lang="ko-KR" altLang="en-US" sz="2400" dirty="0" err="1"/>
              <a:t>머지할</a:t>
            </a:r>
            <a:r>
              <a:rPr lang="ko-KR" altLang="en-US" sz="2400" dirty="0"/>
              <a:t> 수 있는 화면으로 갈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	</a:t>
            </a:r>
            <a:r>
              <a:rPr lang="ko-KR" altLang="en-US" sz="2400" dirty="0"/>
              <a:t>돈 또한 같은 등급을 합쳐서 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번 돈은 상점 칸에서 자신이 원하는 직업 아이템을 구매하는데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사용 할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754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54EB0-B5E3-C5FA-EA96-8A0732F1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메커니즘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9546A-1610-7BA3-AB0D-BEAEEEDD96DB}"/>
              </a:ext>
            </a:extLst>
          </p:cNvPr>
          <p:cNvSpPr/>
          <p:nvPr/>
        </p:nvSpPr>
        <p:spPr>
          <a:xfrm>
            <a:off x="838200" y="2953363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돈벌기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C4FFC9-D3FF-6C9C-BCE3-860FDC355EBA}"/>
              </a:ext>
            </a:extLst>
          </p:cNvPr>
          <p:cNvSpPr/>
          <p:nvPr/>
        </p:nvSpPr>
        <p:spPr>
          <a:xfrm>
            <a:off x="4476136" y="2953363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머지하기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8800AD-F36F-C42B-9BBC-C1F222994455}"/>
              </a:ext>
            </a:extLst>
          </p:cNvPr>
          <p:cNvSpPr/>
          <p:nvPr/>
        </p:nvSpPr>
        <p:spPr>
          <a:xfrm>
            <a:off x="8222227" y="2953363"/>
            <a:ext cx="2957052" cy="951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얻기</a:t>
            </a:r>
          </a:p>
        </p:txBody>
      </p:sp>
    </p:spTree>
    <p:extLst>
      <p:ext uri="{BB962C8B-B14F-4D97-AF65-F5344CB8AC3E}">
        <p14:creationId xmlns:p14="http://schemas.microsoft.com/office/powerpoint/2010/main" val="17279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53317-0EED-610A-C93C-83168877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0DB1D-D759-D283-9ADA-BCBE8EC23018}"/>
              </a:ext>
            </a:extLst>
          </p:cNvPr>
          <p:cNvSpPr/>
          <p:nvPr/>
        </p:nvSpPr>
        <p:spPr>
          <a:xfrm>
            <a:off x="1634614" y="208397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머지하기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1CFFD4-FD32-BD47-DECB-0F7034A14C0D}"/>
              </a:ext>
            </a:extLst>
          </p:cNvPr>
          <p:cNvSpPr/>
          <p:nvPr/>
        </p:nvSpPr>
        <p:spPr>
          <a:xfrm>
            <a:off x="4372898" y="4539122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구매하기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0344F-B3DA-C379-52DF-8CB46CE35156}"/>
              </a:ext>
            </a:extLst>
          </p:cNvPr>
          <p:cNvSpPr/>
          <p:nvPr/>
        </p:nvSpPr>
        <p:spPr>
          <a:xfrm>
            <a:off x="7111182" y="208397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돈벌기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9D43059-A49D-A92B-BF77-2C420A93FCBD}"/>
              </a:ext>
            </a:extLst>
          </p:cNvPr>
          <p:cNvSpPr/>
          <p:nvPr/>
        </p:nvSpPr>
        <p:spPr>
          <a:xfrm>
            <a:off x="5362220" y="2320591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EE57101-5FB6-1CDF-6FB5-05543F824795}"/>
              </a:ext>
            </a:extLst>
          </p:cNvPr>
          <p:cNvSpPr/>
          <p:nvPr/>
        </p:nvSpPr>
        <p:spPr>
          <a:xfrm rot="14161469">
            <a:off x="2980282" y="3541747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6F07BE-A2F5-A95B-535E-F0AD58ACDD8C}"/>
              </a:ext>
            </a:extLst>
          </p:cNvPr>
          <p:cNvSpPr/>
          <p:nvPr/>
        </p:nvSpPr>
        <p:spPr>
          <a:xfrm rot="8362928">
            <a:off x="7836885" y="3580436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7C470-5F98-CE61-9AE1-A250AE0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BF2F2-8D40-1493-932D-FCA48616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C4003-B05D-42CC-815A-6C7CEAD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45" y="-294640"/>
            <a:ext cx="9905998" cy="1905000"/>
          </a:xfrm>
        </p:spPr>
        <p:txBody>
          <a:bodyPr/>
          <a:lstStyle/>
          <a:p>
            <a:r>
              <a:rPr lang="ko-KR" altLang="en-US" dirty="0"/>
              <a:t>유사게임</a:t>
            </a:r>
          </a:p>
        </p:txBody>
      </p:sp>
      <p:pic>
        <p:nvPicPr>
          <p:cNvPr id="1026" name="Picture 2" descr="Life is a game - 나무위키">
            <a:extLst>
              <a:ext uri="{FF2B5EF4-FFF2-40B4-BE49-F238E27FC236}">
                <a16:creationId xmlns:a16="http://schemas.microsoft.com/office/drawing/2014/main" id="{285EF7CD-C1E0-9DFF-5035-0BD7D1E8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37" y="1094818"/>
            <a:ext cx="4123293" cy="41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51630-90A1-80A7-4994-6FCBC5C2A49D}"/>
              </a:ext>
            </a:extLst>
          </p:cNvPr>
          <p:cNvSpPr txBox="1"/>
          <p:nvPr/>
        </p:nvSpPr>
        <p:spPr>
          <a:xfrm>
            <a:off x="1844413" y="5416094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Life</a:t>
            </a:r>
            <a:r>
              <a:rPr lang="ko-KR" altLang="en-US" sz="2800" dirty="0"/>
              <a:t> </a:t>
            </a:r>
            <a:r>
              <a:rPr lang="en-US" altLang="ko-KR" sz="2800" dirty="0"/>
              <a:t>is</a:t>
            </a:r>
            <a:r>
              <a:rPr lang="ko-KR" altLang="en-US" sz="2800" dirty="0"/>
              <a:t> </a:t>
            </a:r>
            <a:r>
              <a:rPr lang="en-US" altLang="ko-KR" sz="2800" dirty="0"/>
              <a:t> a game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3CC8F-CF03-43AF-8E96-41D89F9A687C}"/>
              </a:ext>
            </a:extLst>
          </p:cNvPr>
          <p:cNvSpPr txBox="1"/>
          <p:nvPr/>
        </p:nvSpPr>
        <p:spPr>
          <a:xfrm>
            <a:off x="5579570" y="3128073"/>
            <a:ext cx="668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https://play.google.com/store/apps/details?id=com.fivebyte.lifeisagame&amp;hl=ko&amp;gl=US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07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120</TotalTime>
  <Words>201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그물</vt:lpstr>
      <vt:lpstr>Merge life </vt:lpstr>
      <vt:lpstr>게임의 목적</vt:lpstr>
      <vt:lpstr>게임의 재미요소</vt:lpstr>
      <vt:lpstr>PowerPoint 프레젠테이션</vt:lpstr>
      <vt:lpstr>메커니즘</vt:lpstr>
      <vt:lpstr>게임 플로우</vt:lpstr>
      <vt:lpstr>인터페이스</vt:lpstr>
      <vt:lpstr>유사게임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life</dc:title>
  <dc:creator>jy ㅊ</dc:creator>
  <cp:lastModifiedBy>jy ㅊ</cp:lastModifiedBy>
  <cp:revision>6</cp:revision>
  <dcterms:created xsi:type="dcterms:W3CDTF">2024-05-19T12:43:41Z</dcterms:created>
  <dcterms:modified xsi:type="dcterms:W3CDTF">2024-05-21T09:32:12Z</dcterms:modified>
</cp:coreProperties>
</file>