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3989-D401-45C6-AC2C-DCC72C0EA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E83A3-F6AD-4796-A1F7-FBAE2A744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062F-EAA5-40EE-83D3-BC78334F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0FBA5-731E-4D56-8685-DB0F3385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F9E7-DD13-4892-B978-23152C3B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30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385B-10AD-44A9-BB7D-997FB177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01AE3-CD25-4153-8F68-70C639BF0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0FB8-2E67-4CEC-AD19-65C13482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D40F7-8667-43CE-8C7F-EDD1E33C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408C-8E47-4AB4-9BD8-8243B0E6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4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B8E6F-36D1-4D73-9FE3-98EC3869B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AC98B-5348-41EF-8CB6-5D99F277B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7479-DCD6-48E5-8AA7-D07099F6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887C-9B33-402F-9F01-45AB3904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B061-C968-4B03-8EEE-EA314D31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9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6063-13F5-48B6-BB36-012E452C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77D6-25FB-4EDE-B58A-086A1171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C8F7-E880-474E-977A-054595D5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774A-35D7-4985-B942-D94B0104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2E31-7784-4B73-9F9C-D0A5B33B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91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A58A-597C-4109-9E62-FAB20033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1AEA8-2D7E-4206-8474-B082A644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93A4-3C98-4CC2-8811-1E3E4DD6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0B1E-CEBF-4717-83B5-7C348388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1FE9-E20D-48D7-8E1D-FE7A66D6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99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0E1-DC6A-493B-96F2-C55E115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AFD2-C7DD-42ED-B522-FAA1019DB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FB390-F1FE-46FE-888D-A06541A5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2486A-04C0-4F7E-A104-FE5A4CD3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D5A6-6832-4E83-BE04-3D799DBE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64D55-B659-4D74-9BCB-A8D7DC15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52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885D-B3CC-47C1-9B97-102D6B68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F761D-A7DF-4B32-95D9-4D26EBA8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FA841-5B05-400A-B7A1-E0E5B0CF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D1379-1742-4F4E-ABBE-8C622E247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89EBF-8652-4616-B030-96B12AD4D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CCAE5-BF70-4D2E-9A53-4360638A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27DF4-EE0F-424A-9981-A97FCF52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8C1C0-46A4-4658-8C73-DFEFA4E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52B0-01E5-4C92-868B-22B3ED42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7B92-0DDC-4E32-9E94-35B41C17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E655F-C764-4754-B154-A2ACF4A0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B618B-7239-48E8-9EEB-19B016FC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2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46A25-EE7C-49A6-8EF6-E23616EC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1D8D5-6974-4A1D-990C-0B4082C1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7690-1A5F-4C76-B740-E0E47B5E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71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960-8DE1-4CA1-943E-5B6053D6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39BC-631A-4CAA-A1BE-981C8049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8D834-F782-495F-9B4C-F1C8430B8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F97E7-3161-4BFA-B35D-FD8BE045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DDC9-6D65-4753-B0C4-83B2CA7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961CD-B607-400D-A2F4-4950108E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9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BD35-4A5A-488B-9AE8-186B03B4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29116-9645-49A4-B631-851422D71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BC367-E740-431E-AE04-CC573CEAC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BB2-5D75-476D-9E25-C18B0535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070E-067F-428C-838E-66BA8FDF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0863D-4593-4D9C-926A-12965219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35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9FFCD-6F8A-4975-9765-81096CD5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8417-4192-4DED-B275-104DBD91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1312-EE47-4D9D-B3DC-AAF3A83E1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1DE0-4311-436D-8AFF-3F96F5C4B6E7}" type="datetimeFigureOut">
              <a:rPr lang="en-CA" smtClean="0"/>
              <a:t>2018-07-07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FF1D-3ED9-4F2B-82A2-F378E658C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1B81-1E65-4D77-B19C-BE938965F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10C5-9134-4E3D-B38D-E775EA67AE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87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33E446E-6208-4E7F-8899-3832AB716261}"/>
              </a:ext>
            </a:extLst>
          </p:cNvPr>
          <p:cNvGrpSpPr/>
          <p:nvPr/>
        </p:nvGrpSpPr>
        <p:grpSpPr>
          <a:xfrm>
            <a:off x="182881" y="1105593"/>
            <a:ext cx="11845636" cy="3940232"/>
            <a:chOff x="761999" y="1172093"/>
            <a:chExt cx="11574088" cy="33115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CB657D2-B6F6-4F6C-84E6-5416973B3251}"/>
                </a:ext>
              </a:extLst>
            </p:cNvPr>
            <p:cNvSpPr/>
            <p:nvPr/>
          </p:nvSpPr>
          <p:spPr>
            <a:xfrm>
              <a:off x="761999" y="1172094"/>
              <a:ext cx="11574088" cy="3311499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E2EECF-FF32-41DB-BADC-DB65098F3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186" y="3515138"/>
              <a:ext cx="652904" cy="793123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E5C1BD-FF8E-48AA-8B1D-517DE65B4938}"/>
                </a:ext>
              </a:extLst>
            </p:cNvPr>
            <p:cNvGrpSpPr/>
            <p:nvPr/>
          </p:nvGrpSpPr>
          <p:grpSpPr>
            <a:xfrm>
              <a:off x="761999" y="1172094"/>
              <a:ext cx="652891" cy="3311499"/>
              <a:chOff x="95596" y="1379913"/>
              <a:chExt cx="700271" cy="266007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F55A81E-9B5A-4B6C-ADFE-E093161FF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933" y="1379913"/>
                <a:ext cx="0" cy="17199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6007374-968C-428E-9EB4-EF58BD8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6" y="3099876"/>
                <a:ext cx="7002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35B527B-9AB6-4E51-9EC0-672296A03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867" y="3099876"/>
                <a:ext cx="0" cy="940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54BED0-72B5-45C1-806C-408012E13AFA}"/>
                </a:ext>
              </a:extLst>
            </p:cNvPr>
            <p:cNvCxnSpPr>
              <a:cxnSpLocks/>
            </p:cNvCxnSpPr>
            <p:nvPr/>
          </p:nvCxnSpPr>
          <p:spPr>
            <a:xfrm>
              <a:off x="2144090" y="3313259"/>
              <a:ext cx="0" cy="1170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88500AC-3AE8-4DBB-8BC0-1722E40F0953}"/>
                </a:ext>
              </a:extLst>
            </p:cNvPr>
            <p:cNvGrpSpPr/>
            <p:nvPr/>
          </p:nvGrpSpPr>
          <p:grpSpPr>
            <a:xfrm>
              <a:off x="2361702" y="1172094"/>
              <a:ext cx="652904" cy="3311499"/>
              <a:chOff x="2361702" y="1172094"/>
              <a:chExt cx="652904" cy="331149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5FC3431-F369-4C3E-B7ED-55727B827ADE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403764F-D927-49C0-8F3D-9E98BA66D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6D1713E0-749D-4732-A95E-69E332CAB7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7D91A7C-464F-4E79-AD53-98C82231BBFF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46A38B1C-7352-4E87-805A-4855C1DCB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5FAFE7BF-C552-4830-9871-DC8131E93A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0C11262-84E7-4D4D-818C-E3D564754F26}"/>
                </a:ext>
              </a:extLst>
            </p:cNvPr>
            <p:cNvGrpSpPr/>
            <p:nvPr/>
          </p:nvGrpSpPr>
          <p:grpSpPr>
            <a:xfrm>
              <a:off x="3232214" y="1172093"/>
              <a:ext cx="652904" cy="3311499"/>
              <a:chOff x="2361702" y="1172094"/>
              <a:chExt cx="652904" cy="3311499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01638E2-DD25-43AC-B30E-731DA90549C3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599B30A7-E58A-48F3-929A-A77EF2F837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8D5183AB-0943-46E6-BD42-A7821464C0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EA2F0E1-E5AD-4167-8B82-6D248F3C6105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0570BAB5-7C66-4B93-97AE-1F07DC446F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4C2339E4-6712-43E3-AE1B-AB5A3B666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6EF48BFC-A93E-46D9-9635-3B69ED5B09CB}"/>
                </a:ext>
              </a:extLst>
            </p:cNvPr>
            <p:cNvGrpSpPr/>
            <p:nvPr/>
          </p:nvGrpSpPr>
          <p:grpSpPr>
            <a:xfrm>
              <a:off x="4102730" y="1172093"/>
              <a:ext cx="652904" cy="3311499"/>
              <a:chOff x="2361702" y="1172094"/>
              <a:chExt cx="652904" cy="3311499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532BADE-EDCF-4AE5-AD70-1BB12E0D4640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4F4D80BC-1B59-4C96-8CA7-9A9BE2D7C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321B0090-12E1-4B67-B8E0-86E4A17078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B0C005C-EBC1-4D79-9094-74C869A57084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7F338EFB-138B-447F-A240-1D74E9DE28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A826A59E-80CA-43F6-A746-00B700513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57DBBB3-E607-4684-8F46-CE1016131E6D}"/>
                </a:ext>
              </a:extLst>
            </p:cNvPr>
            <p:cNvGrpSpPr/>
            <p:nvPr/>
          </p:nvGrpSpPr>
          <p:grpSpPr>
            <a:xfrm>
              <a:off x="5013373" y="1172093"/>
              <a:ext cx="652904" cy="3311499"/>
              <a:chOff x="2361702" y="1172094"/>
              <a:chExt cx="652904" cy="331149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D8E1A67-57D3-4018-8859-B2F372A38A29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61" name="Picture 160">
                  <a:extLst>
                    <a:ext uri="{FF2B5EF4-FFF2-40B4-BE49-F238E27FC236}">
                      <a16:creationId xmlns:a16="http://schemas.microsoft.com/office/drawing/2014/main" id="{06B11C8A-1DF9-492A-AD71-C0029C0A0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62" name="Picture 161">
                  <a:extLst>
                    <a:ext uri="{FF2B5EF4-FFF2-40B4-BE49-F238E27FC236}">
                      <a16:creationId xmlns:a16="http://schemas.microsoft.com/office/drawing/2014/main" id="{70411F3F-2877-4C1F-844F-275CF7F564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06DA42BB-ACC0-439D-AD7B-315559F681E3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59" name="Picture 158">
                  <a:extLst>
                    <a:ext uri="{FF2B5EF4-FFF2-40B4-BE49-F238E27FC236}">
                      <a16:creationId xmlns:a16="http://schemas.microsoft.com/office/drawing/2014/main" id="{450FC26B-0DFF-4F20-A60E-CCC1274361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CF4010C4-8F32-41CA-81E2-0E38796B65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29CE4DA-59DC-44C6-8E0C-75022B4B5740}"/>
                </a:ext>
              </a:extLst>
            </p:cNvPr>
            <p:cNvGrpSpPr/>
            <p:nvPr/>
          </p:nvGrpSpPr>
          <p:grpSpPr>
            <a:xfrm>
              <a:off x="5913702" y="1172093"/>
              <a:ext cx="652904" cy="3311499"/>
              <a:chOff x="2361702" y="1172094"/>
              <a:chExt cx="652904" cy="3311499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11D4695-6AE4-4F58-ABC0-DBA45FB4638A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14B7AF74-C7C0-44DA-9C60-BFBDFCA912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989F4724-03E4-412A-8F60-7683CF2AA2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E7D5ADA-4D70-4A34-9BF7-AF898B57773E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67" name="Picture 166">
                  <a:extLst>
                    <a:ext uri="{FF2B5EF4-FFF2-40B4-BE49-F238E27FC236}">
                      <a16:creationId xmlns:a16="http://schemas.microsoft.com/office/drawing/2014/main" id="{5F4013FB-08DF-4535-A8D5-9D2EDF4056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DD836055-84BD-42EC-9FBC-D72CEF9EB5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B93301A-D5C1-486E-A951-4A9E1FD19C77}"/>
                </a:ext>
              </a:extLst>
            </p:cNvPr>
            <p:cNvGrpSpPr/>
            <p:nvPr/>
          </p:nvGrpSpPr>
          <p:grpSpPr>
            <a:xfrm>
              <a:off x="6819616" y="1172093"/>
              <a:ext cx="652904" cy="3311499"/>
              <a:chOff x="2361702" y="1172094"/>
              <a:chExt cx="652904" cy="3311499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B4F7E261-9793-4AE2-AFBA-B3A9C8AEF6B4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68CE6EE4-8193-47C4-9281-E9CDD1D75B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A376C49A-693F-42C9-8D86-B647531B4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8FADB73-2730-41F2-8EAA-5DCA98C8DDEC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74" name="Picture 173">
                  <a:extLst>
                    <a:ext uri="{FF2B5EF4-FFF2-40B4-BE49-F238E27FC236}">
                      <a16:creationId xmlns:a16="http://schemas.microsoft.com/office/drawing/2014/main" id="{5CB32DAE-6C9D-496D-A036-5D9BACD618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52487303-A252-4911-B1C0-4B711C3F6B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FBC3FA6-1F12-4899-B0B8-A2CB6C3E8B03}"/>
                </a:ext>
              </a:extLst>
            </p:cNvPr>
            <p:cNvGrpSpPr/>
            <p:nvPr/>
          </p:nvGrpSpPr>
          <p:grpSpPr>
            <a:xfrm>
              <a:off x="7725530" y="1172093"/>
              <a:ext cx="652904" cy="3311499"/>
              <a:chOff x="2361702" y="1172094"/>
              <a:chExt cx="652904" cy="331149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975A6C3E-97E5-4360-BABF-7963131103E2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1C98FFFD-3FD7-4D1B-803B-36DCD9A73B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84" name="Picture 183">
                  <a:extLst>
                    <a:ext uri="{FF2B5EF4-FFF2-40B4-BE49-F238E27FC236}">
                      <a16:creationId xmlns:a16="http://schemas.microsoft.com/office/drawing/2014/main" id="{ACFFD859-874D-425E-833F-D0DB70C636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19B01DB7-3764-4987-AC18-C21941DECB5E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3D44B9E0-BA06-4579-8B95-28544E54CB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5D0B342D-0DD1-4D3D-8BE9-85198B3C8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835FBF1-2E41-478A-AD1B-D0C79B6B3FCE}"/>
                </a:ext>
              </a:extLst>
            </p:cNvPr>
            <p:cNvGrpSpPr/>
            <p:nvPr/>
          </p:nvGrpSpPr>
          <p:grpSpPr>
            <a:xfrm>
              <a:off x="8621446" y="1172093"/>
              <a:ext cx="652904" cy="3311499"/>
              <a:chOff x="2361702" y="1172094"/>
              <a:chExt cx="652904" cy="3311499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8327F23-E041-458B-B7E2-3AE7243E49B7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B6C64A7A-BBD7-4AEB-A88D-25092ACA2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91" name="Picture 190">
                  <a:extLst>
                    <a:ext uri="{FF2B5EF4-FFF2-40B4-BE49-F238E27FC236}">
                      <a16:creationId xmlns:a16="http://schemas.microsoft.com/office/drawing/2014/main" id="{BE5F920F-10BB-4EC3-A03C-EB2693512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E18FC80D-6FAE-4AC4-87E8-5090C5161E3E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B872AD40-3F32-4254-91DB-2784ED33F4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DD4FD90F-4FD9-4CFA-974D-869231831D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6359FD7-A3E7-4568-A690-70376B23A6F2}"/>
                </a:ext>
              </a:extLst>
            </p:cNvPr>
            <p:cNvGrpSpPr/>
            <p:nvPr/>
          </p:nvGrpSpPr>
          <p:grpSpPr>
            <a:xfrm>
              <a:off x="9517362" y="1172093"/>
              <a:ext cx="652904" cy="3311499"/>
              <a:chOff x="2361702" y="1172094"/>
              <a:chExt cx="652904" cy="3311499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E82D9D1-F7AD-42B6-B5A9-2A56D8ACC1C6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97" name="Picture 196">
                  <a:extLst>
                    <a:ext uri="{FF2B5EF4-FFF2-40B4-BE49-F238E27FC236}">
                      <a16:creationId xmlns:a16="http://schemas.microsoft.com/office/drawing/2014/main" id="{A44208A0-EC7D-4282-9B82-70CC6352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41722E3A-7A68-47CD-B60B-443FFAC7A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1ACF587A-9C3B-4585-AE5D-63BD9AD84D25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195" name="Picture 194">
                  <a:extLst>
                    <a:ext uri="{FF2B5EF4-FFF2-40B4-BE49-F238E27FC236}">
                      <a16:creationId xmlns:a16="http://schemas.microsoft.com/office/drawing/2014/main" id="{EE534251-CDEA-47FF-A434-F985B63E8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62D14C03-5573-4E50-989A-C8D4C884CA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0E28F115-08B7-477D-82AB-A150EAA6F721}"/>
                </a:ext>
              </a:extLst>
            </p:cNvPr>
            <p:cNvGrpSpPr/>
            <p:nvPr/>
          </p:nvGrpSpPr>
          <p:grpSpPr>
            <a:xfrm>
              <a:off x="10433704" y="1172093"/>
              <a:ext cx="652904" cy="3311499"/>
              <a:chOff x="2361702" y="1172094"/>
              <a:chExt cx="652904" cy="3311499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20448CBD-9EFD-485B-A086-8260E0FC9878}"/>
                  </a:ext>
                </a:extLst>
              </p:cNvPr>
              <p:cNvGrpSpPr/>
              <p:nvPr/>
            </p:nvGrpSpPr>
            <p:grpSpPr>
              <a:xfrm>
                <a:off x="2361702" y="3032438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314DFF28-23D6-461B-BE26-CF66CA307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205" name="Picture 204">
                  <a:extLst>
                    <a:ext uri="{FF2B5EF4-FFF2-40B4-BE49-F238E27FC236}">
                      <a16:creationId xmlns:a16="http://schemas.microsoft.com/office/drawing/2014/main" id="{BB987482-E0B4-4D97-A86A-AF5A7DA3D1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FD09F8A6-7093-4D0C-AD00-818FDAEFEB41}"/>
                  </a:ext>
                </a:extLst>
              </p:cNvPr>
              <p:cNvGrpSpPr/>
              <p:nvPr/>
            </p:nvGrpSpPr>
            <p:grpSpPr>
              <a:xfrm>
                <a:off x="2361702" y="1172094"/>
                <a:ext cx="652904" cy="1451155"/>
                <a:chOff x="2361702" y="3032438"/>
                <a:chExt cx="652904" cy="1451155"/>
              </a:xfrm>
            </p:grpSpPr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32EDCAE7-87B4-4D58-B377-B86E54509E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032438"/>
                  <a:ext cx="652904" cy="793123"/>
                </a:xfrm>
                <a:prstGeom prst="rect">
                  <a:avLst/>
                </a:prstGeom>
              </p:spPr>
            </p:pic>
            <p:pic>
              <p:nvPicPr>
                <p:cNvPr id="203" name="Picture 202">
                  <a:extLst>
                    <a:ext uri="{FF2B5EF4-FFF2-40B4-BE49-F238E27FC236}">
                      <a16:creationId xmlns:a16="http://schemas.microsoft.com/office/drawing/2014/main" id="{4C849A86-47BF-4D91-A317-A34F034BE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1702" y="3690470"/>
                  <a:ext cx="652904" cy="79312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543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Eris Dinh</dc:creator>
  <cp:lastModifiedBy>Eris Dinh</cp:lastModifiedBy>
  <cp:revision>6</cp:revision>
  <dcterms:created xsi:type="dcterms:W3CDTF">2018-07-07T05:58:50Z</dcterms:created>
  <dcterms:modified xsi:type="dcterms:W3CDTF">2018-07-07T06:39:47Z</dcterms:modified>
</cp:coreProperties>
</file>