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3" r:id="rId1"/>
  </p:sldMasterIdLst>
  <p:notesMasterIdLst>
    <p:notesMasterId r:id="rId18"/>
  </p:notesMasterIdLst>
  <p:sldIdLst>
    <p:sldId id="256" r:id="rId2"/>
    <p:sldId id="257" r:id="rId3"/>
    <p:sldId id="258" r:id="rId4"/>
    <p:sldId id="260" r:id="rId5"/>
    <p:sldId id="261" r:id="rId6"/>
    <p:sldId id="263" r:id="rId7"/>
    <p:sldId id="267" r:id="rId8"/>
    <p:sldId id="262" r:id="rId9"/>
    <p:sldId id="295" r:id="rId10"/>
    <p:sldId id="275" r:id="rId11"/>
    <p:sldId id="269" r:id="rId12"/>
    <p:sldId id="296" r:id="rId13"/>
    <p:sldId id="280" r:id="rId14"/>
    <p:sldId id="278" r:id="rId15"/>
    <p:sldId id="293" r:id="rId16"/>
    <p:sldId id="294" r:id="rId17"/>
  </p:sldIdLst>
  <p:sldSz cx="9144000" cy="5143500" type="screen16x9"/>
  <p:notesSz cx="6858000" cy="9144000"/>
  <p:embeddedFontLst>
    <p:embeddedFont>
      <p:font typeface="Bradley Hand ITC" panose="03070402050302030203" pitchFamily="66" charset="0"/>
      <p:regular r:id="rId19"/>
    </p:embeddedFont>
    <p:embeddedFont>
      <p:font typeface="Dancing Script" panose="020B0604020202020204" charset="0"/>
      <p:regular r:id="rId20"/>
      <p:bold r:id="rId21"/>
    </p:embeddedFont>
    <p:embeddedFont>
      <p:font typeface="Delius Swash Caps" panose="020B0604020202020204" charset="0"/>
      <p:regular r:id="rId22"/>
    </p:embeddedFont>
    <p:embeddedFont>
      <p:font typeface="Roboto Condensed Light" panose="02000000000000000000" pitchFamily="2" charset="0"/>
      <p:regular r:id="rId23"/>
      <p: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52A3CE-9C80-4A6E-A63A-A9385D800A59}">
  <a:tblStyle styleId="{3C52A3CE-9C80-4A6E-A63A-A9385D800A5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461"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5"/>
        <p:cNvGrpSpPr/>
        <p:nvPr/>
      </p:nvGrpSpPr>
      <p:grpSpPr>
        <a:xfrm>
          <a:off x="0" y="0"/>
          <a:ext cx="0" cy="0"/>
          <a:chOff x="0" y="0"/>
          <a:chExt cx="0" cy="0"/>
        </a:xfrm>
      </p:grpSpPr>
      <p:sp>
        <p:nvSpPr>
          <p:cNvPr id="1866" name="Google Shape;18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7" name="Google Shape;18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6"/>
        <p:cNvGrpSpPr/>
        <p:nvPr/>
      </p:nvGrpSpPr>
      <p:grpSpPr>
        <a:xfrm>
          <a:off x="0" y="0"/>
          <a:ext cx="0" cy="0"/>
          <a:chOff x="0" y="0"/>
          <a:chExt cx="0" cy="0"/>
        </a:xfrm>
      </p:grpSpPr>
      <p:sp>
        <p:nvSpPr>
          <p:cNvPr id="3217" name="Google Shape;3217;gd1982dd69e_0_219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8" name="Google Shape;3218;gd1982dd69e_0_219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3"/>
        <p:cNvGrpSpPr/>
        <p:nvPr/>
      </p:nvGrpSpPr>
      <p:grpSpPr>
        <a:xfrm>
          <a:off x="0" y="0"/>
          <a:ext cx="0" cy="0"/>
          <a:chOff x="0" y="0"/>
          <a:chExt cx="0" cy="0"/>
        </a:xfrm>
      </p:grpSpPr>
      <p:sp>
        <p:nvSpPr>
          <p:cNvPr id="2814" name="Google Shape;2814;gd1982dd69e_0_21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5" name="Google Shape;2815;gd1982dd69e_0_21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2"/>
        <p:cNvGrpSpPr/>
        <p:nvPr/>
      </p:nvGrpSpPr>
      <p:grpSpPr>
        <a:xfrm>
          <a:off x="0" y="0"/>
          <a:ext cx="0" cy="0"/>
          <a:chOff x="0" y="0"/>
          <a:chExt cx="0" cy="0"/>
        </a:xfrm>
      </p:grpSpPr>
      <p:sp>
        <p:nvSpPr>
          <p:cNvPr id="2703" name="Google Shape;2703;g10a259dcb6a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4" name="Google Shape;2704;g10a259dcb6a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43419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4"/>
        <p:cNvGrpSpPr/>
        <p:nvPr/>
      </p:nvGrpSpPr>
      <p:grpSpPr>
        <a:xfrm>
          <a:off x="0" y="0"/>
          <a:ext cx="0" cy="0"/>
          <a:chOff x="0" y="0"/>
          <a:chExt cx="0" cy="0"/>
        </a:xfrm>
      </p:grpSpPr>
      <p:sp>
        <p:nvSpPr>
          <p:cNvPr id="3575" name="Google Shape;3575;gd1982dd69e_0_227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6" name="Google Shape;3576;gd1982dd69e_0_227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7"/>
        <p:cNvGrpSpPr/>
        <p:nvPr/>
      </p:nvGrpSpPr>
      <p:grpSpPr>
        <a:xfrm>
          <a:off x="0" y="0"/>
          <a:ext cx="0" cy="0"/>
          <a:chOff x="0" y="0"/>
          <a:chExt cx="0" cy="0"/>
        </a:xfrm>
      </p:grpSpPr>
      <p:sp>
        <p:nvSpPr>
          <p:cNvPr id="3468" name="Google Shape;3468;gd1982dd69e_0_22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9" name="Google Shape;3469;gd1982dd69e_0_22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3"/>
        <p:cNvGrpSpPr/>
        <p:nvPr/>
      </p:nvGrpSpPr>
      <p:grpSpPr>
        <a:xfrm>
          <a:off x="0" y="0"/>
          <a:ext cx="0" cy="0"/>
          <a:chOff x="0" y="0"/>
          <a:chExt cx="0" cy="0"/>
        </a:xfrm>
      </p:grpSpPr>
      <p:sp>
        <p:nvSpPr>
          <p:cNvPr id="4914" name="Google Shape;4914;gd1982dd69e_0_19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5" name="Google Shape;4915;gd1982dd69e_0_19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3"/>
        <p:cNvGrpSpPr/>
        <p:nvPr/>
      </p:nvGrpSpPr>
      <p:grpSpPr>
        <a:xfrm>
          <a:off x="0" y="0"/>
          <a:ext cx="0" cy="0"/>
          <a:chOff x="0" y="0"/>
          <a:chExt cx="0" cy="0"/>
        </a:xfrm>
      </p:grpSpPr>
      <p:sp>
        <p:nvSpPr>
          <p:cNvPr id="2814" name="Google Shape;2814;gd1982dd69e_0_21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5" name="Google Shape;2815;gd1982dd69e_0_21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0680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1"/>
        <p:cNvGrpSpPr/>
        <p:nvPr/>
      </p:nvGrpSpPr>
      <p:grpSpPr>
        <a:xfrm>
          <a:off x="0" y="0"/>
          <a:ext cx="0" cy="0"/>
          <a:chOff x="0" y="0"/>
          <a:chExt cx="0" cy="0"/>
        </a:xfrm>
      </p:grpSpPr>
      <p:sp>
        <p:nvSpPr>
          <p:cNvPr id="1932" name="Google Shape;1932;g10a259dcb6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3" name="Google Shape;1933;g10a259dcb6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5"/>
        <p:cNvGrpSpPr/>
        <p:nvPr/>
      </p:nvGrpSpPr>
      <p:grpSpPr>
        <a:xfrm>
          <a:off x="0" y="0"/>
          <a:ext cx="0" cy="0"/>
          <a:chOff x="0" y="0"/>
          <a:chExt cx="0" cy="0"/>
        </a:xfrm>
      </p:grpSpPr>
      <p:sp>
        <p:nvSpPr>
          <p:cNvPr id="1956" name="Google Shape;1956;g108c4d3baac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7" name="Google Shape;1957;g108c4d3baac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5"/>
        <p:cNvGrpSpPr/>
        <p:nvPr/>
      </p:nvGrpSpPr>
      <p:grpSpPr>
        <a:xfrm>
          <a:off x="0" y="0"/>
          <a:ext cx="0" cy="0"/>
          <a:chOff x="0" y="0"/>
          <a:chExt cx="0" cy="0"/>
        </a:xfrm>
      </p:grpSpPr>
      <p:sp>
        <p:nvSpPr>
          <p:cNvPr id="2186" name="Google Shape;2186;g10a259dcb6a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7" name="Google Shape;2187;g10a259dcb6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4"/>
        <p:cNvGrpSpPr/>
        <p:nvPr/>
      </p:nvGrpSpPr>
      <p:grpSpPr>
        <a:xfrm>
          <a:off x="0" y="0"/>
          <a:ext cx="0" cy="0"/>
          <a:chOff x="0" y="0"/>
          <a:chExt cx="0" cy="0"/>
        </a:xfrm>
      </p:grpSpPr>
      <p:sp>
        <p:nvSpPr>
          <p:cNvPr id="2265" name="Google Shape;2265;gd1982dd69e_0_207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6" name="Google Shape;2266;gd1982dd69e_0_20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8"/>
        <p:cNvGrpSpPr/>
        <p:nvPr/>
      </p:nvGrpSpPr>
      <p:grpSpPr>
        <a:xfrm>
          <a:off x="0" y="0"/>
          <a:ext cx="0" cy="0"/>
          <a:chOff x="0" y="0"/>
          <a:chExt cx="0" cy="0"/>
        </a:xfrm>
      </p:grpSpPr>
      <p:sp>
        <p:nvSpPr>
          <p:cNvPr id="2409" name="Google Shape;2409;gd1982dd69e_0_208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0" name="Google Shape;2410;gd1982dd69e_0_208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2"/>
        <p:cNvGrpSpPr/>
        <p:nvPr/>
      </p:nvGrpSpPr>
      <p:grpSpPr>
        <a:xfrm>
          <a:off x="0" y="0"/>
          <a:ext cx="0" cy="0"/>
          <a:chOff x="0" y="0"/>
          <a:chExt cx="0" cy="0"/>
        </a:xfrm>
      </p:grpSpPr>
      <p:sp>
        <p:nvSpPr>
          <p:cNvPr id="2703" name="Google Shape;2703;g10a259dcb6a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4" name="Google Shape;2704;g10a259dcb6a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6"/>
        <p:cNvGrpSpPr/>
        <p:nvPr/>
      </p:nvGrpSpPr>
      <p:grpSpPr>
        <a:xfrm>
          <a:off x="0" y="0"/>
          <a:ext cx="0" cy="0"/>
          <a:chOff x="0" y="0"/>
          <a:chExt cx="0" cy="0"/>
        </a:xfrm>
      </p:grpSpPr>
      <p:sp>
        <p:nvSpPr>
          <p:cNvPr id="2317" name="Google Shape;2317;g10a259dcb6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8" name="Google Shape;2318;g10a259dcb6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7"/>
        <p:cNvGrpSpPr/>
        <p:nvPr/>
      </p:nvGrpSpPr>
      <p:grpSpPr>
        <a:xfrm>
          <a:off x="0" y="0"/>
          <a:ext cx="0" cy="0"/>
          <a:chOff x="0" y="0"/>
          <a:chExt cx="0" cy="0"/>
        </a:xfrm>
      </p:grpSpPr>
      <p:sp>
        <p:nvSpPr>
          <p:cNvPr id="3468" name="Google Shape;3468;gd1982dd69e_0_22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9" name="Google Shape;3469;gd1982dd69e_0_22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2414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95" y="25"/>
            <a:ext cx="9143969" cy="5143446"/>
            <a:chOff x="95" y="25"/>
            <a:chExt cx="9143969" cy="5143446"/>
          </a:xfrm>
        </p:grpSpPr>
        <p:sp>
          <p:nvSpPr>
            <p:cNvPr id="10" name="Google Shape;10;p2"/>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txBox="1">
            <a:spLocks noGrp="1"/>
          </p:cNvSpPr>
          <p:nvPr>
            <p:ph type="ctrTitle"/>
          </p:nvPr>
        </p:nvSpPr>
        <p:spPr>
          <a:xfrm>
            <a:off x="3001400" y="1217528"/>
            <a:ext cx="5581800" cy="18453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7050">
                <a:solidFill>
                  <a:srgbClr val="212529"/>
                </a:solidFill>
                <a:latin typeface="Dancing Script"/>
                <a:ea typeface="Dancing Script"/>
                <a:cs typeface="Dancing Script"/>
                <a:sym typeface="Dancing Scrip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36" name="Google Shape;36;p2"/>
          <p:cNvSpPr txBox="1">
            <a:spLocks noGrp="1"/>
          </p:cNvSpPr>
          <p:nvPr>
            <p:ph type="subTitle" idx="1"/>
          </p:nvPr>
        </p:nvSpPr>
        <p:spPr>
          <a:xfrm>
            <a:off x="3666200" y="3517936"/>
            <a:ext cx="4252200" cy="486900"/>
          </a:xfrm>
          <a:prstGeom prst="rect">
            <a:avLst/>
          </a:prstGeom>
          <a:noFill/>
          <a:ln w="19050"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600">
                <a:latin typeface="Delius Swash Caps"/>
                <a:ea typeface="Delius Swash Caps"/>
                <a:cs typeface="Delius Swash Caps"/>
                <a:sym typeface="Delius Swash Cap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7" name="Google Shape;37;p2"/>
          <p:cNvSpPr/>
          <p:nvPr/>
        </p:nvSpPr>
        <p:spPr>
          <a:xfrm>
            <a:off x="8675588" y="4708063"/>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485413" y="1053650"/>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414550" y="616100"/>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497325" y="4537150"/>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74625" y="1053650"/>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989588" y="395163"/>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800675" y="4340788"/>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2"/>
          <p:cNvGrpSpPr/>
          <p:nvPr/>
        </p:nvGrpSpPr>
        <p:grpSpPr>
          <a:xfrm>
            <a:off x="5032475" y="4607963"/>
            <a:ext cx="311900" cy="314700"/>
            <a:chOff x="8571050" y="1873050"/>
            <a:chExt cx="311900" cy="314700"/>
          </a:xfrm>
        </p:grpSpPr>
        <p:sp>
          <p:nvSpPr>
            <p:cNvPr id="45" name="Google Shape;45;p2"/>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1541184" y="829733"/>
            <a:ext cx="686239" cy="223927"/>
            <a:chOff x="3798300" y="2287225"/>
            <a:chExt cx="730975" cy="238525"/>
          </a:xfrm>
        </p:grpSpPr>
        <p:sp>
          <p:nvSpPr>
            <p:cNvPr id="50" name="Google Shape;50;p2"/>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7553320" y="4416698"/>
            <a:ext cx="545748" cy="159103"/>
            <a:chOff x="5393300" y="2420750"/>
            <a:chExt cx="581325" cy="169475"/>
          </a:xfrm>
        </p:grpSpPr>
        <p:sp>
          <p:nvSpPr>
            <p:cNvPr id="53" name="Google Shape;53;p2"/>
            <p:cNvSpPr/>
            <p:nvPr/>
          </p:nvSpPr>
          <p:spPr>
            <a:xfrm>
              <a:off x="5393300" y="2420750"/>
              <a:ext cx="581325" cy="169475"/>
            </a:xfrm>
            <a:custGeom>
              <a:avLst/>
              <a:gdLst/>
              <a:ahLst/>
              <a:cxnLst/>
              <a:rect l="l" t="t" r="r" b="b"/>
              <a:pathLst>
                <a:path w="23253" h="6779" extrusionOk="0">
                  <a:moveTo>
                    <a:pt x="13116" y="2293"/>
                  </a:moveTo>
                  <a:cubicBezTo>
                    <a:pt x="13135" y="2304"/>
                    <a:pt x="13154" y="2315"/>
                    <a:pt x="13172" y="2326"/>
                  </a:cubicBezTo>
                  <a:cubicBezTo>
                    <a:pt x="13906" y="2759"/>
                    <a:pt x="14573" y="3560"/>
                    <a:pt x="14440" y="4494"/>
                  </a:cubicBezTo>
                  <a:cubicBezTo>
                    <a:pt x="14374" y="4890"/>
                    <a:pt x="14133" y="5127"/>
                    <a:pt x="13834" y="5127"/>
                  </a:cubicBezTo>
                  <a:cubicBezTo>
                    <a:pt x="13679" y="5127"/>
                    <a:pt x="13509" y="5064"/>
                    <a:pt x="13339" y="4928"/>
                  </a:cubicBezTo>
                  <a:cubicBezTo>
                    <a:pt x="12972" y="4594"/>
                    <a:pt x="12772" y="4094"/>
                    <a:pt x="12805" y="3593"/>
                  </a:cubicBezTo>
                  <a:cubicBezTo>
                    <a:pt x="12791" y="3083"/>
                    <a:pt x="12907" y="2651"/>
                    <a:pt x="13116" y="2293"/>
                  </a:cubicBezTo>
                  <a:close/>
                  <a:moveTo>
                    <a:pt x="15863" y="0"/>
                  </a:moveTo>
                  <a:cubicBezTo>
                    <a:pt x="14729" y="0"/>
                    <a:pt x="13609" y="359"/>
                    <a:pt x="12840" y="1117"/>
                  </a:cubicBezTo>
                  <a:lnTo>
                    <a:pt x="12840" y="1117"/>
                  </a:lnTo>
                  <a:cubicBezTo>
                    <a:pt x="12235" y="894"/>
                    <a:pt x="11591" y="777"/>
                    <a:pt x="10991" y="777"/>
                  </a:cubicBezTo>
                  <a:cubicBezTo>
                    <a:pt x="10871" y="777"/>
                    <a:pt x="10753" y="782"/>
                    <a:pt x="10637" y="791"/>
                  </a:cubicBezTo>
                  <a:cubicBezTo>
                    <a:pt x="8969" y="958"/>
                    <a:pt x="7468" y="1725"/>
                    <a:pt x="5967" y="2359"/>
                  </a:cubicBezTo>
                  <a:cubicBezTo>
                    <a:pt x="4938" y="2762"/>
                    <a:pt x="3758" y="3165"/>
                    <a:pt x="2610" y="3165"/>
                  </a:cubicBezTo>
                  <a:cubicBezTo>
                    <a:pt x="2046" y="3165"/>
                    <a:pt x="1490" y="3068"/>
                    <a:pt x="963" y="2826"/>
                  </a:cubicBezTo>
                  <a:cubicBezTo>
                    <a:pt x="897" y="2797"/>
                    <a:pt x="831" y="2784"/>
                    <a:pt x="767" y="2784"/>
                  </a:cubicBezTo>
                  <a:cubicBezTo>
                    <a:pt x="322" y="2784"/>
                    <a:pt x="0" y="3427"/>
                    <a:pt x="496" y="3660"/>
                  </a:cubicBezTo>
                  <a:cubicBezTo>
                    <a:pt x="1196" y="3972"/>
                    <a:pt x="1906" y="4100"/>
                    <a:pt x="2617" y="4100"/>
                  </a:cubicBezTo>
                  <a:cubicBezTo>
                    <a:pt x="4108" y="4100"/>
                    <a:pt x="5600" y="3536"/>
                    <a:pt x="7001" y="2926"/>
                  </a:cubicBezTo>
                  <a:cubicBezTo>
                    <a:pt x="8283" y="2374"/>
                    <a:pt x="9697" y="1762"/>
                    <a:pt x="11088" y="1762"/>
                  </a:cubicBezTo>
                  <a:cubicBezTo>
                    <a:pt x="11476" y="1762"/>
                    <a:pt x="11863" y="1810"/>
                    <a:pt x="12244" y="1920"/>
                  </a:cubicBezTo>
                  <a:lnTo>
                    <a:pt x="12244" y="1920"/>
                  </a:lnTo>
                  <a:cubicBezTo>
                    <a:pt x="12088" y="2219"/>
                    <a:pt x="11972" y="2554"/>
                    <a:pt x="11905" y="2926"/>
                  </a:cubicBezTo>
                  <a:cubicBezTo>
                    <a:pt x="11704" y="3994"/>
                    <a:pt x="12038" y="5261"/>
                    <a:pt x="13039" y="5828"/>
                  </a:cubicBezTo>
                  <a:cubicBezTo>
                    <a:pt x="13313" y="5985"/>
                    <a:pt x="13584" y="6055"/>
                    <a:pt x="13839" y="6055"/>
                  </a:cubicBezTo>
                  <a:cubicBezTo>
                    <a:pt x="14667" y="6055"/>
                    <a:pt x="15323" y="5312"/>
                    <a:pt x="15374" y="4394"/>
                  </a:cubicBezTo>
                  <a:cubicBezTo>
                    <a:pt x="15459" y="3149"/>
                    <a:pt x="14759" y="2191"/>
                    <a:pt x="13778" y="1575"/>
                  </a:cubicBezTo>
                  <a:lnTo>
                    <a:pt x="13778" y="1575"/>
                  </a:lnTo>
                  <a:cubicBezTo>
                    <a:pt x="14376" y="1144"/>
                    <a:pt x="15176" y="939"/>
                    <a:pt x="15967" y="939"/>
                  </a:cubicBezTo>
                  <a:cubicBezTo>
                    <a:pt x="16407" y="939"/>
                    <a:pt x="16844" y="1002"/>
                    <a:pt x="17242" y="1125"/>
                  </a:cubicBezTo>
                  <a:cubicBezTo>
                    <a:pt x="18443" y="1592"/>
                    <a:pt x="19543" y="2326"/>
                    <a:pt x="20411" y="3293"/>
                  </a:cubicBezTo>
                  <a:cubicBezTo>
                    <a:pt x="21311" y="4160"/>
                    <a:pt x="22079" y="5161"/>
                    <a:pt x="22279" y="6429"/>
                  </a:cubicBezTo>
                  <a:cubicBezTo>
                    <a:pt x="22319" y="6673"/>
                    <a:pt x="22492" y="6779"/>
                    <a:pt x="22678" y="6779"/>
                  </a:cubicBezTo>
                  <a:cubicBezTo>
                    <a:pt x="22951" y="6779"/>
                    <a:pt x="23252" y="6552"/>
                    <a:pt x="23213" y="6195"/>
                  </a:cubicBezTo>
                  <a:cubicBezTo>
                    <a:pt x="22979" y="4828"/>
                    <a:pt x="22145" y="3693"/>
                    <a:pt x="21211" y="2726"/>
                  </a:cubicBezTo>
                  <a:cubicBezTo>
                    <a:pt x="20244" y="1725"/>
                    <a:pt x="19110" y="925"/>
                    <a:pt x="17875" y="391"/>
                  </a:cubicBezTo>
                  <a:cubicBezTo>
                    <a:pt x="17250" y="134"/>
                    <a:pt x="16554" y="0"/>
                    <a:pt x="15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395700" y="2435100"/>
              <a:ext cx="80900" cy="141375"/>
            </a:xfrm>
            <a:custGeom>
              <a:avLst/>
              <a:gdLst/>
              <a:ahLst/>
              <a:cxnLst/>
              <a:rect l="l" t="t" r="r" b="b"/>
              <a:pathLst>
                <a:path w="3236" h="5655" extrusionOk="0">
                  <a:moveTo>
                    <a:pt x="2715" y="1"/>
                  </a:moveTo>
                  <a:cubicBezTo>
                    <a:pt x="2594" y="1"/>
                    <a:pt x="2469" y="51"/>
                    <a:pt x="2368" y="151"/>
                  </a:cubicBezTo>
                  <a:lnTo>
                    <a:pt x="1068" y="1251"/>
                  </a:lnTo>
                  <a:cubicBezTo>
                    <a:pt x="701" y="1552"/>
                    <a:pt x="200" y="1885"/>
                    <a:pt x="100" y="2386"/>
                  </a:cubicBezTo>
                  <a:cubicBezTo>
                    <a:pt x="0" y="2919"/>
                    <a:pt x="334" y="3520"/>
                    <a:pt x="567" y="3987"/>
                  </a:cubicBezTo>
                  <a:cubicBezTo>
                    <a:pt x="834" y="4487"/>
                    <a:pt x="1134" y="4987"/>
                    <a:pt x="1468" y="5454"/>
                  </a:cubicBezTo>
                  <a:cubicBezTo>
                    <a:pt x="1558" y="5595"/>
                    <a:pt x="1697" y="5654"/>
                    <a:pt x="1838" y="5654"/>
                  </a:cubicBezTo>
                  <a:cubicBezTo>
                    <a:pt x="2165" y="5654"/>
                    <a:pt x="2501" y="5337"/>
                    <a:pt x="2268" y="4987"/>
                  </a:cubicBezTo>
                  <a:lnTo>
                    <a:pt x="2235" y="4987"/>
                  </a:lnTo>
                  <a:cubicBezTo>
                    <a:pt x="1968" y="4587"/>
                    <a:pt x="1735" y="4187"/>
                    <a:pt x="1501" y="3753"/>
                  </a:cubicBezTo>
                  <a:cubicBezTo>
                    <a:pt x="1368" y="3553"/>
                    <a:pt x="1268" y="3353"/>
                    <a:pt x="1168" y="3153"/>
                  </a:cubicBezTo>
                  <a:cubicBezTo>
                    <a:pt x="1068" y="2953"/>
                    <a:pt x="934" y="2753"/>
                    <a:pt x="1001" y="2586"/>
                  </a:cubicBezTo>
                  <a:cubicBezTo>
                    <a:pt x="1068" y="2386"/>
                    <a:pt x="1201" y="2319"/>
                    <a:pt x="1301" y="2252"/>
                  </a:cubicBezTo>
                  <a:lnTo>
                    <a:pt x="1835" y="1785"/>
                  </a:lnTo>
                  <a:lnTo>
                    <a:pt x="3036" y="784"/>
                  </a:lnTo>
                  <a:cubicBezTo>
                    <a:pt x="3236" y="618"/>
                    <a:pt x="3236" y="317"/>
                    <a:pt x="3036" y="151"/>
                  </a:cubicBezTo>
                  <a:cubicBezTo>
                    <a:pt x="2952" y="51"/>
                    <a:pt x="2835"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504"/>
        <p:cNvGrpSpPr/>
        <p:nvPr/>
      </p:nvGrpSpPr>
      <p:grpSpPr>
        <a:xfrm>
          <a:off x="0" y="0"/>
          <a:ext cx="0" cy="0"/>
          <a:chOff x="0" y="0"/>
          <a:chExt cx="0" cy="0"/>
        </a:xfrm>
      </p:grpSpPr>
      <p:grpSp>
        <p:nvGrpSpPr>
          <p:cNvPr id="505" name="Google Shape;505;p14"/>
          <p:cNvGrpSpPr/>
          <p:nvPr/>
        </p:nvGrpSpPr>
        <p:grpSpPr>
          <a:xfrm>
            <a:off x="95" y="25"/>
            <a:ext cx="9143969" cy="5143446"/>
            <a:chOff x="95" y="25"/>
            <a:chExt cx="9143969" cy="5143446"/>
          </a:xfrm>
        </p:grpSpPr>
        <p:sp>
          <p:nvSpPr>
            <p:cNvPr id="506" name="Google Shape;506;p14"/>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4"/>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4"/>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4"/>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4"/>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4"/>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4"/>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4"/>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4"/>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4"/>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4"/>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4"/>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4"/>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4"/>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4"/>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4"/>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4"/>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4"/>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4"/>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4"/>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4"/>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4"/>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4"/>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4"/>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4"/>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1" name="Google Shape;531;p14"/>
          <p:cNvSpPr txBox="1">
            <a:spLocks noGrp="1"/>
          </p:cNvSpPr>
          <p:nvPr>
            <p:ph type="title"/>
          </p:nvPr>
        </p:nvSpPr>
        <p:spPr>
          <a:xfrm>
            <a:off x="850149" y="2680475"/>
            <a:ext cx="2415300" cy="41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endParaRPr/>
          </a:p>
        </p:txBody>
      </p:sp>
      <p:sp>
        <p:nvSpPr>
          <p:cNvPr id="532" name="Google Shape;532;p14"/>
          <p:cNvSpPr txBox="1">
            <a:spLocks noGrp="1"/>
          </p:cNvSpPr>
          <p:nvPr>
            <p:ph type="subTitle" idx="1"/>
          </p:nvPr>
        </p:nvSpPr>
        <p:spPr>
          <a:xfrm>
            <a:off x="850150" y="3226126"/>
            <a:ext cx="2415300" cy="878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33" name="Google Shape;533;p14"/>
          <p:cNvSpPr txBox="1">
            <a:spLocks noGrp="1"/>
          </p:cNvSpPr>
          <p:nvPr>
            <p:ph type="title" idx="2"/>
          </p:nvPr>
        </p:nvSpPr>
        <p:spPr>
          <a:xfrm>
            <a:off x="713225" y="539000"/>
            <a:ext cx="7717500" cy="44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sp>
        <p:nvSpPr>
          <p:cNvPr id="534" name="Google Shape;534;p14"/>
          <p:cNvSpPr txBox="1">
            <a:spLocks noGrp="1"/>
          </p:cNvSpPr>
          <p:nvPr>
            <p:ph type="title" idx="3"/>
          </p:nvPr>
        </p:nvSpPr>
        <p:spPr>
          <a:xfrm>
            <a:off x="3364436" y="2680475"/>
            <a:ext cx="2415300" cy="41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endParaRPr/>
          </a:p>
        </p:txBody>
      </p:sp>
      <p:sp>
        <p:nvSpPr>
          <p:cNvPr id="535" name="Google Shape;535;p14"/>
          <p:cNvSpPr txBox="1">
            <a:spLocks noGrp="1"/>
          </p:cNvSpPr>
          <p:nvPr>
            <p:ph type="subTitle" idx="4"/>
          </p:nvPr>
        </p:nvSpPr>
        <p:spPr>
          <a:xfrm>
            <a:off x="3364438" y="3226126"/>
            <a:ext cx="2415300" cy="878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36" name="Google Shape;536;p14"/>
          <p:cNvSpPr txBox="1">
            <a:spLocks noGrp="1"/>
          </p:cNvSpPr>
          <p:nvPr>
            <p:ph type="title" idx="5"/>
          </p:nvPr>
        </p:nvSpPr>
        <p:spPr>
          <a:xfrm>
            <a:off x="5878749" y="2680475"/>
            <a:ext cx="2415300" cy="41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endParaRPr/>
          </a:p>
        </p:txBody>
      </p:sp>
      <p:sp>
        <p:nvSpPr>
          <p:cNvPr id="537" name="Google Shape;537;p14"/>
          <p:cNvSpPr txBox="1">
            <a:spLocks noGrp="1"/>
          </p:cNvSpPr>
          <p:nvPr>
            <p:ph type="subTitle" idx="6"/>
          </p:nvPr>
        </p:nvSpPr>
        <p:spPr>
          <a:xfrm>
            <a:off x="5878750" y="3226126"/>
            <a:ext cx="2415300" cy="878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38" name="Google Shape;538;p14"/>
          <p:cNvSpPr/>
          <p:nvPr/>
        </p:nvSpPr>
        <p:spPr>
          <a:xfrm>
            <a:off x="4857500" y="4801400"/>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4"/>
          <p:cNvSpPr/>
          <p:nvPr/>
        </p:nvSpPr>
        <p:spPr>
          <a:xfrm>
            <a:off x="850150" y="4667863"/>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4"/>
          <p:cNvSpPr/>
          <p:nvPr/>
        </p:nvSpPr>
        <p:spPr>
          <a:xfrm>
            <a:off x="2248825" y="783950"/>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4"/>
          <p:cNvSpPr/>
          <p:nvPr/>
        </p:nvSpPr>
        <p:spPr>
          <a:xfrm>
            <a:off x="368488" y="3321563"/>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4"/>
          <p:cNvSpPr/>
          <p:nvPr/>
        </p:nvSpPr>
        <p:spPr>
          <a:xfrm>
            <a:off x="8318688" y="680013"/>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4"/>
          <p:cNvSpPr/>
          <p:nvPr/>
        </p:nvSpPr>
        <p:spPr>
          <a:xfrm>
            <a:off x="7064300" y="538988"/>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4"/>
          <p:cNvSpPr/>
          <p:nvPr/>
        </p:nvSpPr>
        <p:spPr>
          <a:xfrm>
            <a:off x="454125" y="1541825"/>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5" name="Google Shape;545;p14"/>
          <p:cNvGrpSpPr/>
          <p:nvPr/>
        </p:nvGrpSpPr>
        <p:grpSpPr>
          <a:xfrm>
            <a:off x="8216100" y="4488038"/>
            <a:ext cx="311900" cy="314700"/>
            <a:chOff x="8571050" y="1873050"/>
            <a:chExt cx="311900" cy="314700"/>
          </a:xfrm>
        </p:grpSpPr>
        <p:sp>
          <p:nvSpPr>
            <p:cNvPr id="546" name="Google Shape;546;p14"/>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4"/>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4"/>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4"/>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 name="Google Shape;550;p14"/>
          <p:cNvGrpSpPr/>
          <p:nvPr/>
        </p:nvGrpSpPr>
        <p:grpSpPr>
          <a:xfrm flipH="1">
            <a:off x="8122500" y="1658400"/>
            <a:ext cx="730975" cy="238525"/>
            <a:chOff x="3798300" y="2287225"/>
            <a:chExt cx="730975" cy="238525"/>
          </a:xfrm>
        </p:grpSpPr>
        <p:sp>
          <p:nvSpPr>
            <p:cNvPr id="551" name="Google Shape;551;p14"/>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4"/>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14"/>
          <p:cNvGrpSpPr/>
          <p:nvPr/>
        </p:nvGrpSpPr>
        <p:grpSpPr>
          <a:xfrm flipH="1">
            <a:off x="2248825" y="4783975"/>
            <a:ext cx="529900" cy="149350"/>
            <a:chOff x="3898800" y="2624300"/>
            <a:chExt cx="529900" cy="149350"/>
          </a:xfrm>
        </p:grpSpPr>
        <p:sp>
          <p:nvSpPr>
            <p:cNvPr id="554" name="Google Shape;554;p14"/>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4"/>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CUSTOM_8">
    <p:spTree>
      <p:nvGrpSpPr>
        <p:cNvPr id="1" name="Shape 716"/>
        <p:cNvGrpSpPr/>
        <p:nvPr/>
      </p:nvGrpSpPr>
      <p:grpSpPr>
        <a:xfrm>
          <a:off x="0" y="0"/>
          <a:ext cx="0" cy="0"/>
          <a:chOff x="0" y="0"/>
          <a:chExt cx="0" cy="0"/>
        </a:xfrm>
      </p:grpSpPr>
      <p:grpSp>
        <p:nvGrpSpPr>
          <p:cNvPr id="717" name="Google Shape;717;p18"/>
          <p:cNvGrpSpPr/>
          <p:nvPr/>
        </p:nvGrpSpPr>
        <p:grpSpPr>
          <a:xfrm>
            <a:off x="95" y="25"/>
            <a:ext cx="9143969" cy="5143446"/>
            <a:chOff x="95" y="25"/>
            <a:chExt cx="9143969" cy="5143446"/>
          </a:xfrm>
        </p:grpSpPr>
        <p:sp>
          <p:nvSpPr>
            <p:cNvPr id="718" name="Google Shape;718;p18"/>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8"/>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8"/>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8"/>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8"/>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8"/>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8"/>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8"/>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8"/>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8"/>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8"/>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8"/>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8"/>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8"/>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8"/>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8"/>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8"/>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8"/>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8"/>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8"/>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8"/>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8"/>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8"/>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8"/>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8"/>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3" name="Google Shape;743;p18"/>
          <p:cNvSpPr txBox="1">
            <a:spLocks noGrp="1"/>
          </p:cNvSpPr>
          <p:nvPr>
            <p:ph type="title"/>
          </p:nvPr>
        </p:nvSpPr>
        <p:spPr>
          <a:xfrm>
            <a:off x="1307350" y="1461276"/>
            <a:ext cx="2955300" cy="449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endParaRPr/>
          </a:p>
        </p:txBody>
      </p:sp>
      <p:sp>
        <p:nvSpPr>
          <p:cNvPr id="744" name="Google Shape;744;p18"/>
          <p:cNvSpPr txBox="1">
            <a:spLocks noGrp="1"/>
          </p:cNvSpPr>
          <p:nvPr>
            <p:ph type="subTitle" idx="1"/>
          </p:nvPr>
        </p:nvSpPr>
        <p:spPr>
          <a:xfrm>
            <a:off x="1307356" y="2050887"/>
            <a:ext cx="2955300" cy="2157300"/>
          </a:xfrm>
          <a:prstGeom prst="rect">
            <a:avLst/>
          </a:prstGeom>
          <a:noFill/>
          <a:ln w="1905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Clr>
                <a:schemeClr val="accent2"/>
              </a:buClr>
              <a:buSzPts val="1400"/>
              <a:buChar char="●"/>
              <a:defRPr sz="16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745" name="Google Shape;745;p18"/>
          <p:cNvSpPr txBox="1">
            <a:spLocks noGrp="1"/>
          </p:cNvSpPr>
          <p:nvPr>
            <p:ph type="title" idx="2"/>
          </p:nvPr>
        </p:nvSpPr>
        <p:spPr>
          <a:xfrm>
            <a:off x="4881355" y="1461276"/>
            <a:ext cx="2955300" cy="449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endParaRPr/>
          </a:p>
        </p:txBody>
      </p:sp>
      <p:sp>
        <p:nvSpPr>
          <p:cNvPr id="746" name="Google Shape;746;p18"/>
          <p:cNvSpPr txBox="1">
            <a:spLocks noGrp="1"/>
          </p:cNvSpPr>
          <p:nvPr>
            <p:ph type="subTitle" idx="3"/>
          </p:nvPr>
        </p:nvSpPr>
        <p:spPr>
          <a:xfrm>
            <a:off x="4881350" y="2050887"/>
            <a:ext cx="2955300" cy="2157300"/>
          </a:xfrm>
          <a:prstGeom prst="rect">
            <a:avLst/>
          </a:prstGeom>
          <a:noFill/>
          <a:ln w="1905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Clr>
                <a:schemeClr val="accent2"/>
              </a:buClr>
              <a:buSzPts val="1400"/>
              <a:buChar char="●"/>
              <a:defRPr sz="16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747" name="Google Shape;747;p18"/>
          <p:cNvSpPr txBox="1">
            <a:spLocks noGrp="1"/>
          </p:cNvSpPr>
          <p:nvPr>
            <p:ph type="title" idx="4"/>
          </p:nvPr>
        </p:nvSpPr>
        <p:spPr>
          <a:xfrm>
            <a:off x="713225" y="539000"/>
            <a:ext cx="7717500" cy="44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sp>
        <p:nvSpPr>
          <p:cNvPr id="748" name="Google Shape;748;p18"/>
          <p:cNvSpPr/>
          <p:nvPr/>
        </p:nvSpPr>
        <p:spPr>
          <a:xfrm>
            <a:off x="8703638" y="3347600"/>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8"/>
          <p:cNvSpPr/>
          <p:nvPr/>
        </p:nvSpPr>
        <p:spPr>
          <a:xfrm>
            <a:off x="7335888" y="850238"/>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8"/>
          <p:cNvSpPr/>
          <p:nvPr/>
        </p:nvSpPr>
        <p:spPr>
          <a:xfrm>
            <a:off x="292600" y="2753350"/>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8"/>
          <p:cNvSpPr/>
          <p:nvPr/>
        </p:nvSpPr>
        <p:spPr>
          <a:xfrm>
            <a:off x="2749550" y="4844863"/>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8"/>
          <p:cNvSpPr/>
          <p:nvPr/>
        </p:nvSpPr>
        <p:spPr>
          <a:xfrm>
            <a:off x="374625" y="1053650"/>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8"/>
          <p:cNvSpPr/>
          <p:nvPr/>
        </p:nvSpPr>
        <p:spPr>
          <a:xfrm>
            <a:off x="640900" y="4609863"/>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4" name="Google Shape;754;p18"/>
          <p:cNvGrpSpPr/>
          <p:nvPr/>
        </p:nvGrpSpPr>
        <p:grpSpPr>
          <a:xfrm>
            <a:off x="5032475" y="4607963"/>
            <a:ext cx="311900" cy="314700"/>
            <a:chOff x="8571050" y="1873050"/>
            <a:chExt cx="311900" cy="314700"/>
          </a:xfrm>
        </p:grpSpPr>
        <p:sp>
          <p:nvSpPr>
            <p:cNvPr id="755" name="Google Shape;755;p18"/>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8"/>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8"/>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8"/>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9" name="Google Shape;759;p18"/>
          <p:cNvGrpSpPr/>
          <p:nvPr/>
        </p:nvGrpSpPr>
        <p:grpSpPr>
          <a:xfrm>
            <a:off x="2024509" y="539008"/>
            <a:ext cx="686239" cy="223927"/>
            <a:chOff x="3798300" y="2287225"/>
            <a:chExt cx="730975" cy="238525"/>
          </a:xfrm>
        </p:grpSpPr>
        <p:sp>
          <p:nvSpPr>
            <p:cNvPr id="760" name="Google Shape;760;p18"/>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8"/>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2" name="Google Shape;762;p18"/>
          <p:cNvGrpSpPr/>
          <p:nvPr/>
        </p:nvGrpSpPr>
        <p:grpSpPr>
          <a:xfrm>
            <a:off x="8157895" y="4685773"/>
            <a:ext cx="545748" cy="159103"/>
            <a:chOff x="5393300" y="2420750"/>
            <a:chExt cx="581325" cy="169475"/>
          </a:xfrm>
        </p:grpSpPr>
        <p:sp>
          <p:nvSpPr>
            <p:cNvPr id="763" name="Google Shape;763;p18"/>
            <p:cNvSpPr/>
            <p:nvPr/>
          </p:nvSpPr>
          <p:spPr>
            <a:xfrm>
              <a:off x="5393300" y="2420750"/>
              <a:ext cx="581325" cy="169475"/>
            </a:xfrm>
            <a:custGeom>
              <a:avLst/>
              <a:gdLst/>
              <a:ahLst/>
              <a:cxnLst/>
              <a:rect l="l" t="t" r="r" b="b"/>
              <a:pathLst>
                <a:path w="23253" h="6779" extrusionOk="0">
                  <a:moveTo>
                    <a:pt x="13116" y="2293"/>
                  </a:moveTo>
                  <a:cubicBezTo>
                    <a:pt x="13135" y="2304"/>
                    <a:pt x="13154" y="2315"/>
                    <a:pt x="13172" y="2326"/>
                  </a:cubicBezTo>
                  <a:cubicBezTo>
                    <a:pt x="13906" y="2759"/>
                    <a:pt x="14573" y="3560"/>
                    <a:pt x="14440" y="4494"/>
                  </a:cubicBezTo>
                  <a:cubicBezTo>
                    <a:pt x="14374" y="4890"/>
                    <a:pt x="14133" y="5127"/>
                    <a:pt x="13834" y="5127"/>
                  </a:cubicBezTo>
                  <a:cubicBezTo>
                    <a:pt x="13679" y="5127"/>
                    <a:pt x="13509" y="5064"/>
                    <a:pt x="13339" y="4928"/>
                  </a:cubicBezTo>
                  <a:cubicBezTo>
                    <a:pt x="12972" y="4594"/>
                    <a:pt x="12772" y="4094"/>
                    <a:pt x="12805" y="3593"/>
                  </a:cubicBezTo>
                  <a:cubicBezTo>
                    <a:pt x="12791" y="3083"/>
                    <a:pt x="12907" y="2651"/>
                    <a:pt x="13116" y="2293"/>
                  </a:cubicBezTo>
                  <a:close/>
                  <a:moveTo>
                    <a:pt x="15863" y="0"/>
                  </a:moveTo>
                  <a:cubicBezTo>
                    <a:pt x="14729" y="0"/>
                    <a:pt x="13609" y="359"/>
                    <a:pt x="12840" y="1117"/>
                  </a:cubicBezTo>
                  <a:lnTo>
                    <a:pt x="12840" y="1117"/>
                  </a:lnTo>
                  <a:cubicBezTo>
                    <a:pt x="12235" y="894"/>
                    <a:pt x="11591" y="777"/>
                    <a:pt x="10991" y="777"/>
                  </a:cubicBezTo>
                  <a:cubicBezTo>
                    <a:pt x="10871" y="777"/>
                    <a:pt x="10753" y="782"/>
                    <a:pt x="10637" y="791"/>
                  </a:cubicBezTo>
                  <a:cubicBezTo>
                    <a:pt x="8969" y="958"/>
                    <a:pt x="7468" y="1725"/>
                    <a:pt x="5967" y="2359"/>
                  </a:cubicBezTo>
                  <a:cubicBezTo>
                    <a:pt x="4938" y="2762"/>
                    <a:pt x="3758" y="3165"/>
                    <a:pt x="2610" y="3165"/>
                  </a:cubicBezTo>
                  <a:cubicBezTo>
                    <a:pt x="2046" y="3165"/>
                    <a:pt x="1490" y="3068"/>
                    <a:pt x="963" y="2826"/>
                  </a:cubicBezTo>
                  <a:cubicBezTo>
                    <a:pt x="897" y="2797"/>
                    <a:pt x="831" y="2784"/>
                    <a:pt x="767" y="2784"/>
                  </a:cubicBezTo>
                  <a:cubicBezTo>
                    <a:pt x="322" y="2784"/>
                    <a:pt x="0" y="3427"/>
                    <a:pt x="496" y="3660"/>
                  </a:cubicBezTo>
                  <a:cubicBezTo>
                    <a:pt x="1196" y="3972"/>
                    <a:pt x="1906" y="4100"/>
                    <a:pt x="2617" y="4100"/>
                  </a:cubicBezTo>
                  <a:cubicBezTo>
                    <a:pt x="4108" y="4100"/>
                    <a:pt x="5600" y="3536"/>
                    <a:pt x="7001" y="2926"/>
                  </a:cubicBezTo>
                  <a:cubicBezTo>
                    <a:pt x="8283" y="2374"/>
                    <a:pt x="9697" y="1762"/>
                    <a:pt x="11088" y="1762"/>
                  </a:cubicBezTo>
                  <a:cubicBezTo>
                    <a:pt x="11476" y="1762"/>
                    <a:pt x="11863" y="1810"/>
                    <a:pt x="12244" y="1920"/>
                  </a:cubicBezTo>
                  <a:lnTo>
                    <a:pt x="12244" y="1920"/>
                  </a:lnTo>
                  <a:cubicBezTo>
                    <a:pt x="12088" y="2219"/>
                    <a:pt x="11972" y="2554"/>
                    <a:pt x="11905" y="2926"/>
                  </a:cubicBezTo>
                  <a:cubicBezTo>
                    <a:pt x="11704" y="3994"/>
                    <a:pt x="12038" y="5261"/>
                    <a:pt x="13039" y="5828"/>
                  </a:cubicBezTo>
                  <a:cubicBezTo>
                    <a:pt x="13313" y="5985"/>
                    <a:pt x="13584" y="6055"/>
                    <a:pt x="13839" y="6055"/>
                  </a:cubicBezTo>
                  <a:cubicBezTo>
                    <a:pt x="14667" y="6055"/>
                    <a:pt x="15323" y="5312"/>
                    <a:pt x="15374" y="4394"/>
                  </a:cubicBezTo>
                  <a:cubicBezTo>
                    <a:pt x="15459" y="3149"/>
                    <a:pt x="14759" y="2191"/>
                    <a:pt x="13778" y="1575"/>
                  </a:cubicBezTo>
                  <a:lnTo>
                    <a:pt x="13778" y="1575"/>
                  </a:lnTo>
                  <a:cubicBezTo>
                    <a:pt x="14376" y="1144"/>
                    <a:pt x="15176" y="939"/>
                    <a:pt x="15967" y="939"/>
                  </a:cubicBezTo>
                  <a:cubicBezTo>
                    <a:pt x="16407" y="939"/>
                    <a:pt x="16844" y="1002"/>
                    <a:pt x="17242" y="1125"/>
                  </a:cubicBezTo>
                  <a:cubicBezTo>
                    <a:pt x="18443" y="1592"/>
                    <a:pt x="19543" y="2326"/>
                    <a:pt x="20411" y="3293"/>
                  </a:cubicBezTo>
                  <a:cubicBezTo>
                    <a:pt x="21311" y="4160"/>
                    <a:pt x="22079" y="5161"/>
                    <a:pt x="22279" y="6429"/>
                  </a:cubicBezTo>
                  <a:cubicBezTo>
                    <a:pt x="22319" y="6673"/>
                    <a:pt x="22492" y="6779"/>
                    <a:pt x="22678" y="6779"/>
                  </a:cubicBezTo>
                  <a:cubicBezTo>
                    <a:pt x="22951" y="6779"/>
                    <a:pt x="23252" y="6552"/>
                    <a:pt x="23213" y="6195"/>
                  </a:cubicBezTo>
                  <a:cubicBezTo>
                    <a:pt x="22979" y="4828"/>
                    <a:pt x="22145" y="3693"/>
                    <a:pt x="21211" y="2726"/>
                  </a:cubicBezTo>
                  <a:cubicBezTo>
                    <a:pt x="20244" y="1725"/>
                    <a:pt x="19110" y="925"/>
                    <a:pt x="17875" y="391"/>
                  </a:cubicBezTo>
                  <a:cubicBezTo>
                    <a:pt x="17250" y="134"/>
                    <a:pt x="16554" y="0"/>
                    <a:pt x="15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8"/>
            <p:cNvSpPr/>
            <p:nvPr/>
          </p:nvSpPr>
          <p:spPr>
            <a:xfrm>
              <a:off x="5395700" y="2435100"/>
              <a:ext cx="80900" cy="141375"/>
            </a:xfrm>
            <a:custGeom>
              <a:avLst/>
              <a:gdLst/>
              <a:ahLst/>
              <a:cxnLst/>
              <a:rect l="l" t="t" r="r" b="b"/>
              <a:pathLst>
                <a:path w="3236" h="5655" extrusionOk="0">
                  <a:moveTo>
                    <a:pt x="2715" y="1"/>
                  </a:moveTo>
                  <a:cubicBezTo>
                    <a:pt x="2594" y="1"/>
                    <a:pt x="2469" y="51"/>
                    <a:pt x="2368" y="151"/>
                  </a:cubicBezTo>
                  <a:lnTo>
                    <a:pt x="1068" y="1251"/>
                  </a:lnTo>
                  <a:cubicBezTo>
                    <a:pt x="701" y="1552"/>
                    <a:pt x="200" y="1885"/>
                    <a:pt x="100" y="2386"/>
                  </a:cubicBezTo>
                  <a:cubicBezTo>
                    <a:pt x="0" y="2919"/>
                    <a:pt x="334" y="3520"/>
                    <a:pt x="567" y="3987"/>
                  </a:cubicBezTo>
                  <a:cubicBezTo>
                    <a:pt x="834" y="4487"/>
                    <a:pt x="1134" y="4987"/>
                    <a:pt x="1468" y="5454"/>
                  </a:cubicBezTo>
                  <a:cubicBezTo>
                    <a:pt x="1558" y="5595"/>
                    <a:pt x="1697" y="5654"/>
                    <a:pt x="1838" y="5654"/>
                  </a:cubicBezTo>
                  <a:cubicBezTo>
                    <a:pt x="2165" y="5654"/>
                    <a:pt x="2501" y="5337"/>
                    <a:pt x="2268" y="4987"/>
                  </a:cubicBezTo>
                  <a:lnTo>
                    <a:pt x="2235" y="4987"/>
                  </a:lnTo>
                  <a:cubicBezTo>
                    <a:pt x="1968" y="4587"/>
                    <a:pt x="1735" y="4187"/>
                    <a:pt x="1501" y="3753"/>
                  </a:cubicBezTo>
                  <a:cubicBezTo>
                    <a:pt x="1368" y="3553"/>
                    <a:pt x="1268" y="3353"/>
                    <a:pt x="1168" y="3153"/>
                  </a:cubicBezTo>
                  <a:cubicBezTo>
                    <a:pt x="1068" y="2953"/>
                    <a:pt x="934" y="2753"/>
                    <a:pt x="1001" y="2586"/>
                  </a:cubicBezTo>
                  <a:cubicBezTo>
                    <a:pt x="1068" y="2386"/>
                    <a:pt x="1201" y="2319"/>
                    <a:pt x="1301" y="2252"/>
                  </a:cubicBezTo>
                  <a:lnTo>
                    <a:pt x="1835" y="1785"/>
                  </a:lnTo>
                  <a:lnTo>
                    <a:pt x="3036" y="784"/>
                  </a:lnTo>
                  <a:cubicBezTo>
                    <a:pt x="3236" y="618"/>
                    <a:pt x="3236" y="317"/>
                    <a:pt x="3036" y="151"/>
                  </a:cubicBezTo>
                  <a:cubicBezTo>
                    <a:pt x="2952" y="51"/>
                    <a:pt x="2835"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CUSTOM_6">
    <p:spTree>
      <p:nvGrpSpPr>
        <p:cNvPr id="1" name="Shape 807"/>
        <p:cNvGrpSpPr/>
        <p:nvPr/>
      </p:nvGrpSpPr>
      <p:grpSpPr>
        <a:xfrm>
          <a:off x="0" y="0"/>
          <a:ext cx="0" cy="0"/>
          <a:chOff x="0" y="0"/>
          <a:chExt cx="0" cy="0"/>
        </a:xfrm>
      </p:grpSpPr>
      <p:grpSp>
        <p:nvGrpSpPr>
          <p:cNvPr id="808" name="Google Shape;808;p20"/>
          <p:cNvGrpSpPr/>
          <p:nvPr/>
        </p:nvGrpSpPr>
        <p:grpSpPr>
          <a:xfrm>
            <a:off x="95" y="25"/>
            <a:ext cx="9143969" cy="5143446"/>
            <a:chOff x="95" y="25"/>
            <a:chExt cx="9143969" cy="5143446"/>
          </a:xfrm>
        </p:grpSpPr>
        <p:sp>
          <p:nvSpPr>
            <p:cNvPr id="809" name="Google Shape;809;p20"/>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0"/>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0"/>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0"/>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0"/>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0"/>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0"/>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0"/>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0"/>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0"/>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0"/>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0"/>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0"/>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0"/>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0"/>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0"/>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0"/>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0"/>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0"/>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0"/>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0"/>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0"/>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0"/>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0"/>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0"/>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4" name="Google Shape;834;p20"/>
          <p:cNvSpPr txBox="1">
            <a:spLocks noGrp="1"/>
          </p:cNvSpPr>
          <p:nvPr>
            <p:ph type="title"/>
          </p:nvPr>
        </p:nvSpPr>
        <p:spPr>
          <a:xfrm flipH="1">
            <a:off x="3102450" y="3160800"/>
            <a:ext cx="4499100" cy="403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endParaRPr/>
          </a:p>
        </p:txBody>
      </p:sp>
      <p:sp>
        <p:nvSpPr>
          <p:cNvPr id="835" name="Google Shape;835;p20"/>
          <p:cNvSpPr txBox="1">
            <a:spLocks noGrp="1"/>
          </p:cNvSpPr>
          <p:nvPr>
            <p:ph type="subTitle" idx="1"/>
          </p:nvPr>
        </p:nvSpPr>
        <p:spPr>
          <a:xfrm flipH="1">
            <a:off x="1542200" y="1274700"/>
            <a:ext cx="5101200" cy="15813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7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6" name="Google Shape;836;p20"/>
          <p:cNvSpPr/>
          <p:nvPr/>
        </p:nvSpPr>
        <p:spPr>
          <a:xfrm flipH="1">
            <a:off x="4251755" y="4493450"/>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0"/>
          <p:cNvSpPr/>
          <p:nvPr/>
        </p:nvSpPr>
        <p:spPr>
          <a:xfrm flipH="1">
            <a:off x="7966980" y="4293263"/>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0"/>
          <p:cNvSpPr/>
          <p:nvPr/>
        </p:nvSpPr>
        <p:spPr>
          <a:xfrm flipH="1">
            <a:off x="6376917" y="773425"/>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0"/>
          <p:cNvSpPr/>
          <p:nvPr/>
        </p:nvSpPr>
        <p:spPr>
          <a:xfrm flipH="1">
            <a:off x="874980" y="3564000"/>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0"/>
          <p:cNvSpPr/>
          <p:nvPr/>
        </p:nvSpPr>
        <p:spPr>
          <a:xfrm flipH="1">
            <a:off x="4039105" y="380075"/>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1" name="Google Shape;841;p20"/>
          <p:cNvGrpSpPr/>
          <p:nvPr/>
        </p:nvGrpSpPr>
        <p:grpSpPr>
          <a:xfrm flipH="1">
            <a:off x="6135930" y="4293263"/>
            <a:ext cx="311900" cy="314700"/>
            <a:chOff x="8571050" y="1873050"/>
            <a:chExt cx="311900" cy="314700"/>
          </a:xfrm>
        </p:grpSpPr>
        <p:sp>
          <p:nvSpPr>
            <p:cNvPr id="842" name="Google Shape;842;p20"/>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0"/>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0"/>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0"/>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6" name="Google Shape;846;p20"/>
          <p:cNvSpPr/>
          <p:nvPr/>
        </p:nvSpPr>
        <p:spPr>
          <a:xfrm rot="-989451" flipH="1">
            <a:off x="1290283" y="752238"/>
            <a:ext cx="121724" cy="113202"/>
          </a:xfrm>
          <a:custGeom>
            <a:avLst/>
            <a:gdLst/>
            <a:ahLst/>
            <a:cxnLst/>
            <a:rect l="l" t="t" r="r" b="b"/>
            <a:pathLst>
              <a:path w="4371" h="4065" extrusionOk="0">
                <a:moveTo>
                  <a:pt x="2803" y="1301"/>
                </a:moveTo>
                <a:cubicBezTo>
                  <a:pt x="2803" y="1312"/>
                  <a:pt x="2810" y="1323"/>
                  <a:pt x="2818" y="1331"/>
                </a:cubicBezTo>
                <a:lnTo>
                  <a:pt x="2818" y="1331"/>
                </a:lnTo>
                <a:lnTo>
                  <a:pt x="2803" y="1301"/>
                </a:lnTo>
                <a:close/>
                <a:moveTo>
                  <a:pt x="1902" y="934"/>
                </a:moveTo>
                <a:cubicBezTo>
                  <a:pt x="2039" y="973"/>
                  <a:pt x="2176" y="990"/>
                  <a:pt x="2313" y="990"/>
                </a:cubicBezTo>
                <a:cubicBezTo>
                  <a:pt x="2337" y="990"/>
                  <a:pt x="2361" y="989"/>
                  <a:pt x="2385" y="988"/>
                </a:cubicBezTo>
                <a:lnTo>
                  <a:pt x="2385" y="988"/>
                </a:lnTo>
                <a:cubicBezTo>
                  <a:pt x="2391" y="992"/>
                  <a:pt x="2397" y="997"/>
                  <a:pt x="2403" y="1001"/>
                </a:cubicBezTo>
                <a:cubicBezTo>
                  <a:pt x="2469" y="1034"/>
                  <a:pt x="2536" y="1068"/>
                  <a:pt x="2569" y="1101"/>
                </a:cubicBezTo>
                <a:cubicBezTo>
                  <a:pt x="2569" y="1101"/>
                  <a:pt x="2633" y="1144"/>
                  <a:pt x="2625" y="1144"/>
                </a:cubicBezTo>
                <a:cubicBezTo>
                  <a:pt x="2623" y="1144"/>
                  <a:pt x="2616" y="1141"/>
                  <a:pt x="2603" y="1134"/>
                </a:cubicBezTo>
                <a:lnTo>
                  <a:pt x="2603" y="1134"/>
                </a:lnTo>
                <a:lnTo>
                  <a:pt x="2669" y="1168"/>
                </a:lnTo>
                <a:lnTo>
                  <a:pt x="2803" y="1301"/>
                </a:lnTo>
                <a:lnTo>
                  <a:pt x="2803" y="1301"/>
                </a:lnTo>
                <a:lnTo>
                  <a:pt x="2803" y="1301"/>
                </a:lnTo>
                <a:cubicBezTo>
                  <a:pt x="2803" y="1301"/>
                  <a:pt x="2803" y="1301"/>
                  <a:pt x="2803" y="1301"/>
                </a:cubicBezTo>
                <a:lnTo>
                  <a:pt x="2803" y="1301"/>
                </a:lnTo>
                <a:cubicBezTo>
                  <a:pt x="2831" y="1329"/>
                  <a:pt x="2835" y="1340"/>
                  <a:pt x="2831" y="1340"/>
                </a:cubicBezTo>
                <a:cubicBezTo>
                  <a:pt x="2829" y="1340"/>
                  <a:pt x="2823" y="1336"/>
                  <a:pt x="2818" y="1331"/>
                </a:cubicBezTo>
                <a:lnTo>
                  <a:pt x="2818" y="1331"/>
                </a:lnTo>
                <a:lnTo>
                  <a:pt x="2870" y="1435"/>
                </a:lnTo>
                <a:cubicBezTo>
                  <a:pt x="2900" y="1465"/>
                  <a:pt x="2930" y="1522"/>
                  <a:pt x="2960" y="1583"/>
                </a:cubicBezTo>
                <a:lnTo>
                  <a:pt x="2960" y="1583"/>
                </a:lnTo>
                <a:cubicBezTo>
                  <a:pt x="2959" y="1587"/>
                  <a:pt x="2961" y="1601"/>
                  <a:pt x="2970" y="1635"/>
                </a:cubicBezTo>
                <a:lnTo>
                  <a:pt x="3003" y="1701"/>
                </a:lnTo>
                <a:cubicBezTo>
                  <a:pt x="3003" y="1768"/>
                  <a:pt x="3036" y="1835"/>
                  <a:pt x="3036" y="1902"/>
                </a:cubicBezTo>
                <a:cubicBezTo>
                  <a:pt x="3036" y="1935"/>
                  <a:pt x="3036" y="1968"/>
                  <a:pt x="3036" y="2035"/>
                </a:cubicBezTo>
                <a:lnTo>
                  <a:pt x="3036" y="2135"/>
                </a:lnTo>
                <a:cubicBezTo>
                  <a:pt x="3036" y="2202"/>
                  <a:pt x="3003" y="2269"/>
                  <a:pt x="3003" y="2335"/>
                </a:cubicBezTo>
                <a:cubicBezTo>
                  <a:pt x="2979" y="2360"/>
                  <a:pt x="2936" y="2439"/>
                  <a:pt x="2942" y="2439"/>
                </a:cubicBezTo>
                <a:cubicBezTo>
                  <a:pt x="2944" y="2439"/>
                  <a:pt x="2952" y="2428"/>
                  <a:pt x="2970" y="2402"/>
                </a:cubicBezTo>
                <a:lnTo>
                  <a:pt x="2970" y="2402"/>
                </a:lnTo>
                <a:cubicBezTo>
                  <a:pt x="2936" y="2469"/>
                  <a:pt x="2903" y="2535"/>
                  <a:pt x="2836" y="2602"/>
                </a:cubicBezTo>
                <a:cubicBezTo>
                  <a:pt x="2836" y="2602"/>
                  <a:pt x="2787" y="2676"/>
                  <a:pt x="2794" y="2676"/>
                </a:cubicBezTo>
                <a:cubicBezTo>
                  <a:pt x="2795" y="2676"/>
                  <a:pt x="2798" y="2674"/>
                  <a:pt x="2803" y="2669"/>
                </a:cubicBezTo>
                <a:cubicBezTo>
                  <a:pt x="2811" y="2652"/>
                  <a:pt x="2815" y="2646"/>
                  <a:pt x="2816" y="2646"/>
                </a:cubicBezTo>
                <a:lnTo>
                  <a:pt x="2816" y="2646"/>
                </a:lnTo>
                <a:cubicBezTo>
                  <a:pt x="2820" y="2646"/>
                  <a:pt x="2795" y="2702"/>
                  <a:pt x="2770" y="2702"/>
                </a:cubicBezTo>
                <a:cubicBezTo>
                  <a:pt x="2770" y="2702"/>
                  <a:pt x="2703" y="2802"/>
                  <a:pt x="2636" y="2836"/>
                </a:cubicBezTo>
                <a:lnTo>
                  <a:pt x="2569" y="2902"/>
                </a:lnTo>
                <a:lnTo>
                  <a:pt x="2403" y="3002"/>
                </a:lnTo>
                <a:cubicBezTo>
                  <a:pt x="2395" y="3006"/>
                  <a:pt x="2389" y="3009"/>
                  <a:pt x="2384" y="3012"/>
                </a:cubicBezTo>
                <a:lnTo>
                  <a:pt x="2384" y="3012"/>
                </a:lnTo>
                <a:cubicBezTo>
                  <a:pt x="2388" y="3007"/>
                  <a:pt x="2386" y="3002"/>
                  <a:pt x="2369" y="3002"/>
                </a:cubicBezTo>
                <a:lnTo>
                  <a:pt x="2269" y="3036"/>
                </a:lnTo>
                <a:cubicBezTo>
                  <a:pt x="2202" y="3036"/>
                  <a:pt x="2136" y="3069"/>
                  <a:pt x="2069" y="3069"/>
                </a:cubicBezTo>
                <a:lnTo>
                  <a:pt x="1769" y="3069"/>
                </a:lnTo>
                <a:cubicBezTo>
                  <a:pt x="1869" y="3069"/>
                  <a:pt x="1669" y="3069"/>
                  <a:pt x="1635" y="3036"/>
                </a:cubicBezTo>
                <a:cubicBezTo>
                  <a:pt x="1569" y="3036"/>
                  <a:pt x="1502" y="3002"/>
                  <a:pt x="1469" y="3002"/>
                </a:cubicBezTo>
                <a:cubicBezTo>
                  <a:pt x="1535" y="3002"/>
                  <a:pt x="1402" y="2936"/>
                  <a:pt x="1369" y="2936"/>
                </a:cubicBezTo>
                <a:lnTo>
                  <a:pt x="1302" y="2902"/>
                </a:lnTo>
                <a:cubicBezTo>
                  <a:pt x="1302" y="2902"/>
                  <a:pt x="1246" y="2846"/>
                  <a:pt x="1231" y="2846"/>
                </a:cubicBezTo>
                <a:cubicBezTo>
                  <a:pt x="1227" y="2846"/>
                  <a:pt x="1227" y="2852"/>
                  <a:pt x="1235" y="2869"/>
                </a:cubicBezTo>
                <a:cubicBezTo>
                  <a:pt x="1202" y="2802"/>
                  <a:pt x="1135" y="2769"/>
                  <a:pt x="1102" y="2702"/>
                </a:cubicBezTo>
                <a:cubicBezTo>
                  <a:pt x="1102" y="2702"/>
                  <a:pt x="1072" y="2673"/>
                  <a:pt x="1062" y="2673"/>
                </a:cubicBezTo>
                <a:cubicBezTo>
                  <a:pt x="1062" y="2673"/>
                  <a:pt x="1062" y="2673"/>
                  <a:pt x="1061" y="2673"/>
                </a:cubicBezTo>
                <a:lnTo>
                  <a:pt x="1061" y="2673"/>
                </a:lnTo>
                <a:cubicBezTo>
                  <a:pt x="1052" y="2649"/>
                  <a:pt x="1035" y="2626"/>
                  <a:pt x="1035" y="2602"/>
                </a:cubicBezTo>
                <a:cubicBezTo>
                  <a:pt x="1002" y="2569"/>
                  <a:pt x="1002" y="2535"/>
                  <a:pt x="1002" y="2502"/>
                </a:cubicBezTo>
                <a:cubicBezTo>
                  <a:pt x="987" y="2459"/>
                  <a:pt x="985" y="2447"/>
                  <a:pt x="988" y="2447"/>
                </a:cubicBezTo>
                <a:lnTo>
                  <a:pt x="988" y="2447"/>
                </a:lnTo>
                <a:cubicBezTo>
                  <a:pt x="991" y="2447"/>
                  <a:pt x="1002" y="2469"/>
                  <a:pt x="1002" y="2469"/>
                </a:cubicBezTo>
                <a:cubicBezTo>
                  <a:pt x="1002" y="2402"/>
                  <a:pt x="1002" y="2369"/>
                  <a:pt x="1002" y="2302"/>
                </a:cubicBezTo>
                <a:cubicBezTo>
                  <a:pt x="1002" y="2269"/>
                  <a:pt x="1002" y="2235"/>
                  <a:pt x="1002" y="2202"/>
                </a:cubicBezTo>
                <a:lnTo>
                  <a:pt x="1002" y="2168"/>
                </a:lnTo>
                <a:cubicBezTo>
                  <a:pt x="1002" y="2135"/>
                  <a:pt x="1035" y="2035"/>
                  <a:pt x="1035" y="1968"/>
                </a:cubicBezTo>
                <a:cubicBezTo>
                  <a:pt x="1068" y="1902"/>
                  <a:pt x="1068" y="1868"/>
                  <a:pt x="1102" y="1802"/>
                </a:cubicBezTo>
                <a:lnTo>
                  <a:pt x="1168" y="1668"/>
                </a:lnTo>
                <a:cubicBezTo>
                  <a:pt x="1202" y="1601"/>
                  <a:pt x="1235" y="1535"/>
                  <a:pt x="1268" y="1468"/>
                </a:cubicBezTo>
                <a:lnTo>
                  <a:pt x="1335" y="1368"/>
                </a:lnTo>
                <a:cubicBezTo>
                  <a:pt x="1336" y="1367"/>
                  <a:pt x="1337" y="1366"/>
                  <a:pt x="1337" y="1366"/>
                </a:cubicBezTo>
                <a:cubicBezTo>
                  <a:pt x="1337" y="1366"/>
                  <a:pt x="1344" y="1359"/>
                  <a:pt x="1369" y="1335"/>
                </a:cubicBezTo>
                <a:lnTo>
                  <a:pt x="1535" y="1168"/>
                </a:lnTo>
                <a:lnTo>
                  <a:pt x="1602" y="1101"/>
                </a:lnTo>
                <a:lnTo>
                  <a:pt x="1635" y="1068"/>
                </a:lnTo>
                <a:cubicBezTo>
                  <a:pt x="1702" y="1034"/>
                  <a:pt x="1769" y="968"/>
                  <a:pt x="1836" y="934"/>
                </a:cubicBezTo>
                <a:close/>
                <a:moveTo>
                  <a:pt x="1869" y="0"/>
                </a:moveTo>
                <a:cubicBezTo>
                  <a:pt x="1602" y="0"/>
                  <a:pt x="1369" y="100"/>
                  <a:pt x="1168" y="234"/>
                </a:cubicBezTo>
                <a:cubicBezTo>
                  <a:pt x="535" y="701"/>
                  <a:pt x="101" y="1435"/>
                  <a:pt x="34" y="2235"/>
                </a:cubicBezTo>
                <a:cubicBezTo>
                  <a:pt x="1" y="2669"/>
                  <a:pt x="134" y="3102"/>
                  <a:pt x="468" y="3436"/>
                </a:cubicBezTo>
                <a:cubicBezTo>
                  <a:pt x="872" y="3855"/>
                  <a:pt x="1413" y="4065"/>
                  <a:pt x="1953" y="4065"/>
                </a:cubicBezTo>
                <a:cubicBezTo>
                  <a:pt x="2574" y="4065"/>
                  <a:pt x="3193" y="3789"/>
                  <a:pt x="3603" y="3236"/>
                </a:cubicBezTo>
                <a:cubicBezTo>
                  <a:pt x="4371" y="2235"/>
                  <a:pt x="4004" y="767"/>
                  <a:pt x="2870" y="200"/>
                </a:cubicBezTo>
                <a:cubicBezTo>
                  <a:pt x="2828" y="178"/>
                  <a:pt x="2787" y="163"/>
                  <a:pt x="2747" y="154"/>
                </a:cubicBezTo>
                <a:lnTo>
                  <a:pt x="2747" y="154"/>
                </a:lnTo>
                <a:cubicBezTo>
                  <a:pt x="2663" y="90"/>
                  <a:pt x="2563" y="52"/>
                  <a:pt x="2454" y="52"/>
                </a:cubicBezTo>
                <a:cubicBezTo>
                  <a:pt x="2416" y="52"/>
                  <a:pt x="2376" y="57"/>
                  <a:pt x="2336" y="67"/>
                </a:cubicBezTo>
                <a:lnTo>
                  <a:pt x="2202" y="34"/>
                </a:lnTo>
                <a:cubicBezTo>
                  <a:pt x="2069" y="0"/>
                  <a:pt x="1969" y="0"/>
                  <a:pt x="1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2">
  <p:cSld name="CUSTOM_5_1">
    <p:spTree>
      <p:nvGrpSpPr>
        <p:cNvPr id="1" name="Shape 1048"/>
        <p:cNvGrpSpPr/>
        <p:nvPr/>
      </p:nvGrpSpPr>
      <p:grpSpPr>
        <a:xfrm>
          <a:off x="0" y="0"/>
          <a:ext cx="0" cy="0"/>
          <a:chOff x="0" y="0"/>
          <a:chExt cx="0" cy="0"/>
        </a:xfrm>
      </p:grpSpPr>
      <p:grpSp>
        <p:nvGrpSpPr>
          <p:cNvPr id="1049" name="Google Shape;1049;p25"/>
          <p:cNvGrpSpPr/>
          <p:nvPr/>
        </p:nvGrpSpPr>
        <p:grpSpPr>
          <a:xfrm>
            <a:off x="95" y="25"/>
            <a:ext cx="9143969" cy="5143446"/>
            <a:chOff x="95" y="25"/>
            <a:chExt cx="9143969" cy="5143446"/>
          </a:xfrm>
        </p:grpSpPr>
        <p:sp>
          <p:nvSpPr>
            <p:cNvPr id="1050" name="Google Shape;1050;p25"/>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5"/>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5"/>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5"/>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5"/>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5"/>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5"/>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5"/>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5"/>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5"/>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5"/>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5"/>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5"/>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5"/>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5"/>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5"/>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5"/>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5"/>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5"/>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5"/>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5"/>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5"/>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5"/>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5"/>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5"/>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5" name="Google Shape;1075;p25"/>
          <p:cNvSpPr txBox="1">
            <a:spLocks noGrp="1"/>
          </p:cNvSpPr>
          <p:nvPr>
            <p:ph type="title"/>
          </p:nvPr>
        </p:nvSpPr>
        <p:spPr>
          <a:xfrm>
            <a:off x="2436900" y="2532250"/>
            <a:ext cx="4270200" cy="81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550">
                <a:solidFill>
                  <a:srgbClr val="212529"/>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76" name="Google Shape;1076;p25"/>
          <p:cNvSpPr txBox="1">
            <a:spLocks noGrp="1"/>
          </p:cNvSpPr>
          <p:nvPr>
            <p:ph type="title" idx="2" hasCustomPrompt="1"/>
          </p:nvPr>
        </p:nvSpPr>
        <p:spPr>
          <a:xfrm>
            <a:off x="3944100" y="1000931"/>
            <a:ext cx="1255800" cy="114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74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077" name="Google Shape;1077;p25"/>
          <p:cNvSpPr txBox="1">
            <a:spLocks noGrp="1"/>
          </p:cNvSpPr>
          <p:nvPr>
            <p:ph type="subTitle" idx="1"/>
          </p:nvPr>
        </p:nvSpPr>
        <p:spPr>
          <a:xfrm>
            <a:off x="2436900" y="3545662"/>
            <a:ext cx="4270200" cy="534000"/>
          </a:xfrm>
          <a:prstGeom prst="rect">
            <a:avLst/>
          </a:prstGeom>
          <a:noFill/>
          <a:ln w="1905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8" name="Google Shape;1078;p25"/>
          <p:cNvSpPr/>
          <p:nvPr/>
        </p:nvSpPr>
        <p:spPr>
          <a:xfrm>
            <a:off x="5149850" y="4704825"/>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5"/>
          <p:cNvSpPr/>
          <p:nvPr/>
        </p:nvSpPr>
        <p:spPr>
          <a:xfrm>
            <a:off x="1188725" y="4293263"/>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5"/>
          <p:cNvSpPr/>
          <p:nvPr/>
        </p:nvSpPr>
        <p:spPr>
          <a:xfrm>
            <a:off x="2869538" y="707350"/>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5"/>
          <p:cNvSpPr/>
          <p:nvPr/>
        </p:nvSpPr>
        <p:spPr>
          <a:xfrm>
            <a:off x="8388225" y="4721788"/>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5"/>
          <p:cNvSpPr/>
          <p:nvPr/>
        </p:nvSpPr>
        <p:spPr>
          <a:xfrm>
            <a:off x="552263" y="762525"/>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3" name="Google Shape;1083;p25"/>
          <p:cNvGrpSpPr/>
          <p:nvPr/>
        </p:nvGrpSpPr>
        <p:grpSpPr>
          <a:xfrm>
            <a:off x="2170700" y="4450613"/>
            <a:ext cx="311900" cy="314700"/>
            <a:chOff x="8571050" y="1873050"/>
            <a:chExt cx="311900" cy="314700"/>
          </a:xfrm>
        </p:grpSpPr>
        <p:sp>
          <p:nvSpPr>
            <p:cNvPr id="1084" name="Google Shape;1084;p25"/>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5"/>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5"/>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5"/>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8" name="Google Shape;1088;p25"/>
          <p:cNvSpPr/>
          <p:nvPr/>
        </p:nvSpPr>
        <p:spPr>
          <a:xfrm rot="989451">
            <a:off x="6924573" y="861363"/>
            <a:ext cx="121724" cy="113202"/>
          </a:xfrm>
          <a:custGeom>
            <a:avLst/>
            <a:gdLst/>
            <a:ahLst/>
            <a:cxnLst/>
            <a:rect l="l" t="t" r="r" b="b"/>
            <a:pathLst>
              <a:path w="4371" h="4065" extrusionOk="0">
                <a:moveTo>
                  <a:pt x="2803" y="1301"/>
                </a:moveTo>
                <a:cubicBezTo>
                  <a:pt x="2803" y="1312"/>
                  <a:pt x="2810" y="1323"/>
                  <a:pt x="2818" y="1331"/>
                </a:cubicBezTo>
                <a:lnTo>
                  <a:pt x="2818" y="1331"/>
                </a:lnTo>
                <a:lnTo>
                  <a:pt x="2803" y="1301"/>
                </a:lnTo>
                <a:close/>
                <a:moveTo>
                  <a:pt x="1902" y="934"/>
                </a:moveTo>
                <a:cubicBezTo>
                  <a:pt x="2039" y="973"/>
                  <a:pt x="2176" y="990"/>
                  <a:pt x="2313" y="990"/>
                </a:cubicBezTo>
                <a:cubicBezTo>
                  <a:pt x="2337" y="990"/>
                  <a:pt x="2361" y="989"/>
                  <a:pt x="2385" y="988"/>
                </a:cubicBezTo>
                <a:lnTo>
                  <a:pt x="2385" y="988"/>
                </a:lnTo>
                <a:cubicBezTo>
                  <a:pt x="2391" y="992"/>
                  <a:pt x="2397" y="997"/>
                  <a:pt x="2403" y="1001"/>
                </a:cubicBezTo>
                <a:cubicBezTo>
                  <a:pt x="2469" y="1034"/>
                  <a:pt x="2536" y="1068"/>
                  <a:pt x="2569" y="1101"/>
                </a:cubicBezTo>
                <a:cubicBezTo>
                  <a:pt x="2569" y="1101"/>
                  <a:pt x="2633" y="1144"/>
                  <a:pt x="2625" y="1144"/>
                </a:cubicBezTo>
                <a:cubicBezTo>
                  <a:pt x="2623" y="1144"/>
                  <a:pt x="2616" y="1141"/>
                  <a:pt x="2603" y="1134"/>
                </a:cubicBezTo>
                <a:lnTo>
                  <a:pt x="2603" y="1134"/>
                </a:lnTo>
                <a:lnTo>
                  <a:pt x="2669" y="1168"/>
                </a:lnTo>
                <a:lnTo>
                  <a:pt x="2803" y="1301"/>
                </a:lnTo>
                <a:lnTo>
                  <a:pt x="2803" y="1301"/>
                </a:lnTo>
                <a:lnTo>
                  <a:pt x="2803" y="1301"/>
                </a:lnTo>
                <a:cubicBezTo>
                  <a:pt x="2803" y="1301"/>
                  <a:pt x="2803" y="1301"/>
                  <a:pt x="2803" y="1301"/>
                </a:cubicBezTo>
                <a:lnTo>
                  <a:pt x="2803" y="1301"/>
                </a:lnTo>
                <a:cubicBezTo>
                  <a:pt x="2831" y="1329"/>
                  <a:pt x="2835" y="1340"/>
                  <a:pt x="2831" y="1340"/>
                </a:cubicBezTo>
                <a:cubicBezTo>
                  <a:pt x="2829" y="1340"/>
                  <a:pt x="2823" y="1336"/>
                  <a:pt x="2818" y="1331"/>
                </a:cubicBezTo>
                <a:lnTo>
                  <a:pt x="2818" y="1331"/>
                </a:lnTo>
                <a:lnTo>
                  <a:pt x="2870" y="1435"/>
                </a:lnTo>
                <a:cubicBezTo>
                  <a:pt x="2900" y="1465"/>
                  <a:pt x="2930" y="1522"/>
                  <a:pt x="2960" y="1583"/>
                </a:cubicBezTo>
                <a:lnTo>
                  <a:pt x="2960" y="1583"/>
                </a:lnTo>
                <a:cubicBezTo>
                  <a:pt x="2959" y="1587"/>
                  <a:pt x="2961" y="1601"/>
                  <a:pt x="2970" y="1635"/>
                </a:cubicBezTo>
                <a:lnTo>
                  <a:pt x="3003" y="1701"/>
                </a:lnTo>
                <a:cubicBezTo>
                  <a:pt x="3003" y="1768"/>
                  <a:pt x="3036" y="1835"/>
                  <a:pt x="3036" y="1902"/>
                </a:cubicBezTo>
                <a:cubicBezTo>
                  <a:pt x="3036" y="1935"/>
                  <a:pt x="3036" y="1968"/>
                  <a:pt x="3036" y="2035"/>
                </a:cubicBezTo>
                <a:lnTo>
                  <a:pt x="3036" y="2135"/>
                </a:lnTo>
                <a:cubicBezTo>
                  <a:pt x="3036" y="2202"/>
                  <a:pt x="3003" y="2269"/>
                  <a:pt x="3003" y="2335"/>
                </a:cubicBezTo>
                <a:cubicBezTo>
                  <a:pt x="2979" y="2360"/>
                  <a:pt x="2936" y="2439"/>
                  <a:pt x="2942" y="2439"/>
                </a:cubicBezTo>
                <a:cubicBezTo>
                  <a:pt x="2944" y="2439"/>
                  <a:pt x="2952" y="2428"/>
                  <a:pt x="2970" y="2402"/>
                </a:cubicBezTo>
                <a:lnTo>
                  <a:pt x="2970" y="2402"/>
                </a:lnTo>
                <a:cubicBezTo>
                  <a:pt x="2936" y="2469"/>
                  <a:pt x="2903" y="2535"/>
                  <a:pt x="2836" y="2602"/>
                </a:cubicBezTo>
                <a:cubicBezTo>
                  <a:pt x="2836" y="2602"/>
                  <a:pt x="2787" y="2676"/>
                  <a:pt x="2794" y="2676"/>
                </a:cubicBezTo>
                <a:cubicBezTo>
                  <a:pt x="2795" y="2676"/>
                  <a:pt x="2798" y="2674"/>
                  <a:pt x="2803" y="2669"/>
                </a:cubicBezTo>
                <a:cubicBezTo>
                  <a:pt x="2811" y="2652"/>
                  <a:pt x="2815" y="2646"/>
                  <a:pt x="2816" y="2646"/>
                </a:cubicBezTo>
                <a:lnTo>
                  <a:pt x="2816" y="2646"/>
                </a:lnTo>
                <a:cubicBezTo>
                  <a:pt x="2820" y="2646"/>
                  <a:pt x="2795" y="2702"/>
                  <a:pt x="2770" y="2702"/>
                </a:cubicBezTo>
                <a:cubicBezTo>
                  <a:pt x="2770" y="2702"/>
                  <a:pt x="2703" y="2802"/>
                  <a:pt x="2636" y="2836"/>
                </a:cubicBezTo>
                <a:lnTo>
                  <a:pt x="2569" y="2902"/>
                </a:lnTo>
                <a:lnTo>
                  <a:pt x="2403" y="3002"/>
                </a:lnTo>
                <a:cubicBezTo>
                  <a:pt x="2395" y="3006"/>
                  <a:pt x="2389" y="3009"/>
                  <a:pt x="2384" y="3012"/>
                </a:cubicBezTo>
                <a:lnTo>
                  <a:pt x="2384" y="3012"/>
                </a:lnTo>
                <a:cubicBezTo>
                  <a:pt x="2388" y="3007"/>
                  <a:pt x="2386" y="3002"/>
                  <a:pt x="2369" y="3002"/>
                </a:cubicBezTo>
                <a:lnTo>
                  <a:pt x="2269" y="3036"/>
                </a:lnTo>
                <a:cubicBezTo>
                  <a:pt x="2202" y="3036"/>
                  <a:pt x="2136" y="3069"/>
                  <a:pt x="2069" y="3069"/>
                </a:cubicBezTo>
                <a:lnTo>
                  <a:pt x="1769" y="3069"/>
                </a:lnTo>
                <a:cubicBezTo>
                  <a:pt x="1869" y="3069"/>
                  <a:pt x="1669" y="3069"/>
                  <a:pt x="1635" y="3036"/>
                </a:cubicBezTo>
                <a:cubicBezTo>
                  <a:pt x="1569" y="3036"/>
                  <a:pt x="1502" y="3002"/>
                  <a:pt x="1469" y="3002"/>
                </a:cubicBezTo>
                <a:cubicBezTo>
                  <a:pt x="1535" y="3002"/>
                  <a:pt x="1402" y="2936"/>
                  <a:pt x="1369" y="2936"/>
                </a:cubicBezTo>
                <a:lnTo>
                  <a:pt x="1302" y="2902"/>
                </a:lnTo>
                <a:cubicBezTo>
                  <a:pt x="1302" y="2902"/>
                  <a:pt x="1246" y="2846"/>
                  <a:pt x="1231" y="2846"/>
                </a:cubicBezTo>
                <a:cubicBezTo>
                  <a:pt x="1227" y="2846"/>
                  <a:pt x="1227" y="2852"/>
                  <a:pt x="1235" y="2869"/>
                </a:cubicBezTo>
                <a:cubicBezTo>
                  <a:pt x="1202" y="2802"/>
                  <a:pt x="1135" y="2769"/>
                  <a:pt x="1102" y="2702"/>
                </a:cubicBezTo>
                <a:cubicBezTo>
                  <a:pt x="1102" y="2702"/>
                  <a:pt x="1072" y="2673"/>
                  <a:pt x="1062" y="2673"/>
                </a:cubicBezTo>
                <a:cubicBezTo>
                  <a:pt x="1062" y="2673"/>
                  <a:pt x="1062" y="2673"/>
                  <a:pt x="1061" y="2673"/>
                </a:cubicBezTo>
                <a:lnTo>
                  <a:pt x="1061" y="2673"/>
                </a:lnTo>
                <a:cubicBezTo>
                  <a:pt x="1052" y="2649"/>
                  <a:pt x="1035" y="2626"/>
                  <a:pt x="1035" y="2602"/>
                </a:cubicBezTo>
                <a:cubicBezTo>
                  <a:pt x="1002" y="2569"/>
                  <a:pt x="1002" y="2535"/>
                  <a:pt x="1002" y="2502"/>
                </a:cubicBezTo>
                <a:cubicBezTo>
                  <a:pt x="987" y="2459"/>
                  <a:pt x="985" y="2447"/>
                  <a:pt x="988" y="2447"/>
                </a:cubicBezTo>
                <a:lnTo>
                  <a:pt x="988" y="2447"/>
                </a:lnTo>
                <a:cubicBezTo>
                  <a:pt x="991" y="2447"/>
                  <a:pt x="1002" y="2469"/>
                  <a:pt x="1002" y="2469"/>
                </a:cubicBezTo>
                <a:cubicBezTo>
                  <a:pt x="1002" y="2402"/>
                  <a:pt x="1002" y="2369"/>
                  <a:pt x="1002" y="2302"/>
                </a:cubicBezTo>
                <a:cubicBezTo>
                  <a:pt x="1002" y="2269"/>
                  <a:pt x="1002" y="2235"/>
                  <a:pt x="1002" y="2202"/>
                </a:cubicBezTo>
                <a:lnTo>
                  <a:pt x="1002" y="2168"/>
                </a:lnTo>
                <a:cubicBezTo>
                  <a:pt x="1002" y="2135"/>
                  <a:pt x="1035" y="2035"/>
                  <a:pt x="1035" y="1968"/>
                </a:cubicBezTo>
                <a:cubicBezTo>
                  <a:pt x="1068" y="1902"/>
                  <a:pt x="1068" y="1868"/>
                  <a:pt x="1102" y="1802"/>
                </a:cubicBezTo>
                <a:lnTo>
                  <a:pt x="1168" y="1668"/>
                </a:lnTo>
                <a:cubicBezTo>
                  <a:pt x="1202" y="1601"/>
                  <a:pt x="1235" y="1535"/>
                  <a:pt x="1268" y="1468"/>
                </a:cubicBezTo>
                <a:lnTo>
                  <a:pt x="1335" y="1368"/>
                </a:lnTo>
                <a:cubicBezTo>
                  <a:pt x="1336" y="1367"/>
                  <a:pt x="1337" y="1366"/>
                  <a:pt x="1337" y="1366"/>
                </a:cubicBezTo>
                <a:cubicBezTo>
                  <a:pt x="1337" y="1366"/>
                  <a:pt x="1344" y="1359"/>
                  <a:pt x="1369" y="1335"/>
                </a:cubicBezTo>
                <a:lnTo>
                  <a:pt x="1535" y="1168"/>
                </a:lnTo>
                <a:lnTo>
                  <a:pt x="1602" y="1101"/>
                </a:lnTo>
                <a:lnTo>
                  <a:pt x="1635" y="1068"/>
                </a:lnTo>
                <a:cubicBezTo>
                  <a:pt x="1702" y="1034"/>
                  <a:pt x="1769" y="968"/>
                  <a:pt x="1836" y="934"/>
                </a:cubicBezTo>
                <a:close/>
                <a:moveTo>
                  <a:pt x="1869" y="0"/>
                </a:moveTo>
                <a:cubicBezTo>
                  <a:pt x="1602" y="0"/>
                  <a:pt x="1369" y="100"/>
                  <a:pt x="1168" y="234"/>
                </a:cubicBezTo>
                <a:cubicBezTo>
                  <a:pt x="535" y="701"/>
                  <a:pt x="101" y="1435"/>
                  <a:pt x="34" y="2235"/>
                </a:cubicBezTo>
                <a:cubicBezTo>
                  <a:pt x="1" y="2669"/>
                  <a:pt x="134" y="3102"/>
                  <a:pt x="468" y="3436"/>
                </a:cubicBezTo>
                <a:cubicBezTo>
                  <a:pt x="872" y="3855"/>
                  <a:pt x="1413" y="4065"/>
                  <a:pt x="1953" y="4065"/>
                </a:cubicBezTo>
                <a:cubicBezTo>
                  <a:pt x="2574" y="4065"/>
                  <a:pt x="3193" y="3789"/>
                  <a:pt x="3603" y="3236"/>
                </a:cubicBezTo>
                <a:cubicBezTo>
                  <a:pt x="4371" y="2235"/>
                  <a:pt x="4004" y="767"/>
                  <a:pt x="2870" y="200"/>
                </a:cubicBezTo>
                <a:cubicBezTo>
                  <a:pt x="2828" y="178"/>
                  <a:pt x="2787" y="163"/>
                  <a:pt x="2747" y="154"/>
                </a:cubicBezTo>
                <a:lnTo>
                  <a:pt x="2747" y="154"/>
                </a:lnTo>
                <a:cubicBezTo>
                  <a:pt x="2663" y="90"/>
                  <a:pt x="2563" y="52"/>
                  <a:pt x="2454" y="52"/>
                </a:cubicBezTo>
                <a:cubicBezTo>
                  <a:pt x="2416" y="52"/>
                  <a:pt x="2376" y="57"/>
                  <a:pt x="2336" y="67"/>
                </a:cubicBezTo>
                <a:lnTo>
                  <a:pt x="2202" y="34"/>
                </a:lnTo>
                <a:cubicBezTo>
                  <a:pt x="2069" y="0"/>
                  <a:pt x="1969" y="0"/>
                  <a:pt x="1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3">
  <p:cSld name="CUSTOM_5_1_1">
    <p:spTree>
      <p:nvGrpSpPr>
        <p:cNvPr id="1" name="Shape 1089"/>
        <p:cNvGrpSpPr/>
        <p:nvPr/>
      </p:nvGrpSpPr>
      <p:grpSpPr>
        <a:xfrm>
          <a:off x="0" y="0"/>
          <a:ext cx="0" cy="0"/>
          <a:chOff x="0" y="0"/>
          <a:chExt cx="0" cy="0"/>
        </a:xfrm>
      </p:grpSpPr>
      <p:grpSp>
        <p:nvGrpSpPr>
          <p:cNvPr id="1090" name="Google Shape;1090;p26"/>
          <p:cNvGrpSpPr/>
          <p:nvPr/>
        </p:nvGrpSpPr>
        <p:grpSpPr>
          <a:xfrm>
            <a:off x="95" y="25"/>
            <a:ext cx="9143969" cy="5143446"/>
            <a:chOff x="95" y="25"/>
            <a:chExt cx="9143969" cy="5143446"/>
          </a:xfrm>
        </p:grpSpPr>
        <p:sp>
          <p:nvSpPr>
            <p:cNvPr id="1091" name="Google Shape;1091;p26"/>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6"/>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6"/>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6"/>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6"/>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6"/>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6"/>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6"/>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6"/>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6"/>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6"/>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6"/>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6"/>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6"/>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6"/>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6"/>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6"/>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6"/>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6"/>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6"/>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6"/>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6"/>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6"/>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6"/>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6"/>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6" name="Google Shape;1116;p26"/>
          <p:cNvSpPr txBox="1">
            <a:spLocks noGrp="1"/>
          </p:cNvSpPr>
          <p:nvPr>
            <p:ph type="title"/>
          </p:nvPr>
        </p:nvSpPr>
        <p:spPr>
          <a:xfrm>
            <a:off x="3677026" y="1861775"/>
            <a:ext cx="4270200" cy="816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550">
                <a:solidFill>
                  <a:srgbClr val="212529"/>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17" name="Google Shape;1117;p26"/>
          <p:cNvSpPr txBox="1">
            <a:spLocks noGrp="1"/>
          </p:cNvSpPr>
          <p:nvPr>
            <p:ph type="title" idx="2" hasCustomPrompt="1"/>
          </p:nvPr>
        </p:nvSpPr>
        <p:spPr>
          <a:xfrm>
            <a:off x="1935363" y="1967119"/>
            <a:ext cx="1255800" cy="114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74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118" name="Google Shape;1118;p26"/>
          <p:cNvSpPr txBox="1">
            <a:spLocks noGrp="1"/>
          </p:cNvSpPr>
          <p:nvPr>
            <p:ph type="subTitle" idx="1"/>
          </p:nvPr>
        </p:nvSpPr>
        <p:spPr>
          <a:xfrm>
            <a:off x="3677013" y="2828211"/>
            <a:ext cx="4270200" cy="534000"/>
          </a:xfrm>
          <a:prstGeom prst="rect">
            <a:avLst/>
          </a:prstGeom>
          <a:noFill/>
          <a:ln w="1905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19" name="Google Shape;1119;p26"/>
          <p:cNvSpPr/>
          <p:nvPr/>
        </p:nvSpPr>
        <p:spPr>
          <a:xfrm>
            <a:off x="7580575" y="3941288"/>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6"/>
          <p:cNvSpPr/>
          <p:nvPr/>
        </p:nvSpPr>
        <p:spPr>
          <a:xfrm>
            <a:off x="2087775" y="4779513"/>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6"/>
          <p:cNvSpPr/>
          <p:nvPr/>
        </p:nvSpPr>
        <p:spPr>
          <a:xfrm>
            <a:off x="2399575" y="898825"/>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6"/>
          <p:cNvSpPr/>
          <p:nvPr/>
        </p:nvSpPr>
        <p:spPr>
          <a:xfrm>
            <a:off x="442663" y="3059775"/>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6"/>
          <p:cNvSpPr/>
          <p:nvPr/>
        </p:nvSpPr>
        <p:spPr>
          <a:xfrm>
            <a:off x="4092475" y="605238"/>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6"/>
          <p:cNvSpPr/>
          <p:nvPr/>
        </p:nvSpPr>
        <p:spPr>
          <a:xfrm>
            <a:off x="5716338" y="1088475"/>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6"/>
          <p:cNvSpPr/>
          <p:nvPr/>
        </p:nvSpPr>
        <p:spPr>
          <a:xfrm>
            <a:off x="915925" y="1656213"/>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6" name="Google Shape;1126;p26"/>
          <p:cNvGrpSpPr/>
          <p:nvPr/>
        </p:nvGrpSpPr>
        <p:grpSpPr>
          <a:xfrm>
            <a:off x="5450525" y="4284600"/>
            <a:ext cx="311900" cy="314700"/>
            <a:chOff x="8571050" y="1873050"/>
            <a:chExt cx="311900" cy="314700"/>
          </a:xfrm>
        </p:grpSpPr>
        <p:sp>
          <p:nvSpPr>
            <p:cNvPr id="1127" name="Google Shape;1127;p26"/>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6"/>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6"/>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6"/>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1" name="Google Shape;1131;p26"/>
          <p:cNvGrpSpPr/>
          <p:nvPr/>
        </p:nvGrpSpPr>
        <p:grpSpPr>
          <a:xfrm flipH="1">
            <a:off x="7917350" y="2521938"/>
            <a:ext cx="730975" cy="238525"/>
            <a:chOff x="3798300" y="2287225"/>
            <a:chExt cx="730975" cy="238525"/>
          </a:xfrm>
        </p:grpSpPr>
        <p:sp>
          <p:nvSpPr>
            <p:cNvPr id="1132" name="Google Shape;1132;p26"/>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6"/>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4" name="Google Shape;1134;p26"/>
          <p:cNvGrpSpPr/>
          <p:nvPr/>
        </p:nvGrpSpPr>
        <p:grpSpPr>
          <a:xfrm flipH="1">
            <a:off x="3129650" y="4135250"/>
            <a:ext cx="529900" cy="149350"/>
            <a:chOff x="3898800" y="2624300"/>
            <a:chExt cx="529900" cy="149350"/>
          </a:xfrm>
        </p:grpSpPr>
        <p:sp>
          <p:nvSpPr>
            <p:cNvPr id="1135" name="Google Shape;1135;p26"/>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6"/>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681"/>
        <p:cNvGrpSpPr/>
        <p:nvPr/>
      </p:nvGrpSpPr>
      <p:grpSpPr>
        <a:xfrm>
          <a:off x="0" y="0"/>
          <a:ext cx="0" cy="0"/>
          <a:chOff x="0" y="0"/>
          <a:chExt cx="0" cy="0"/>
        </a:xfrm>
      </p:grpSpPr>
      <p:grpSp>
        <p:nvGrpSpPr>
          <p:cNvPr id="1682" name="Google Shape;1682;p39"/>
          <p:cNvGrpSpPr/>
          <p:nvPr/>
        </p:nvGrpSpPr>
        <p:grpSpPr>
          <a:xfrm>
            <a:off x="95" y="25"/>
            <a:ext cx="9143969" cy="5143446"/>
            <a:chOff x="95" y="25"/>
            <a:chExt cx="9143969" cy="5143446"/>
          </a:xfrm>
        </p:grpSpPr>
        <p:sp>
          <p:nvSpPr>
            <p:cNvPr id="1683" name="Google Shape;1683;p39"/>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9"/>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9"/>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9"/>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9"/>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9"/>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9"/>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9"/>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9"/>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9"/>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9"/>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9"/>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9"/>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9"/>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9"/>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9"/>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9"/>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9"/>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9"/>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9"/>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9"/>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9"/>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9"/>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9"/>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9"/>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8" name="Google Shape;1708;p39"/>
          <p:cNvSpPr/>
          <p:nvPr/>
        </p:nvSpPr>
        <p:spPr>
          <a:xfrm flipH="1">
            <a:off x="360423" y="3498675"/>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9"/>
          <p:cNvSpPr/>
          <p:nvPr/>
        </p:nvSpPr>
        <p:spPr>
          <a:xfrm flipH="1">
            <a:off x="5039723" y="454938"/>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9"/>
          <p:cNvSpPr/>
          <p:nvPr/>
        </p:nvSpPr>
        <p:spPr>
          <a:xfrm flipH="1">
            <a:off x="8140473" y="452375"/>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9"/>
          <p:cNvSpPr/>
          <p:nvPr/>
        </p:nvSpPr>
        <p:spPr>
          <a:xfrm flipH="1">
            <a:off x="677773" y="2076088"/>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9"/>
          <p:cNvSpPr/>
          <p:nvPr/>
        </p:nvSpPr>
        <p:spPr>
          <a:xfrm flipH="1">
            <a:off x="5370498" y="4344025"/>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9"/>
          <p:cNvSpPr/>
          <p:nvPr/>
        </p:nvSpPr>
        <p:spPr>
          <a:xfrm flipH="1">
            <a:off x="8388248" y="4637588"/>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9"/>
          <p:cNvSpPr/>
          <p:nvPr/>
        </p:nvSpPr>
        <p:spPr>
          <a:xfrm flipH="1">
            <a:off x="630173" y="380063"/>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5" name="Google Shape;1715;p39"/>
          <p:cNvGrpSpPr/>
          <p:nvPr/>
        </p:nvGrpSpPr>
        <p:grpSpPr>
          <a:xfrm>
            <a:off x="3569448" y="1303738"/>
            <a:ext cx="529900" cy="149350"/>
            <a:chOff x="3898800" y="2624300"/>
            <a:chExt cx="529900" cy="149350"/>
          </a:xfrm>
        </p:grpSpPr>
        <p:sp>
          <p:nvSpPr>
            <p:cNvPr id="1716" name="Google Shape;1716;p39"/>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9"/>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8" name="Google Shape;1718;p39"/>
          <p:cNvGrpSpPr/>
          <p:nvPr/>
        </p:nvGrpSpPr>
        <p:grpSpPr>
          <a:xfrm flipH="1">
            <a:off x="2809210" y="4718175"/>
            <a:ext cx="581325" cy="169475"/>
            <a:chOff x="5393300" y="2420750"/>
            <a:chExt cx="581325" cy="169475"/>
          </a:xfrm>
        </p:grpSpPr>
        <p:sp>
          <p:nvSpPr>
            <p:cNvPr id="1719" name="Google Shape;1719;p39"/>
            <p:cNvSpPr/>
            <p:nvPr/>
          </p:nvSpPr>
          <p:spPr>
            <a:xfrm>
              <a:off x="5393300" y="2420750"/>
              <a:ext cx="581325" cy="169475"/>
            </a:xfrm>
            <a:custGeom>
              <a:avLst/>
              <a:gdLst/>
              <a:ahLst/>
              <a:cxnLst/>
              <a:rect l="l" t="t" r="r" b="b"/>
              <a:pathLst>
                <a:path w="23253" h="6779" extrusionOk="0">
                  <a:moveTo>
                    <a:pt x="13116" y="2293"/>
                  </a:moveTo>
                  <a:cubicBezTo>
                    <a:pt x="13135" y="2304"/>
                    <a:pt x="13154" y="2315"/>
                    <a:pt x="13172" y="2326"/>
                  </a:cubicBezTo>
                  <a:cubicBezTo>
                    <a:pt x="13906" y="2759"/>
                    <a:pt x="14573" y="3560"/>
                    <a:pt x="14440" y="4494"/>
                  </a:cubicBezTo>
                  <a:cubicBezTo>
                    <a:pt x="14374" y="4890"/>
                    <a:pt x="14133" y="5127"/>
                    <a:pt x="13834" y="5127"/>
                  </a:cubicBezTo>
                  <a:cubicBezTo>
                    <a:pt x="13679" y="5127"/>
                    <a:pt x="13509" y="5064"/>
                    <a:pt x="13339" y="4928"/>
                  </a:cubicBezTo>
                  <a:cubicBezTo>
                    <a:pt x="12972" y="4594"/>
                    <a:pt x="12772" y="4094"/>
                    <a:pt x="12805" y="3593"/>
                  </a:cubicBezTo>
                  <a:cubicBezTo>
                    <a:pt x="12791" y="3083"/>
                    <a:pt x="12907" y="2651"/>
                    <a:pt x="13116" y="2293"/>
                  </a:cubicBezTo>
                  <a:close/>
                  <a:moveTo>
                    <a:pt x="15863" y="0"/>
                  </a:moveTo>
                  <a:cubicBezTo>
                    <a:pt x="14729" y="0"/>
                    <a:pt x="13609" y="359"/>
                    <a:pt x="12840" y="1117"/>
                  </a:cubicBezTo>
                  <a:lnTo>
                    <a:pt x="12840" y="1117"/>
                  </a:lnTo>
                  <a:cubicBezTo>
                    <a:pt x="12235" y="894"/>
                    <a:pt x="11591" y="777"/>
                    <a:pt x="10991" y="777"/>
                  </a:cubicBezTo>
                  <a:cubicBezTo>
                    <a:pt x="10871" y="777"/>
                    <a:pt x="10753" y="782"/>
                    <a:pt x="10637" y="791"/>
                  </a:cubicBezTo>
                  <a:cubicBezTo>
                    <a:pt x="8969" y="958"/>
                    <a:pt x="7468" y="1725"/>
                    <a:pt x="5967" y="2359"/>
                  </a:cubicBezTo>
                  <a:cubicBezTo>
                    <a:pt x="4938" y="2762"/>
                    <a:pt x="3758" y="3165"/>
                    <a:pt x="2610" y="3165"/>
                  </a:cubicBezTo>
                  <a:cubicBezTo>
                    <a:pt x="2046" y="3165"/>
                    <a:pt x="1490" y="3068"/>
                    <a:pt x="963" y="2826"/>
                  </a:cubicBezTo>
                  <a:cubicBezTo>
                    <a:pt x="897" y="2797"/>
                    <a:pt x="831" y="2784"/>
                    <a:pt x="767" y="2784"/>
                  </a:cubicBezTo>
                  <a:cubicBezTo>
                    <a:pt x="322" y="2784"/>
                    <a:pt x="0" y="3427"/>
                    <a:pt x="496" y="3660"/>
                  </a:cubicBezTo>
                  <a:cubicBezTo>
                    <a:pt x="1196" y="3972"/>
                    <a:pt x="1906" y="4100"/>
                    <a:pt x="2617" y="4100"/>
                  </a:cubicBezTo>
                  <a:cubicBezTo>
                    <a:pt x="4108" y="4100"/>
                    <a:pt x="5600" y="3536"/>
                    <a:pt x="7001" y="2926"/>
                  </a:cubicBezTo>
                  <a:cubicBezTo>
                    <a:pt x="8283" y="2374"/>
                    <a:pt x="9697" y="1762"/>
                    <a:pt x="11088" y="1762"/>
                  </a:cubicBezTo>
                  <a:cubicBezTo>
                    <a:pt x="11476" y="1762"/>
                    <a:pt x="11863" y="1810"/>
                    <a:pt x="12244" y="1920"/>
                  </a:cubicBezTo>
                  <a:lnTo>
                    <a:pt x="12244" y="1920"/>
                  </a:lnTo>
                  <a:cubicBezTo>
                    <a:pt x="12088" y="2219"/>
                    <a:pt x="11972" y="2554"/>
                    <a:pt x="11905" y="2926"/>
                  </a:cubicBezTo>
                  <a:cubicBezTo>
                    <a:pt x="11704" y="3994"/>
                    <a:pt x="12038" y="5261"/>
                    <a:pt x="13039" y="5828"/>
                  </a:cubicBezTo>
                  <a:cubicBezTo>
                    <a:pt x="13313" y="5985"/>
                    <a:pt x="13584" y="6055"/>
                    <a:pt x="13839" y="6055"/>
                  </a:cubicBezTo>
                  <a:cubicBezTo>
                    <a:pt x="14667" y="6055"/>
                    <a:pt x="15323" y="5312"/>
                    <a:pt x="15374" y="4394"/>
                  </a:cubicBezTo>
                  <a:cubicBezTo>
                    <a:pt x="15459" y="3149"/>
                    <a:pt x="14759" y="2191"/>
                    <a:pt x="13778" y="1575"/>
                  </a:cubicBezTo>
                  <a:lnTo>
                    <a:pt x="13778" y="1575"/>
                  </a:lnTo>
                  <a:cubicBezTo>
                    <a:pt x="14376" y="1144"/>
                    <a:pt x="15176" y="939"/>
                    <a:pt x="15967" y="939"/>
                  </a:cubicBezTo>
                  <a:cubicBezTo>
                    <a:pt x="16407" y="939"/>
                    <a:pt x="16844" y="1002"/>
                    <a:pt x="17242" y="1125"/>
                  </a:cubicBezTo>
                  <a:cubicBezTo>
                    <a:pt x="18443" y="1592"/>
                    <a:pt x="19543" y="2326"/>
                    <a:pt x="20411" y="3293"/>
                  </a:cubicBezTo>
                  <a:cubicBezTo>
                    <a:pt x="21311" y="4160"/>
                    <a:pt x="22079" y="5161"/>
                    <a:pt x="22279" y="6429"/>
                  </a:cubicBezTo>
                  <a:cubicBezTo>
                    <a:pt x="22319" y="6673"/>
                    <a:pt x="22492" y="6779"/>
                    <a:pt x="22678" y="6779"/>
                  </a:cubicBezTo>
                  <a:cubicBezTo>
                    <a:pt x="22951" y="6779"/>
                    <a:pt x="23252" y="6552"/>
                    <a:pt x="23213" y="6195"/>
                  </a:cubicBezTo>
                  <a:cubicBezTo>
                    <a:pt x="22979" y="4828"/>
                    <a:pt x="22145" y="3693"/>
                    <a:pt x="21211" y="2726"/>
                  </a:cubicBezTo>
                  <a:cubicBezTo>
                    <a:pt x="20244" y="1725"/>
                    <a:pt x="19110" y="925"/>
                    <a:pt x="17875" y="391"/>
                  </a:cubicBezTo>
                  <a:cubicBezTo>
                    <a:pt x="17250" y="134"/>
                    <a:pt x="16554" y="0"/>
                    <a:pt x="15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9"/>
            <p:cNvSpPr/>
            <p:nvPr/>
          </p:nvSpPr>
          <p:spPr>
            <a:xfrm>
              <a:off x="5395700" y="2435100"/>
              <a:ext cx="80900" cy="141375"/>
            </a:xfrm>
            <a:custGeom>
              <a:avLst/>
              <a:gdLst/>
              <a:ahLst/>
              <a:cxnLst/>
              <a:rect l="l" t="t" r="r" b="b"/>
              <a:pathLst>
                <a:path w="3236" h="5655" extrusionOk="0">
                  <a:moveTo>
                    <a:pt x="2715" y="1"/>
                  </a:moveTo>
                  <a:cubicBezTo>
                    <a:pt x="2594" y="1"/>
                    <a:pt x="2469" y="51"/>
                    <a:pt x="2368" y="151"/>
                  </a:cubicBezTo>
                  <a:lnTo>
                    <a:pt x="1068" y="1251"/>
                  </a:lnTo>
                  <a:cubicBezTo>
                    <a:pt x="701" y="1552"/>
                    <a:pt x="200" y="1885"/>
                    <a:pt x="100" y="2386"/>
                  </a:cubicBezTo>
                  <a:cubicBezTo>
                    <a:pt x="0" y="2919"/>
                    <a:pt x="334" y="3520"/>
                    <a:pt x="567" y="3987"/>
                  </a:cubicBezTo>
                  <a:cubicBezTo>
                    <a:pt x="834" y="4487"/>
                    <a:pt x="1134" y="4987"/>
                    <a:pt x="1468" y="5454"/>
                  </a:cubicBezTo>
                  <a:cubicBezTo>
                    <a:pt x="1558" y="5595"/>
                    <a:pt x="1697" y="5654"/>
                    <a:pt x="1838" y="5654"/>
                  </a:cubicBezTo>
                  <a:cubicBezTo>
                    <a:pt x="2165" y="5654"/>
                    <a:pt x="2501" y="5337"/>
                    <a:pt x="2268" y="4987"/>
                  </a:cubicBezTo>
                  <a:lnTo>
                    <a:pt x="2235" y="4987"/>
                  </a:lnTo>
                  <a:cubicBezTo>
                    <a:pt x="1968" y="4587"/>
                    <a:pt x="1735" y="4187"/>
                    <a:pt x="1501" y="3753"/>
                  </a:cubicBezTo>
                  <a:cubicBezTo>
                    <a:pt x="1368" y="3553"/>
                    <a:pt x="1268" y="3353"/>
                    <a:pt x="1168" y="3153"/>
                  </a:cubicBezTo>
                  <a:cubicBezTo>
                    <a:pt x="1068" y="2953"/>
                    <a:pt x="934" y="2753"/>
                    <a:pt x="1001" y="2586"/>
                  </a:cubicBezTo>
                  <a:cubicBezTo>
                    <a:pt x="1068" y="2386"/>
                    <a:pt x="1201" y="2319"/>
                    <a:pt x="1301" y="2252"/>
                  </a:cubicBezTo>
                  <a:lnTo>
                    <a:pt x="1835" y="1785"/>
                  </a:lnTo>
                  <a:lnTo>
                    <a:pt x="3036" y="784"/>
                  </a:lnTo>
                  <a:cubicBezTo>
                    <a:pt x="3236" y="618"/>
                    <a:pt x="3236" y="317"/>
                    <a:pt x="3036" y="151"/>
                  </a:cubicBezTo>
                  <a:cubicBezTo>
                    <a:pt x="2952" y="51"/>
                    <a:pt x="2835"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721"/>
        <p:cNvGrpSpPr/>
        <p:nvPr/>
      </p:nvGrpSpPr>
      <p:grpSpPr>
        <a:xfrm>
          <a:off x="0" y="0"/>
          <a:ext cx="0" cy="0"/>
          <a:chOff x="0" y="0"/>
          <a:chExt cx="0" cy="0"/>
        </a:xfrm>
      </p:grpSpPr>
      <p:grpSp>
        <p:nvGrpSpPr>
          <p:cNvPr id="1722" name="Google Shape;1722;p40"/>
          <p:cNvGrpSpPr/>
          <p:nvPr/>
        </p:nvGrpSpPr>
        <p:grpSpPr>
          <a:xfrm>
            <a:off x="95" y="25"/>
            <a:ext cx="9143969" cy="5143446"/>
            <a:chOff x="95" y="25"/>
            <a:chExt cx="9143969" cy="5143446"/>
          </a:xfrm>
        </p:grpSpPr>
        <p:sp>
          <p:nvSpPr>
            <p:cNvPr id="1723" name="Google Shape;1723;p40"/>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0"/>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0"/>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0"/>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0"/>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0"/>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0"/>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0"/>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0"/>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0"/>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0"/>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0"/>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0"/>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0"/>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0"/>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0"/>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0"/>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0"/>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0"/>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0"/>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0"/>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0"/>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0"/>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0"/>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0"/>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8" name="Google Shape;1748;p40"/>
          <p:cNvSpPr/>
          <p:nvPr/>
        </p:nvSpPr>
        <p:spPr>
          <a:xfrm>
            <a:off x="5277925" y="4832150"/>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0"/>
          <p:cNvSpPr/>
          <p:nvPr/>
        </p:nvSpPr>
        <p:spPr>
          <a:xfrm>
            <a:off x="2030950" y="4849100"/>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0"/>
          <p:cNvSpPr/>
          <p:nvPr/>
        </p:nvSpPr>
        <p:spPr>
          <a:xfrm>
            <a:off x="6922025" y="650375"/>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0"/>
          <p:cNvSpPr/>
          <p:nvPr/>
        </p:nvSpPr>
        <p:spPr>
          <a:xfrm>
            <a:off x="2030950" y="650375"/>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0"/>
          <p:cNvSpPr/>
          <p:nvPr/>
        </p:nvSpPr>
        <p:spPr>
          <a:xfrm>
            <a:off x="8604013" y="2166663"/>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0"/>
          <p:cNvSpPr/>
          <p:nvPr/>
        </p:nvSpPr>
        <p:spPr>
          <a:xfrm>
            <a:off x="8064500" y="4538200"/>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4" name="Google Shape;1754;p40"/>
          <p:cNvGrpSpPr/>
          <p:nvPr/>
        </p:nvGrpSpPr>
        <p:grpSpPr>
          <a:xfrm>
            <a:off x="378088" y="2730938"/>
            <a:ext cx="730975" cy="238525"/>
            <a:chOff x="3798300" y="2287225"/>
            <a:chExt cx="730975" cy="238525"/>
          </a:xfrm>
        </p:grpSpPr>
        <p:sp>
          <p:nvSpPr>
            <p:cNvPr id="1755" name="Google Shape;1755;p40"/>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0"/>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7" name="Google Shape;1757;p40"/>
          <p:cNvGrpSpPr/>
          <p:nvPr/>
        </p:nvGrpSpPr>
        <p:grpSpPr>
          <a:xfrm>
            <a:off x="8064488" y="2661000"/>
            <a:ext cx="529900" cy="149350"/>
            <a:chOff x="3898800" y="2624300"/>
            <a:chExt cx="529900" cy="149350"/>
          </a:xfrm>
        </p:grpSpPr>
        <p:sp>
          <p:nvSpPr>
            <p:cNvPr id="1758" name="Google Shape;1758;p40"/>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0"/>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1760"/>
        <p:cNvGrpSpPr/>
        <p:nvPr/>
      </p:nvGrpSpPr>
      <p:grpSpPr>
        <a:xfrm>
          <a:off x="0" y="0"/>
          <a:ext cx="0" cy="0"/>
          <a:chOff x="0" y="0"/>
          <a:chExt cx="0" cy="0"/>
        </a:xfrm>
      </p:grpSpPr>
      <p:grpSp>
        <p:nvGrpSpPr>
          <p:cNvPr id="1761" name="Google Shape;1761;p41"/>
          <p:cNvGrpSpPr/>
          <p:nvPr/>
        </p:nvGrpSpPr>
        <p:grpSpPr>
          <a:xfrm>
            <a:off x="95" y="25"/>
            <a:ext cx="9143969" cy="5143446"/>
            <a:chOff x="95" y="25"/>
            <a:chExt cx="9143969" cy="5143446"/>
          </a:xfrm>
        </p:grpSpPr>
        <p:sp>
          <p:nvSpPr>
            <p:cNvPr id="1762" name="Google Shape;1762;p41"/>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1"/>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1"/>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1"/>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1"/>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1"/>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1"/>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1"/>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1"/>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1"/>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1"/>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1"/>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1"/>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1"/>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1"/>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1"/>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1"/>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1"/>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1"/>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1"/>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1"/>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1"/>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1"/>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1"/>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1"/>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7" name="Google Shape;1787;p41"/>
          <p:cNvSpPr/>
          <p:nvPr/>
        </p:nvSpPr>
        <p:spPr>
          <a:xfrm>
            <a:off x="8718050" y="3779800"/>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1"/>
          <p:cNvSpPr/>
          <p:nvPr/>
        </p:nvSpPr>
        <p:spPr>
          <a:xfrm>
            <a:off x="5349125" y="4901550"/>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1"/>
          <p:cNvSpPr/>
          <p:nvPr/>
        </p:nvSpPr>
        <p:spPr>
          <a:xfrm>
            <a:off x="350200" y="4565113"/>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1"/>
          <p:cNvSpPr/>
          <p:nvPr/>
        </p:nvSpPr>
        <p:spPr>
          <a:xfrm>
            <a:off x="7166000" y="4814900"/>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1"/>
          <p:cNvSpPr/>
          <p:nvPr/>
        </p:nvSpPr>
        <p:spPr>
          <a:xfrm>
            <a:off x="891300" y="591825"/>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1"/>
          <p:cNvSpPr/>
          <p:nvPr/>
        </p:nvSpPr>
        <p:spPr>
          <a:xfrm>
            <a:off x="233038" y="2263725"/>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3" name="Google Shape;1793;p41"/>
          <p:cNvGrpSpPr/>
          <p:nvPr/>
        </p:nvGrpSpPr>
        <p:grpSpPr>
          <a:xfrm>
            <a:off x="8118813" y="911138"/>
            <a:ext cx="311900" cy="314700"/>
            <a:chOff x="8571050" y="1873050"/>
            <a:chExt cx="311900" cy="314700"/>
          </a:xfrm>
        </p:grpSpPr>
        <p:sp>
          <p:nvSpPr>
            <p:cNvPr id="1794" name="Google Shape;1794;p41"/>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1"/>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1"/>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1"/>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8" name="Google Shape;1798;p41"/>
          <p:cNvGrpSpPr/>
          <p:nvPr/>
        </p:nvGrpSpPr>
        <p:grpSpPr>
          <a:xfrm>
            <a:off x="8165825" y="4533300"/>
            <a:ext cx="529900" cy="149350"/>
            <a:chOff x="3898800" y="2624300"/>
            <a:chExt cx="529900" cy="149350"/>
          </a:xfrm>
        </p:grpSpPr>
        <p:sp>
          <p:nvSpPr>
            <p:cNvPr id="1799" name="Google Shape;1799;p41"/>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1"/>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1" name="Google Shape;1801;p41"/>
          <p:cNvGrpSpPr/>
          <p:nvPr/>
        </p:nvGrpSpPr>
        <p:grpSpPr>
          <a:xfrm rot="3651682">
            <a:off x="153345" y="1192019"/>
            <a:ext cx="340408" cy="202565"/>
            <a:chOff x="3780075" y="2889150"/>
            <a:chExt cx="340425" cy="202575"/>
          </a:xfrm>
        </p:grpSpPr>
        <p:sp>
          <p:nvSpPr>
            <p:cNvPr id="1802" name="Google Shape;1802;p41"/>
            <p:cNvSpPr/>
            <p:nvPr/>
          </p:nvSpPr>
          <p:spPr>
            <a:xfrm>
              <a:off x="3826225" y="2907725"/>
              <a:ext cx="294275" cy="184000"/>
            </a:xfrm>
            <a:custGeom>
              <a:avLst/>
              <a:gdLst/>
              <a:ahLst/>
              <a:cxnLst/>
              <a:rect l="l" t="t" r="r" b="b"/>
              <a:pathLst>
                <a:path w="11771" h="7360" extrusionOk="0">
                  <a:moveTo>
                    <a:pt x="551" y="1"/>
                  </a:moveTo>
                  <a:cubicBezTo>
                    <a:pt x="326" y="1"/>
                    <a:pt x="101" y="143"/>
                    <a:pt x="68" y="426"/>
                  </a:cubicBezTo>
                  <a:cubicBezTo>
                    <a:pt x="1" y="2194"/>
                    <a:pt x="435" y="3962"/>
                    <a:pt x="1302" y="5530"/>
                  </a:cubicBezTo>
                  <a:cubicBezTo>
                    <a:pt x="2059" y="6773"/>
                    <a:pt x="3188" y="7360"/>
                    <a:pt x="4513" y="7360"/>
                  </a:cubicBezTo>
                  <a:cubicBezTo>
                    <a:pt x="4822" y="7360"/>
                    <a:pt x="5143" y="7328"/>
                    <a:pt x="5472" y="7264"/>
                  </a:cubicBezTo>
                  <a:cubicBezTo>
                    <a:pt x="8474" y="6631"/>
                    <a:pt x="10875" y="4362"/>
                    <a:pt x="11709" y="1393"/>
                  </a:cubicBezTo>
                  <a:cubicBezTo>
                    <a:pt x="11770" y="1048"/>
                    <a:pt x="11497" y="826"/>
                    <a:pt x="11229" y="826"/>
                  </a:cubicBezTo>
                  <a:cubicBezTo>
                    <a:pt x="11057" y="826"/>
                    <a:pt x="10887" y="918"/>
                    <a:pt x="10809" y="1127"/>
                  </a:cubicBezTo>
                  <a:cubicBezTo>
                    <a:pt x="10108" y="3595"/>
                    <a:pt x="8173" y="5563"/>
                    <a:pt x="5705" y="6264"/>
                  </a:cubicBezTo>
                  <a:cubicBezTo>
                    <a:pt x="5338" y="6380"/>
                    <a:pt x="4963" y="6439"/>
                    <a:pt x="4588" y="6439"/>
                  </a:cubicBezTo>
                  <a:cubicBezTo>
                    <a:pt x="4212" y="6439"/>
                    <a:pt x="3837" y="6380"/>
                    <a:pt x="3470" y="6264"/>
                  </a:cubicBezTo>
                  <a:cubicBezTo>
                    <a:pt x="2836" y="5997"/>
                    <a:pt x="2336" y="5530"/>
                    <a:pt x="2036" y="4929"/>
                  </a:cubicBezTo>
                  <a:cubicBezTo>
                    <a:pt x="1302" y="3528"/>
                    <a:pt x="968" y="1994"/>
                    <a:pt x="1035" y="426"/>
                  </a:cubicBezTo>
                  <a:cubicBezTo>
                    <a:pt x="1002" y="143"/>
                    <a:pt x="777" y="1"/>
                    <a:pt x="5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1"/>
            <p:cNvSpPr/>
            <p:nvPr/>
          </p:nvSpPr>
          <p:spPr>
            <a:xfrm>
              <a:off x="3780075" y="2889150"/>
              <a:ext cx="132075" cy="76975"/>
            </a:xfrm>
            <a:custGeom>
              <a:avLst/>
              <a:gdLst/>
              <a:ahLst/>
              <a:cxnLst/>
              <a:rect l="l" t="t" r="r" b="b"/>
              <a:pathLst>
                <a:path w="5283" h="3079" extrusionOk="0">
                  <a:moveTo>
                    <a:pt x="2227" y="0"/>
                  </a:moveTo>
                  <a:cubicBezTo>
                    <a:pt x="1662" y="0"/>
                    <a:pt x="1372" y="515"/>
                    <a:pt x="1113" y="936"/>
                  </a:cubicBezTo>
                  <a:cubicBezTo>
                    <a:pt x="846" y="1369"/>
                    <a:pt x="513" y="1903"/>
                    <a:pt x="212" y="2403"/>
                  </a:cubicBezTo>
                  <a:cubicBezTo>
                    <a:pt x="1" y="2733"/>
                    <a:pt x="320" y="3078"/>
                    <a:pt x="643" y="3078"/>
                  </a:cubicBezTo>
                  <a:cubicBezTo>
                    <a:pt x="779" y="3078"/>
                    <a:pt x="915" y="3018"/>
                    <a:pt x="1013" y="2870"/>
                  </a:cubicBezTo>
                  <a:cubicBezTo>
                    <a:pt x="1280" y="2470"/>
                    <a:pt x="1513" y="2070"/>
                    <a:pt x="1747" y="1669"/>
                  </a:cubicBezTo>
                  <a:cubicBezTo>
                    <a:pt x="1880" y="1503"/>
                    <a:pt x="1980" y="1303"/>
                    <a:pt x="2114" y="1102"/>
                  </a:cubicBezTo>
                  <a:cubicBezTo>
                    <a:pt x="2147" y="1069"/>
                    <a:pt x="2214" y="936"/>
                    <a:pt x="2281" y="936"/>
                  </a:cubicBezTo>
                  <a:cubicBezTo>
                    <a:pt x="2414" y="936"/>
                    <a:pt x="2614" y="1136"/>
                    <a:pt x="2714" y="1236"/>
                  </a:cubicBezTo>
                  <a:lnTo>
                    <a:pt x="3281" y="1669"/>
                  </a:lnTo>
                  <a:lnTo>
                    <a:pt x="4449" y="2603"/>
                  </a:lnTo>
                  <a:cubicBezTo>
                    <a:pt x="4549" y="2687"/>
                    <a:pt x="4666" y="2729"/>
                    <a:pt x="4782" y="2729"/>
                  </a:cubicBezTo>
                  <a:cubicBezTo>
                    <a:pt x="4899" y="2729"/>
                    <a:pt x="5016" y="2687"/>
                    <a:pt x="5116" y="2603"/>
                  </a:cubicBezTo>
                  <a:cubicBezTo>
                    <a:pt x="5283" y="2403"/>
                    <a:pt x="5283" y="2103"/>
                    <a:pt x="5116" y="1936"/>
                  </a:cubicBezTo>
                  <a:lnTo>
                    <a:pt x="3748" y="836"/>
                  </a:lnTo>
                  <a:cubicBezTo>
                    <a:pt x="3348" y="502"/>
                    <a:pt x="2848" y="2"/>
                    <a:pt x="2281" y="2"/>
                  </a:cubicBezTo>
                  <a:cubicBezTo>
                    <a:pt x="2263" y="1"/>
                    <a:pt x="2245" y="0"/>
                    <a:pt x="2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3">
  <p:cSld name="CUSTOM_9_1_1_1">
    <p:spTree>
      <p:nvGrpSpPr>
        <p:cNvPr id="1" name="Shape 1804"/>
        <p:cNvGrpSpPr/>
        <p:nvPr/>
      </p:nvGrpSpPr>
      <p:grpSpPr>
        <a:xfrm>
          <a:off x="0" y="0"/>
          <a:ext cx="0" cy="0"/>
          <a:chOff x="0" y="0"/>
          <a:chExt cx="0" cy="0"/>
        </a:xfrm>
      </p:grpSpPr>
      <p:grpSp>
        <p:nvGrpSpPr>
          <p:cNvPr id="1805" name="Google Shape;1805;p42"/>
          <p:cNvGrpSpPr/>
          <p:nvPr/>
        </p:nvGrpSpPr>
        <p:grpSpPr>
          <a:xfrm>
            <a:off x="95" y="25"/>
            <a:ext cx="9143969" cy="5143446"/>
            <a:chOff x="95" y="25"/>
            <a:chExt cx="9143969" cy="5143446"/>
          </a:xfrm>
        </p:grpSpPr>
        <p:sp>
          <p:nvSpPr>
            <p:cNvPr id="1806" name="Google Shape;1806;p42"/>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2"/>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2"/>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2"/>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2"/>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2"/>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2"/>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2"/>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2"/>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2"/>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2"/>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2"/>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2"/>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2"/>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2"/>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2"/>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2"/>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2"/>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2"/>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2"/>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2"/>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2"/>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2"/>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2"/>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2"/>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1" name="Google Shape;1831;p42"/>
          <p:cNvSpPr/>
          <p:nvPr/>
        </p:nvSpPr>
        <p:spPr>
          <a:xfrm>
            <a:off x="3965250" y="958263"/>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2"/>
          <p:cNvSpPr/>
          <p:nvPr/>
        </p:nvSpPr>
        <p:spPr>
          <a:xfrm>
            <a:off x="208500" y="2878650"/>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2"/>
          <p:cNvSpPr/>
          <p:nvPr/>
        </p:nvSpPr>
        <p:spPr>
          <a:xfrm>
            <a:off x="4673538" y="4446050"/>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2"/>
          <p:cNvSpPr/>
          <p:nvPr/>
        </p:nvSpPr>
        <p:spPr>
          <a:xfrm>
            <a:off x="353075" y="664700"/>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2"/>
          <p:cNvSpPr/>
          <p:nvPr/>
        </p:nvSpPr>
        <p:spPr>
          <a:xfrm>
            <a:off x="8579100" y="1560513"/>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2"/>
          <p:cNvSpPr/>
          <p:nvPr/>
        </p:nvSpPr>
        <p:spPr>
          <a:xfrm>
            <a:off x="6394938" y="4452525"/>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7" name="Google Shape;1837;p42"/>
          <p:cNvGrpSpPr/>
          <p:nvPr/>
        </p:nvGrpSpPr>
        <p:grpSpPr>
          <a:xfrm>
            <a:off x="5220250" y="1443438"/>
            <a:ext cx="311900" cy="314700"/>
            <a:chOff x="8571050" y="1873050"/>
            <a:chExt cx="311900" cy="314700"/>
          </a:xfrm>
        </p:grpSpPr>
        <p:sp>
          <p:nvSpPr>
            <p:cNvPr id="1838" name="Google Shape;1838;p42"/>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2"/>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2"/>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2"/>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2" name="Google Shape;1842;p42"/>
          <p:cNvGrpSpPr/>
          <p:nvPr/>
        </p:nvGrpSpPr>
        <p:grpSpPr>
          <a:xfrm>
            <a:off x="836125" y="4365463"/>
            <a:ext cx="311900" cy="314700"/>
            <a:chOff x="8571050" y="1873050"/>
            <a:chExt cx="311900" cy="314700"/>
          </a:xfrm>
        </p:grpSpPr>
        <p:sp>
          <p:nvSpPr>
            <p:cNvPr id="1843" name="Google Shape;1843;p42"/>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2"/>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2"/>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2"/>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7" name="Google Shape;1847;p42"/>
          <p:cNvGrpSpPr/>
          <p:nvPr/>
        </p:nvGrpSpPr>
        <p:grpSpPr>
          <a:xfrm>
            <a:off x="2029863" y="535513"/>
            <a:ext cx="730975" cy="238525"/>
            <a:chOff x="3798300" y="2287225"/>
            <a:chExt cx="730975" cy="238525"/>
          </a:xfrm>
        </p:grpSpPr>
        <p:sp>
          <p:nvSpPr>
            <p:cNvPr id="1848" name="Google Shape;1848;p42"/>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2"/>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0" name="Google Shape;1850;p42"/>
          <p:cNvGrpSpPr/>
          <p:nvPr/>
        </p:nvGrpSpPr>
        <p:grpSpPr>
          <a:xfrm>
            <a:off x="8049200" y="4100600"/>
            <a:ext cx="529900" cy="149350"/>
            <a:chOff x="3898800" y="2624300"/>
            <a:chExt cx="529900" cy="149350"/>
          </a:xfrm>
        </p:grpSpPr>
        <p:sp>
          <p:nvSpPr>
            <p:cNvPr id="1851" name="Google Shape;1851;p42"/>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2"/>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5"/>
        <p:cNvGrpSpPr/>
        <p:nvPr/>
      </p:nvGrpSpPr>
      <p:grpSpPr>
        <a:xfrm>
          <a:off x="0" y="0"/>
          <a:ext cx="0" cy="0"/>
          <a:chOff x="0" y="0"/>
          <a:chExt cx="0" cy="0"/>
        </a:xfrm>
      </p:grpSpPr>
      <p:grpSp>
        <p:nvGrpSpPr>
          <p:cNvPr id="56" name="Google Shape;56;p3"/>
          <p:cNvGrpSpPr/>
          <p:nvPr/>
        </p:nvGrpSpPr>
        <p:grpSpPr>
          <a:xfrm>
            <a:off x="95" y="25"/>
            <a:ext cx="9143969" cy="5143446"/>
            <a:chOff x="95" y="25"/>
            <a:chExt cx="9143969" cy="5143446"/>
          </a:xfrm>
        </p:grpSpPr>
        <p:sp>
          <p:nvSpPr>
            <p:cNvPr id="57" name="Google Shape;57;p3"/>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3"/>
          <p:cNvSpPr txBox="1">
            <a:spLocks noGrp="1"/>
          </p:cNvSpPr>
          <p:nvPr>
            <p:ph type="title"/>
          </p:nvPr>
        </p:nvSpPr>
        <p:spPr>
          <a:xfrm>
            <a:off x="1170425" y="2532250"/>
            <a:ext cx="3858900" cy="8160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550">
                <a:solidFill>
                  <a:srgbClr val="212529"/>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83" name="Google Shape;83;p3"/>
          <p:cNvSpPr txBox="1">
            <a:spLocks noGrp="1"/>
          </p:cNvSpPr>
          <p:nvPr>
            <p:ph type="title" idx="2" hasCustomPrompt="1"/>
          </p:nvPr>
        </p:nvSpPr>
        <p:spPr>
          <a:xfrm>
            <a:off x="1488725" y="1000931"/>
            <a:ext cx="1255800" cy="1146000"/>
          </a:xfrm>
          <a:prstGeom prst="rect">
            <a:avLst/>
          </a:prstGeom>
        </p:spPr>
        <p:txBody>
          <a:bodyPr spcFirstLastPara="1" wrap="square" lIns="91425" tIns="91425" rIns="91425" bIns="91425" anchor="ctr" anchorCtr="0">
            <a:noAutofit/>
          </a:bodyPr>
          <a:lstStyle>
            <a:lvl1pPr lvl="0" rtl="0">
              <a:spcBef>
                <a:spcPts val="0"/>
              </a:spcBef>
              <a:spcAft>
                <a:spcPts val="0"/>
              </a:spcAft>
              <a:buSzPts val="7200"/>
              <a:buNone/>
              <a:defRPr sz="74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84" name="Google Shape;84;p3"/>
          <p:cNvSpPr txBox="1">
            <a:spLocks noGrp="1"/>
          </p:cNvSpPr>
          <p:nvPr>
            <p:ph type="subTitle" idx="1"/>
          </p:nvPr>
        </p:nvSpPr>
        <p:spPr>
          <a:xfrm>
            <a:off x="1170425" y="3545650"/>
            <a:ext cx="4266000" cy="534000"/>
          </a:xfrm>
          <a:prstGeom prst="rect">
            <a:avLst/>
          </a:prstGeom>
          <a:noFill/>
          <a:ln w="1905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5" name="Google Shape;85;p3"/>
          <p:cNvSpPr/>
          <p:nvPr/>
        </p:nvSpPr>
        <p:spPr>
          <a:xfrm flipH="1">
            <a:off x="360423" y="3498675"/>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flipH="1">
            <a:off x="5039723" y="454938"/>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flipH="1">
            <a:off x="8140473" y="452375"/>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flipH="1">
            <a:off x="677773" y="2076088"/>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flipH="1">
            <a:off x="5370498" y="4344025"/>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flipH="1">
            <a:off x="8388248" y="4637588"/>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flipH="1">
            <a:off x="630173" y="380063"/>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3"/>
          <p:cNvGrpSpPr/>
          <p:nvPr/>
        </p:nvGrpSpPr>
        <p:grpSpPr>
          <a:xfrm>
            <a:off x="3569448" y="1303738"/>
            <a:ext cx="529900" cy="149350"/>
            <a:chOff x="3898800" y="2624300"/>
            <a:chExt cx="529900" cy="149350"/>
          </a:xfrm>
        </p:grpSpPr>
        <p:sp>
          <p:nvSpPr>
            <p:cNvPr id="93" name="Google Shape;93;p3"/>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flipH="1">
            <a:off x="2809210" y="4718175"/>
            <a:ext cx="581325" cy="169475"/>
            <a:chOff x="5393300" y="2420750"/>
            <a:chExt cx="581325" cy="169475"/>
          </a:xfrm>
        </p:grpSpPr>
        <p:sp>
          <p:nvSpPr>
            <p:cNvPr id="96" name="Google Shape;96;p3"/>
            <p:cNvSpPr/>
            <p:nvPr/>
          </p:nvSpPr>
          <p:spPr>
            <a:xfrm>
              <a:off x="5393300" y="2420750"/>
              <a:ext cx="581325" cy="169475"/>
            </a:xfrm>
            <a:custGeom>
              <a:avLst/>
              <a:gdLst/>
              <a:ahLst/>
              <a:cxnLst/>
              <a:rect l="l" t="t" r="r" b="b"/>
              <a:pathLst>
                <a:path w="23253" h="6779" extrusionOk="0">
                  <a:moveTo>
                    <a:pt x="13116" y="2293"/>
                  </a:moveTo>
                  <a:cubicBezTo>
                    <a:pt x="13135" y="2304"/>
                    <a:pt x="13154" y="2315"/>
                    <a:pt x="13172" y="2326"/>
                  </a:cubicBezTo>
                  <a:cubicBezTo>
                    <a:pt x="13906" y="2759"/>
                    <a:pt x="14573" y="3560"/>
                    <a:pt x="14440" y="4494"/>
                  </a:cubicBezTo>
                  <a:cubicBezTo>
                    <a:pt x="14374" y="4890"/>
                    <a:pt x="14133" y="5127"/>
                    <a:pt x="13834" y="5127"/>
                  </a:cubicBezTo>
                  <a:cubicBezTo>
                    <a:pt x="13679" y="5127"/>
                    <a:pt x="13509" y="5064"/>
                    <a:pt x="13339" y="4928"/>
                  </a:cubicBezTo>
                  <a:cubicBezTo>
                    <a:pt x="12972" y="4594"/>
                    <a:pt x="12772" y="4094"/>
                    <a:pt x="12805" y="3593"/>
                  </a:cubicBezTo>
                  <a:cubicBezTo>
                    <a:pt x="12791" y="3083"/>
                    <a:pt x="12907" y="2651"/>
                    <a:pt x="13116" y="2293"/>
                  </a:cubicBezTo>
                  <a:close/>
                  <a:moveTo>
                    <a:pt x="15863" y="0"/>
                  </a:moveTo>
                  <a:cubicBezTo>
                    <a:pt x="14729" y="0"/>
                    <a:pt x="13609" y="359"/>
                    <a:pt x="12840" y="1117"/>
                  </a:cubicBezTo>
                  <a:lnTo>
                    <a:pt x="12840" y="1117"/>
                  </a:lnTo>
                  <a:cubicBezTo>
                    <a:pt x="12235" y="894"/>
                    <a:pt x="11591" y="777"/>
                    <a:pt x="10991" y="777"/>
                  </a:cubicBezTo>
                  <a:cubicBezTo>
                    <a:pt x="10871" y="777"/>
                    <a:pt x="10753" y="782"/>
                    <a:pt x="10637" y="791"/>
                  </a:cubicBezTo>
                  <a:cubicBezTo>
                    <a:pt x="8969" y="958"/>
                    <a:pt x="7468" y="1725"/>
                    <a:pt x="5967" y="2359"/>
                  </a:cubicBezTo>
                  <a:cubicBezTo>
                    <a:pt x="4938" y="2762"/>
                    <a:pt x="3758" y="3165"/>
                    <a:pt x="2610" y="3165"/>
                  </a:cubicBezTo>
                  <a:cubicBezTo>
                    <a:pt x="2046" y="3165"/>
                    <a:pt x="1490" y="3068"/>
                    <a:pt x="963" y="2826"/>
                  </a:cubicBezTo>
                  <a:cubicBezTo>
                    <a:pt x="897" y="2797"/>
                    <a:pt x="831" y="2784"/>
                    <a:pt x="767" y="2784"/>
                  </a:cubicBezTo>
                  <a:cubicBezTo>
                    <a:pt x="322" y="2784"/>
                    <a:pt x="0" y="3427"/>
                    <a:pt x="496" y="3660"/>
                  </a:cubicBezTo>
                  <a:cubicBezTo>
                    <a:pt x="1196" y="3972"/>
                    <a:pt x="1906" y="4100"/>
                    <a:pt x="2617" y="4100"/>
                  </a:cubicBezTo>
                  <a:cubicBezTo>
                    <a:pt x="4108" y="4100"/>
                    <a:pt x="5600" y="3536"/>
                    <a:pt x="7001" y="2926"/>
                  </a:cubicBezTo>
                  <a:cubicBezTo>
                    <a:pt x="8283" y="2374"/>
                    <a:pt x="9697" y="1762"/>
                    <a:pt x="11088" y="1762"/>
                  </a:cubicBezTo>
                  <a:cubicBezTo>
                    <a:pt x="11476" y="1762"/>
                    <a:pt x="11863" y="1810"/>
                    <a:pt x="12244" y="1920"/>
                  </a:cubicBezTo>
                  <a:lnTo>
                    <a:pt x="12244" y="1920"/>
                  </a:lnTo>
                  <a:cubicBezTo>
                    <a:pt x="12088" y="2219"/>
                    <a:pt x="11972" y="2554"/>
                    <a:pt x="11905" y="2926"/>
                  </a:cubicBezTo>
                  <a:cubicBezTo>
                    <a:pt x="11704" y="3994"/>
                    <a:pt x="12038" y="5261"/>
                    <a:pt x="13039" y="5828"/>
                  </a:cubicBezTo>
                  <a:cubicBezTo>
                    <a:pt x="13313" y="5985"/>
                    <a:pt x="13584" y="6055"/>
                    <a:pt x="13839" y="6055"/>
                  </a:cubicBezTo>
                  <a:cubicBezTo>
                    <a:pt x="14667" y="6055"/>
                    <a:pt x="15323" y="5312"/>
                    <a:pt x="15374" y="4394"/>
                  </a:cubicBezTo>
                  <a:cubicBezTo>
                    <a:pt x="15459" y="3149"/>
                    <a:pt x="14759" y="2191"/>
                    <a:pt x="13778" y="1575"/>
                  </a:cubicBezTo>
                  <a:lnTo>
                    <a:pt x="13778" y="1575"/>
                  </a:lnTo>
                  <a:cubicBezTo>
                    <a:pt x="14376" y="1144"/>
                    <a:pt x="15176" y="939"/>
                    <a:pt x="15967" y="939"/>
                  </a:cubicBezTo>
                  <a:cubicBezTo>
                    <a:pt x="16407" y="939"/>
                    <a:pt x="16844" y="1002"/>
                    <a:pt x="17242" y="1125"/>
                  </a:cubicBezTo>
                  <a:cubicBezTo>
                    <a:pt x="18443" y="1592"/>
                    <a:pt x="19543" y="2326"/>
                    <a:pt x="20411" y="3293"/>
                  </a:cubicBezTo>
                  <a:cubicBezTo>
                    <a:pt x="21311" y="4160"/>
                    <a:pt x="22079" y="5161"/>
                    <a:pt x="22279" y="6429"/>
                  </a:cubicBezTo>
                  <a:cubicBezTo>
                    <a:pt x="22319" y="6673"/>
                    <a:pt x="22492" y="6779"/>
                    <a:pt x="22678" y="6779"/>
                  </a:cubicBezTo>
                  <a:cubicBezTo>
                    <a:pt x="22951" y="6779"/>
                    <a:pt x="23252" y="6552"/>
                    <a:pt x="23213" y="6195"/>
                  </a:cubicBezTo>
                  <a:cubicBezTo>
                    <a:pt x="22979" y="4828"/>
                    <a:pt x="22145" y="3693"/>
                    <a:pt x="21211" y="2726"/>
                  </a:cubicBezTo>
                  <a:cubicBezTo>
                    <a:pt x="20244" y="1725"/>
                    <a:pt x="19110" y="925"/>
                    <a:pt x="17875" y="391"/>
                  </a:cubicBezTo>
                  <a:cubicBezTo>
                    <a:pt x="17250" y="134"/>
                    <a:pt x="16554" y="0"/>
                    <a:pt x="15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395700" y="2435100"/>
              <a:ext cx="80900" cy="141375"/>
            </a:xfrm>
            <a:custGeom>
              <a:avLst/>
              <a:gdLst/>
              <a:ahLst/>
              <a:cxnLst/>
              <a:rect l="l" t="t" r="r" b="b"/>
              <a:pathLst>
                <a:path w="3236" h="5655" extrusionOk="0">
                  <a:moveTo>
                    <a:pt x="2715" y="1"/>
                  </a:moveTo>
                  <a:cubicBezTo>
                    <a:pt x="2594" y="1"/>
                    <a:pt x="2469" y="51"/>
                    <a:pt x="2368" y="151"/>
                  </a:cubicBezTo>
                  <a:lnTo>
                    <a:pt x="1068" y="1251"/>
                  </a:lnTo>
                  <a:cubicBezTo>
                    <a:pt x="701" y="1552"/>
                    <a:pt x="200" y="1885"/>
                    <a:pt x="100" y="2386"/>
                  </a:cubicBezTo>
                  <a:cubicBezTo>
                    <a:pt x="0" y="2919"/>
                    <a:pt x="334" y="3520"/>
                    <a:pt x="567" y="3987"/>
                  </a:cubicBezTo>
                  <a:cubicBezTo>
                    <a:pt x="834" y="4487"/>
                    <a:pt x="1134" y="4987"/>
                    <a:pt x="1468" y="5454"/>
                  </a:cubicBezTo>
                  <a:cubicBezTo>
                    <a:pt x="1558" y="5595"/>
                    <a:pt x="1697" y="5654"/>
                    <a:pt x="1838" y="5654"/>
                  </a:cubicBezTo>
                  <a:cubicBezTo>
                    <a:pt x="2165" y="5654"/>
                    <a:pt x="2501" y="5337"/>
                    <a:pt x="2268" y="4987"/>
                  </a:cubicBezTo>
                  <a:lnTo>
                    <a:pt x="2235" y="4987"/>
                  </a:lnTo>
                  <a:cubicBezTo>
                    <a:pt x="1968" y="4587"/>
                    <a:pt x="1735" y="4187"/>
                    <a:pt x="1501" y="3753"/>
                  </a:cubicBezTo>
                  <a:cubicBezTo>
                    <a:pt x="1368" y="3553"/>
                    <a:pt x="1268" y="3353"/>
                    <a:pt x="1168" y="3153"/>
                  </a:cubicBezTo>
                  <a:cubicBezTo>
                    <a:pt x="1068" y="2953"/>
                    <a:pt x="934" y="2753"/>
                    <a:pt x="1001" y="2586"/>
                  </a:cubicBezTo>
                  <a:cubicBezTo>
                    <a:pt x="1068" y="2386"/>
                    <a:pt x="1201" y="2319"/>
                    <a:pt x="1301" y="2252"/>
                  </a:cubicBezTo>
                  <a:lnTo>
                    <a:pt x="1835" y="1785"/>
                  </a:lnTo>
                  <a:lnTo>
                    <a:pt x="3036" y="784"/>
                  </a:lnTo>
                  <a:cubicBezTo>
                    <a:pt x="3236" y="618"/>
                    <a:pt x="3236" y="317"/>
                    <a:pt x="3036" y="151"/>
                  </a:cubicBezTo>
                  <a:cubicBezTo>
                    <a:pt x="2952" y="51"/>
                    <a:pt x="2835"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8"/>
        <p:cNvGrpSpPr/>
        <p:nvPr/>
      </p:nvGrpSpPr>
      <p:grpSpPr>
        <a:xfrm>
          <a:off x="0" y="0"/>
          <a:ext cx="0" cy="0"/>
          <a:chOff x="0" y="0"/>
          <a:chExt cx="0" cy="0"/>
        </a:xfrm>
      </p:grpSpPr>
      <p:sp>
        <p:nvSpPr>
          <p:cNvPr id="99" name="Google Shape;99;p4"/>
          <p:cNvSpPr txBox="1">
            <a:spLocks noGrp="1"/>
          </p:cNvSpPr>
          <p:nvPr>
            <p:ph type="body" idx="1"/>
          </p:nvPr>
        </p:nvSpPr>
        <p:spPr>
          <a:xfrm>
            <a:off x="891300" y="1225850"/>
            <a:ext cx="7361400" cy="33468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1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100" name="Google Shape;100;p4"/>
          <p:cNvSpPr txBox="1">
            <a:spLocks noGrp="1"/>
          </p:cNvSpPr>
          <p:nvPr>
            <p:ph type="title"/>
          </p:nvPr>
        </p:nvSpPr>
        <p:spPr>
          <a:xfrm>
            <a:off x="713225" y="539000"/>
            <a:ext cx="7717500" cy="44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4300"/>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grpSp>
        <p:nvGrpSpPr>
          <p:cNvPr id="101" name="Google Shape;101;p4"/>
          <p:cNvGrpSpPr/>
          <p:nvPr/>
        </p:nvGrpSpPr>
        <p:grpSpPr>
          <a:xfrm>
            <a:off x="95" y="25"/>
            <a:ext cx="9143969" cy="5143446"/>
            <a:chOff x="95" y="25"/>
            <a:chExt cx="9143969" cy="5143446"/>
          </a:xfrm>
        </p:grpSpPr>
        <p:sp>
          <p:nvSpPr>
            <p:cNvPr id="102" name="Google Shape;102;p4"/>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127;p4"/>
          <p:cNvSpPr/>
          <p:nvPr/>
        </p:nvSpPr>
        <p:spPr>
          <a:xfrm>
            <a:off x="8718050" y="3779800"/>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5349125" y="4901550"/>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350200" y="4565113"/>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7166000" y="4814900"/>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891300" y="591825"/>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233038" y="2263725"/>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4"/>
          <p:cNvGrpSpPr/>
          <p:nvPr/>
        </p:nvGrpSpPr>
        <p:grpSpPr>
          <a:xfrm>
            <a:off x="8118813" y="911138"/>
            <a:ext cx="311900" cy="314700"/>
            <a:chOff x="8571050" y="1873050"/>
            <a:chExt cx="311900" cy="314700"/>
          </a:xfrm>
        </p:grpSpPr>
        <p:sp>
          <p:nvSpPr>
            <p:cNvPr id="134" name="Google Shape;134;p4"/>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4"/>
          <p:cNvGrpSpPr/>
          <p:nvPr/>
        </p:nvGrpSpPr>
        <p:grpSpPr>
          <a:xfrm>
            <a:off x="8165825" y="4533300"/>
            <a:ext cx="529900" cy="149350"/>
            <a:chOff x="3898800" y="2624300"/>
            <a:chExt cx="529900" cy="149350"/>
          </a:xfrm>
        </p:grpSpPr>
        <p:sp>
          <p:nvSpPr>
            <p:cNvPr id="139" name="Google Shape;139;p4"/>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4"/>
          <p:cNvGrpSpPr/>
          <p:nvPr/>
        </p:nvGrpSpPr>
        <p:grpSpPr>
          <a:xfrm rot="3651682">
            <a:off x="153345" y="1192019"/>
            <a:ext cx="340408" cy="202565"/>
            <a:chOff x="3780075" y="2889150"/>
            <a:chExt cx="340425" cy="202575"/>
          </a:xfrm>
        </p:grpSpPr>
        <p:sp>
          <p:nvSpPr>
            <p:cNvPr id="142" name="Google Shape;142;p4"/>
            <p:cNvSpPr/>
            <p:nvPr/>
          </p:nvSpPr>
          <p:spPr>
            <a:xfrm>
              <a:off x="3826225" y="2907725"/>
              <a:ext cx="294275" cy="184000"/>
            </a:xfrm>
            <a:custGeom>
              <a:avLst/>
              <a:gdLst/>
              <a:ahLst/>
              <a:cxnLst/>
              <a:rect l="l" t="t" r="r" b="b"/>
              <a:pathLst>
                <a:path w="11771" h="7360" extrusionOk="0">
                  <a:moveTo>
                    <a:pt x="551" y="1"/>
                  </a:moveTo>
                  <a:cubicBezTo>
                    <a:pt x="326" y="1"/>
                    <a:pt x="101" y="143"/>
                    <a:pt x="68" y="426"/>
                  </a:cubicBezTo>
                  <a:cubicBezTo>
                    <a:pt x="1" y="2194"/>
                    <a:pt x="435" y="3962"/>
                    <a:pt x="1302" y="5530"/>
                  </a:cubicBezTo>
                  <a:cubicBezTo>
                    <a:pt x="2059" y="6773"/>
                    <a:pt x="3188" y="7360"/>
                    <a:pt x="4513" y="7360"/>
                  </a:cubicBezTo>
                  <a:cubicBezTo>
                    <a:pt x="4822" y="7360"/>
                    <a:pt x="5143" y="7328"/>
                    <a:pt x="5472" y="7264"/>
                  </a:cubicBezTo>
                  <a:cubicBezTo>
                    <a:pt x="8474" y="6631"/>
                    <a:pt x="10875" y="4362"/>
                    <a:pt x="11709" y="1393"/>
                  </a:cubicBezTo>
                  <a:cubicBezTo>
                    <a:pt x="11770" y="1048"/>
                    <a:pt x="11497" y="826"/>
                    <a:pt x="11229" y="826"/>
                  </a:cubicBezTo>
                  <a:cubicBezTo>
                    <a:pt x="11057" y="826"/>
                    <a:pt x="10887" y="918"/>
                    <a:pt x="10809" y="1127"/>
                  </a:cubicBezTo>
                  <a:cubicBezTo>
                    <a:pt x="10108" y="3595"/>
                    <a:pt x="8173" y="5563"/>
                    <a:pt x="5705" y="6264"/>
                  </a:cubicBezTo>
                  <a:cubicBezTo>
                    <a:pt x="5338" y="6380"/>
                    <a:pt x="4963" y="6439"/>
                    <a:pt x="4588" y="6439"/>
                  </a:cubicBezTo>
                  <a:cubicBezTo>
                    <a:pt x="4212" y="6439"/>
                    <a:pt x="3837" y="6380"/>
                    <a:pt x="3470" y="6264"/>
                  </a:cubicBezTo>
                  <a:cubicBezTo>
                    <a:pt x="2836" y="5997"/>
                    <a:pt x="2336" y="5530"/>
                    <a:pt x="2036" y="4929"/>
                  </a:cubicBezTo>
                  <a:cubicBezTo>
                    <a:pt x="1302" y="3528"/>
                    <a:pt x="968" y="1994"/>
                    <a:pt x="1035" y="426"/>
                  </a:cubicBezTo>
                  <a:cubicBezTo>
                    <a:pt x="1002" y="143"/>
                    <a:pt x="777" y="1"/>
                    <a:pt x="5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3780075" y="2889150"/>
              <a:ext cx="132075" cy="76975"/>
            </a:xfrm>
            <a:custGeom>
              <a:avLst/>
              <a:gdLst/>
              <a:ahLst/>
              <a:cxnLst/>
              <a:rect l="l" t="t" r="r" b="b"/>
              <a:pathLst>
                <a:path w="5283" h="3079" extrusionOk="0">
                  <a:moveTo>
                    <a:pt x="2227" y="0"/>
                  </a:moveTo>
                  <a:cubicBezTo>
                    <a:pt x="1662" y="0"/>
                    <a:pt x="1372" y="515"/>
                    <a:pt x="1113" y="936"/>
                  </a:cubicBezTo>
                  <a:cubicBezTo>
                    <a:pt x="846" y="1369"/>
                    <a:pt x="513" y="1903"/>
                    <a:pt x="212" y="2403"/>
                  </a:cubicBezTo>
                  <a:cubicBezTo>
                    <a:pt x="1" y="2733"/>
                    <a:pt x="320" y="3078"/>
                    <a:pt x="643" y="3078"/>
                  </a:cubicBezTo>
                  <a:cubicBezTo>
                    <a:pt x="779" y="3078"/>
                    <a:pt x="915" y="3018"/>
                    <a:pt x="1013" y="2870"/>
                  </a:cubicBezTo>
                  <a:cubicBezTo>
                    <a:pt x="1280" y="2470"/>
                    <a:pt x="1513" y="2070"/>
                    <a:pt x="1747" y="1669"/>
                  </a:cubicBezTo>
                  <a:cubicBezTo>
                    <a:pt x="1880" y="1503"/>
                    <a:pt x="1980" y="1303"/>
                    <a:pt x="2114" y="1102"/>
                  </a:cubicBezTo>
                  <a:cubicBezTo>
                    <a:pt x="2147" y="1069"/>
                    <a:pt x="2214" y="936"/>
                    <a:pt x="2281" y="936"/>
                  </a:cubicBezTo>
                  <a:cubicBezTo>
                    <a:pt x="2414" y="936"/>
                    <a:pt x="2614" y="1136"/>
                    <a:pt x="2714" y="1236"/>
                  </a:cubicBezTo>
                  <a:lnTo>
                    <a:pt x="3281" y="1669"/>
                  </a:lnTo>
                  <a:lnTo>
                    <a:pt x="4449" y="2603"/>
                  </a:lnTo>
                  <a:cubicBezTo>
                    <a:pt x="4549" y="2687"/>
                    <a:pt x="4666" y="2729"/>
                    <a:pt x="4782" y="2729"/>
                  </a:cubicBezTo>
                  <a:cubicBezTo>
                    <a:pt x="4899" y="2729"/>
                    <a:pt x="5016" y="2687"/>
                    <a:pt x="5116" y="2603"/>
                  </a:cubicBezTo>
                  <a:cubicBezTo>
                    <a:pt x="5283" y="2403"/>
                    <a:pt x="5283" y="2103"/>
                    <a:pt x="5116" y="1936"/>
                  </a:cubicBezTo>
                  <a:lnTo>
                    <a:pt x="3748" y="836"/>
                  </a:lnTo>
                  <a:cubicBezTo>
                    <a:pt x="3348" y="502"/>
                    <a:pt x="2848" y="2"/>
                    <a:pt x="2281" y="2"/>
                  </a:cubicBezTo>
                  <a:cubicBezTo>
                    <a:pt x="2263" y="1"/>
                    <a:pt x="2245" y="0"/>
                    <a:pt x="2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4"/>
        <p:cNvGrpSpPr/>
        <p:nvPr/>
      </p:nvGrpSpPr>
      <p:grpSpPr>
        <a:xfrm>
          <a:off x="0" y="0"/>
          <a:ext cx="0" cy="0"/>
          <a:chOff x="0" y="0"/>
          <a:chExt cx="0" cy="0"/>
        </a:xfrm>
      </p:grpSpPr>
      <p:grpSp>
        <p:nvGrpSpPr>
          <p:cNvPr id="145" name="Google Shape;145;p5"/>
          <p:cNvGrpSpPr/>
          <p:nvPr/>
        </p:nvGrpSpPr>
        <p:grpSpPr>
          <a:xfrm>
            <a:off x="95" y="25"/>
            <a:ext cx="9143969" cy="5143446"/>
            <a:chOff x="95" y="25"/>
            <a:chExt cx="9143969" cy="5143446"/>
          </a:xfrm>
        </p:grpSpPr>
        <p:sp>
          <p:nvSpPr>
            <p:cNvPr id="146" name="Google Shape;146;p5"/>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171;p5"/>
          <p:cNvSpPr txBox="1">
            <a:spLocks noGrp="1"/>
          </p:cNvSpPr>
          <p:nvPr>
            <p:ph type="title"/>
          </p:nvPr>
        </p:nvSpPr>
        <p:spPr>
          <a:xfrm>
            <a:off x="1307344" y="2604267"/>
            <a:ext cx="2955300" cy="41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endParaRPr/>
          </a:p>
        </p:txBody>
      </p:sp>
      <p:sp>
        <p:nvSpPr>
          <p:cNvPr id="172" name="Google Shape;172;p5"/>
          <p:cNvSpPr txBox="1">
            <a:spLocks noGrp="1"/>
          </p:cNvSpPr>
          <p:nvPr>
            <p:ph type="subTitle" idx="1"/>
          </p:nvPr>
        </p:nvSpPr>
        <p:spPr>
          <a:xfrm>
            <a:off x="1307350" y="3149929"/>
            <a:ext cx="2955300" cy="1079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3" name="Google Shape;173;p5"/>
          <p:cNvSpPr txBox="1">
            <a:spLocks noGrp="1"/>
          </p:cNvSpPr>
          <p:nvPr>
            <p:ph type="title" idx="2"/>
          </p:nvPr>
        </p:nvSpPr>
        <p:spPr>
          <a:xfrm>
            <a:off x="4881356" y="2604267"/>
            <a:ext cx="2955300" cy="41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endParaRPr/>
          </a:p>
        </p:txBody>
      </p:sp>
      <p:sp>
        <p:nvSpPr>
          <p:cNvPr id="174" name="Google Shape;174;p5"/>
          <p:cNvSpPr txBox="1">
            <a:spLocks noGrp="1"/>
          </p:cNvSpPr>
          <p:nvPr>
            <p:ph type="subTitle" idx="3"/>
          </p:nvPr>
        </p:nvSpPr>
        <p:spPr>
          <a:xfrm>
            <a:off x="4881351" y="3149929"/>
            <a:ext cx="2955300" cy="1079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5" name="Google Shape;175;p5"/>
          <p:cNvSpPr txBox="1">
            <a:spLocks noGrp="1"/>
          </p:cNvSpPr>
          <p:nvPr>
            <p:ph type="title" idx="4"/>
          </p:nvPr>
        </p:nvSpPr>
        <p:spPr>
          <a:xfrm>
            <a:off x="713225" y="539000"/>
            <a:ext cx="7717500" cy="44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sp>
        <p:nvSpPr>
          <p:cNvPr id="176" name="Google Shape;176;p5"/>
          <p:cNvSpPr/>
          <p:nvPr/>
        </p:nvSpPr>
        <p:spPr>
          <a:xfrm>
            <a:off x="5277925" y="4832150"/>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2030950" y="4849100"/>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6922025" y="650375"/>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2030950" y="650375"/>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8604013" y="2166663"/>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8064500" y="4538200"/>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 name="Google Shape;182;p5"/>
          <p:cNvGrpSpPr/>
          <p:nvPr/>
        </p:nvGrpSpPr>
        <p:grpSpPr>
          <a:xfrm>
            <a:off x="378088" y="2730938"/>
            <a:ext cx="730975" cy="238525"/>
            <a:chOff x="3798300" y="2287225"/>
            <a:chExt cx="730975" cy="238525"/>
          </a:xfrm>
        </p:grpSpPr>
        <p:sp>
          <p:nvSpPr>
            <p:cNvPr id="183" name="Google Shape;183;p5"/>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185;p5"/>
          <p:cNvGrpSpPr/>
          <p:nvPr/>
        </p:nvGrpSpPr>
        <p:grpSpPr>
          <a:xfrm>
            <a:off x="8064488" y="2661000"/>
            <a:ext cx="529900" cy="149350"/>
            <a:chOff x="3898800" y="2624300"/>
            <a:chExt cx="529900" cy="149350"/>
          </a:xfrm>
        </p:grpSpPr>
        <p:sp>
          <p:nvSpPr>
            <p:cNvPr id="186" name="Google Shape;186;p5"/>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8"/>
        <p:cNvGrpSpPr/>
        <p:nvPr/>
      </p:nvGrpSpPr>
      <p:grpSpPr>
        <a:xfrm>
          <a:off x="0" y="0"/>
          <a:ext cx="0" cy="0"/>
          <a:chOff x="0" y="0"/>
          <a:chExt cx="0" cy="0"/>
        </a:xfrm>
      </p:grpSpPr>
      <p:grpSp>
        <p:nvGrpSpPr>
          <p:cNvPr id="189" name="Google Shape;189;p6"/>
          <p:cNvGrpSpPr/>
          <p:nvPr/>
        </p:nvGrpSpPr>
        <p:grpSpPr>
          <a:xfrm>
            <a:off x="95" y="25"/>
            <a:ext cx="9143969" cy="5143446"/>
            <a:chOff x="95" y="25"/>
            <a:chExt cx="9143969" cy="5143446"/>
          </a:xfrm>
        </p:grpSpPr>
        <p:sp>
          <p:nvSpPr>
            <p:cNvPr id="190" name="Google Shape;190;p6"/>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6"/>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6"/>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Google Shape;215;p6"/>
          <p:cNvSpPr txBox="1">
            <a:spLocks noGrp="1"/>
          </p:cNvSpPr>
          <p:nvPr>
            <p:ph type="title"/>
          </p:nvPr>
        </p:nvSpPr>
        <p:spPr>
          <a:xfrm>
            <a:off x="713225" y="539000"/>
            <a:ext cx="7717500" cy="4446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4300"/>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sp>
        <p:nvSpPr>
          <p:cNvPr id="216" name="Google Shape;216;p6"/>
          <p:cNvSpPr/>
          <p:nvPr/>
        </p:nvSpPr>
        <p:spPr>
          <a:xfrm>
            <a:off x="4387775" y="4895350"/>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360150" y="832675"/>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368488" y="3740138"/>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8347050" y="728738"/>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6328375" y="404538"/>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125825" y="2337550"/>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6"/>
          <p:cNvGrpSpPr/>
          <p:nvPr/>
        </p:nvGrpSpPr>
        <p:grpSpPr>
          <a:xfrm>
            <a:off x="8632975" y="3425438"/>
            <a:ext cx="311900" cy="314700"/>
            <a:chOff x="8571050" y="1873050"/>
            <a:chExt cx="311900" cy="314700"/>
          </a:xfrm>
        </p:grpSpPr>
        <p:sp>
          <p:nvSpPr>
            <p:cNvPr id="223" name="Google Shape;223;p6"/>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7"/>
        <p:cNvGrpSpPr/>
        <p:nvPr/>
      </p:nvGrpSpPr>
      <p:grpSpPr>
        <a:xfrm>
          <a:off x="0" y="0"/>
          <a:ext cx="0" cy="0"/>
          <a:chOff x="0" y="0"/>
          <a:chExt cx="0" cy="0"/>
        </a:xfrm>
      </p:grpSpPr>
      <p:grpSp>
        <p:nvGrpSpPr>
          <p:cNvPr id="228" name="Google Shape;228;p7"/>
          <p:cNvGrpSpPr/>
          <p:nvPr/>
        </p:nvGrpSpPr>
        <p:grpSpPr>
          <a:xfrm>
            <a:off x="95" y="25"/>
            <a:ext cx="9143969" cy="5143446"/>
            <a:chOff x="95" y="25"/>
            <a:chExt cx="9143969" cy="5143446"/>
          </a:xfrm>
        </p:grpSpPr>
        <p:sp>
          <p:nvSpPr>
            <p:cNvPr id="229" name="Google Shape;229;p7"/>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7"/>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7"/>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7"/>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7"/>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7"/>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7"/>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7"/>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7"/>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7"/>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7"/>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7"/>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7"/>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7"/>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7"/>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 name="Google Shape;254;p7"/>
          <p:cNvSpPr txBox="1">
            <a:spLocks noGrp="1"/>
          </p:cNvSpPr>
          <p:nvPr>
            <p:ph type="body" idx="1"/>
          </p:nvPr>
        </p:nvSpPr>
        <p:spPr>
          <a:xfrm>
            <a:off x="1106875" y="1780450"/>
            <a:ext cx="4550700" cy="22563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2"/>
              </a:buClr>
              <a:buSzPts val="1400"/>
              <a:buChar char="●"/>
              <a:defRPr sz="1400"/>
            </a:lvl1pPr>
            <a:lvl2pPr marL="914400" lvl="1" indent="-317500">
              <a:spcBef>
                <a:spcPts val="0"/>
              </a:spcBef>
              <a:spcAft>
                <a:spcPts val="0"/>
              </a:spcAft>
              <a:buSzPts val="1400"/>
              <a:buFont typeface="Anaheim"/>
              <a:buChar char="○"/>
              <a:defRPr sz="1200"/>
            </a:lvl2pPr>
            <a:lvl3pPr marL="1371600" lvl="2" indent="-317500">
              <a:spcBef>
                <a:spcPts val="0"/>
              </a:spcBef>
              <a:spcAft>
                <a:spcPts val="0"/>
              </a:spcAft>
              <a:buSzPts val="1400"/>
              <a:buFont typeface="Anaheim"/>
              <a:buChar char="■"/>
              <a:defRPr sz="1200"/>
            </a:lvl3pPr>
            <a:lvl4pPr marL="1828800" lvl="3" indent="-317500">
              <a:spcBef>
                <a:spcPts val="0"/>
              </a:spcBef>
              <a:spcAft>
                <a:spcPts val="0"/>
              </a:spcAft>
              <a:buSzPts val="1400"/>
              <a:buFont typeface="Anaheim"/>
              <a:buChar char="●"/>
              <a:defRPr sz="1200"/>
            </a:lvl4pPr>
            <a:lvl5pPr marL="2286000" lvl="4" indent="-317500">
              <a:spcBef>
                <a:spcPts val="0"/>
              </a:spcBef>
              <a:spcAft>
                <a:spcPts val="0"/>
              </a:spcAft>
              <a:buSzPts val="1400"/>
              <a:buFont typeface="Anaheim"/>
              <a:buChar char="○"/>
              <a:defRPr sz="1200"/>
            </a:lvl5pPr>
            <a:lvl6pPr marL="2743200" lvl="5" indent="-317500">
              <a:spcBef>
                <a:spcPts val="0"/>
              </a:spcBef>
              <a:spcAft>
                <a:spcPts val="0"/>
              </a:spcAft>
              <a:buSzPts val="1400"/>
              <a:buFont typeface="Anaheim"/>
              <a:buChar char="■"/>
              <a:defRPr sz="1200"/>
            </a:lvl6pPr>
            <a:lvl7pPr marL="3200400" lvl="6" indent="-317500">
              <a:spcBef>
                <a:spcPts val="0"/>
              </a:spcBef>
              <a:spcAft>
                <a:spcPts val="0"/>
              </a:spcAft>
              <a:buSzPts val="1400"/>
              <a:buFont typeface="Anaheim"/>
              <a:buChar char="●"/>
              <a:defRPr sz="1200"/>
            </a:lvl7pPr>
            <a:lvl8pPr marL="3657600" lvl="7" indent="-317500">
              <a:spcBef>
                <a:spcPts val="0"/>
              </a:spcBef>
              <a:spcAft>
                <a:spcPts val="0"/>
              </a:spcAft>
              <a:buSzPts val="1400"/>
              <a:buFont typeface="Anaheim"/>
              <a:buChar char="○"/>
              <a:defRPr sz="1200"/>
            </a:lvl8pPr>
            <a:lvl9pPr marL="4114800" lvl="8" indent="-317500">
              <a:spcBef>
                <a:spcPts val="0"/>
              </a:spcBef>
              <a:spcAft>
                <a:spcPts val="0"/>
              </a:spcAft>
              <a:buSzPts val="1400"/>
              <a:buFont typeface="Anaheim"/>
              <a:buChar char="■"/>
              <a:defRPr sz="1200"/>
            </a:lvl9pPr>
          </a:lstStyle>
          <a:p>
            <a:endParaRPr/>
          </a:p>
        </p:txBody>
      </p:sp>
      <p:sp>
        <p:nvSpPr>
          <p:cNvPr id="255" name="Google Shape;255;p7"/>
          <p:cNvSpPr txBox="1">
            <a:spLocks noGrp="1"/>
          </p:cNvSpPr>
          <p:nvPr>
            <p:ph type="title"/>
          </p:nvPr>
        </p:nvSpPr>
        <p:spPr>
          <a:xfrm>
            <a:off x="713225" y="539000"/>
            <a:ext cx="7717500" cy="44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sp>
        <p:nvSpPr>
          <p:cNvPr id="256" name="Google Shape;256;p7"/>
          <p:cNvSpPr/>
          <p:nvPr/>
        </p:nvSpPr>
        <p:spPr>
          <a:xfrm>
            <a:off x="326075" y="4493450"/>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7"/>
          <p:cNvSpPr/>
          <p:nvPr/>
        </p:nvSpPr>
        <p:spPr>
          <a:xfrm>
            <a:off x="7443300" y="4820975"/>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7"/>
          <p:cNvSpPr/>
          <p:nvPr/>
        </p:nvSpPr>
        <p:spPr>
          <a:xfrm>
            <a:off x="8040500" y="632950"/>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435350" y="1638388"/>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2924575" y="4607975"/>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8493875" y="4107225"/>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 name="Google Shape;262;p7"/>
          <p:cNvGrpSpPr/>
          <p:nvPr/>
        </p:nvGrpSpPr>
        <p:grpSpPr>
          <a:xfrm>
            <a:off x="224750" y="2606563"/>
            <a:ext cx="311900" cy="314700"/>
            <a:chOff x="8571050" y="1873050"/>
            <a:chExt cx="311900" cy="314700"/>
          </a:xfrm>
        </p:grpSpPr>
        <p:sp>
          <p:nvSpPr>
            <p:cNvPr id="263" name="Google Shape;263;p7"/>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 name="Google Shape;267;p7"/>
          <p:cNvGrpSpPr/>
          <p:nvPr/>
        </p:nvGrpSpPr>
        <p:grpSpPr>
          <a:xfrm rot="8927671" flipH="1">
            <a:off x="8064758" y="1508001"/>
            <a:ext cx="288970" cy="174347"/>
            <a:chOff x="4177750" y="2899175"/>
            <a:chExt cx="288975" cy="174350"/>
          </a:xfrm>
        </p:grpSpPr>
        <p:sp>
          <p:nvSpPr>
            <p:cNvPr id="268" name="Google Shape;268;p7"/>
            <p:cNvSpPr/>
            <p:nvPr/>
          </p:nvSpPr>
          <p:spPr>
            <a:xfrm>
              <a:off x="4177750" y="2920450"/>
              <a:ext cx="250650" cy="153075"/>
            </a:xfrm>
            <a:custGeom>
              <a:avLst/>
              <a:gdLst/>
              <a:ahLst/>
              <a:cxnLst/>
              <a:rect l="l" t="t" r="r" b="b"/>
              <a:pathLst>
                <a:path w="10026" h="6123" extrusionOk="0">
                  <a:moveTo>
                    <a:pt x="626" y="0"/>
                  </a:moveTo>
                  <a:cubicBezTo>
                    <a:pt x="321" y="0"/>
                    <a:pt x="0" y="351"/>
                    <a:pt x="183" y="718"/>
                  </a:cubicBezTo>
                  <a:cubicBezTo>
                    <a:pt x="1174" y="2864"/>
                    <a:pt x="2361" y="6123"/>
                    <a:pt x="5266" y="6123"/>
                  </a:cubicBezTo>
                  <a:cubicBezTo>
                    <a:pt x="5295" y="6123"/>
                    <a:pt x="5324" y="6122"/>
                    <a:pt x="5354" y="6122"/>
                  </a:cubicBezTo>
                  <a:cubicBezTo>
                    <a:pt x="8289" y="6055"/>
                    <a:pt x="9223" y="2853"/>
                    <a:pt x="9924" y="584"/>
                  </a:cubicBezTo>
                  <a:cubicBezTo>
                    <a:pt x="10026" y="237"/>
                    <a:pt x="9728" y="3"/>
                    <a:pt x="9444" y="3"/>
                  </a:cubicBezTo>
                  <a:cubicBezTo>
                    <a:pt x="9263" y="3"/>
                    <a:pt x="9088" y="97"/>
                    <a:pt x="9023" y="317"/>
                  </a:cubicBezTo>
                  <a:cubicBezTo>
                    <a:pt x="8656" y="1485"/>
                    <a:pt x="8356" y="2686"/>
                    <a:pt x="7689" y="3653"/>
                  </a:cubicBezTo>
                  <a:cubicBezTo>
                    <a:pt x="7122" y="4487"/>
                    <a:pt x="6221" y="5188"/>
                    <a:pt x="5187" y="5188"/>
                  </a:cubicBezTo>
                  <a:cubicBezTo>
                    <a:pt x="2785" y="5121"/>
                    <a:pt x="1785" y="2019"/>
                    <a:pt x="984" y="251"/>
                  </a:cubicBezTo>
                  <a:cubicBezTo>
                    <a:pt x="900" y="73"/>
                    <a:pt x="765" y="0"/>
                    <a:pt x="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4342725" y="2899175"/>
              <a:ext cx="124000" cy="79875"/>
            </a:xfrm>
            <a:custGeom>
              <a:avLst/>
              <a:gdLst/>
              <a:ahLst/>
              <a:cxnLst/>
              <a:rect l="l" t="t" r="r" b="b"/>
              <a:pathLst>
                <a:path w="4960" h="3195" extrusionOk="0">
                  <a:moveTo>
                    <a:pt x="2291" y="902"/>
                  </a:moveTo>
                  <a:lnTo>
                    <a:pt x="2291" y="902"/>
                  </a:lnTo>
                  <a:cubicBezTo>
                    <a:pt x="2291" y="902"/>
                    <a:pt x="2302" y="913"/>
                    <a:pt x="2315" y="928"/>
                  </a:cubicBezTo>
                  <a:lnTo>
                    <a:pt x="2315" y="928"/>
                  </a:lnTo>
                  <a:cubicBezTo>
                    <a:pt x="2302" y="923"/>
                    <a:pt x="2291" y="915"/>
                    <a:pt x="2291" y="902"/>
                  </a:cubicBezTo>
                  <a:close/>
                  <a:moveTo>
                    <a:pt x="2391" y="1"/>
                  </a:moveTo>
                  <a:cubicBezTo>
                    <a:pt x="2157" y="1"/>
                    <a:pt x="1924" y="68"/>
                    <a:pt x="1724" y="201"/>
                  </a:cubicBezTo>
                  <a:lnTo>
                    <a:pt x="523" y="835"/>
                  </a:lnTo>
                  <a:cubicBezTo>
                    <a:pt x="1" y="1082"/>
                    <a:pt x="271" y="1736"/>
                    <a:pt x="699" y="1736"/>
                  </a:cubicBezTo>
                  <a:cubicBezTo>
                    <a:pt x="790" y="1736"/>
                    <a:pt x="890" y="1706"/>
                    <a:pt x="990" y="1635"/>
                  </a:cubicBezTo>
                  <a:lnTo>
                    <a:pt x="2024" y="1102"/>
                  </a:lnTo>
                  <a:lnTo>
                    <a:pt x="2257" y="1002"/>
                  </a:lnTo>
                  <a:cubicBezTo>
                    <a:pt x="2276" y="1002"/>
                    <a:pt x="2316" y="981"/>
                    <a:pt x="2341" y="962"/>
                  </a:cubicBezTo>
                  <a:lnTo>
                    <a:pt x="2341" y="962"/>
                  </a:lnTo>
                  <a:cubicBezTo>
                    <a:pt x="2350" y="977"/>
                    <a:pt x="2357" y="991"/>
                    <a:pt x="2357" y="1002"/>
                  </a:cubicBezTo>
                  <a:lnTo>
                    <a:pt x="2558" y="1235"/>
                  </a:lnTo>
                  <a:lnTo>
                    <a:pt x="4125" y="3070"/>
                  </a:lnTo>
                  <a:cubicBezTo>
                    <a:pt x="4209" y="3153"/>
                    <a:pt x="4325" y="3195"/>
                    <a:pt x="4446" y="3195"/>
                  </a:cubicBezTo>
                  <a:cubicBezTo>
                    <a:pt x="4567" y="3195"/>
                    <a:pt x="4692" y="3153"/>
                    <a:pt x="4792" y="3070"/>
                  </a:cubicBezTo>
                  <a:cubicBezTo>
                    <a:pt x="4959" y="2870"/>
                    <a:pt x="4959" y="2569"/>
                    <a:pt x="4792" y="2403"/>
                  </a:cubicBezTo>
                  <a:cubicBezTo>
                    <a:pt x="4192" y="1702"/>
                    <a:pt x="3592" y="1002"/>
                    <a:pt x="2991" y="301"/>
                  </a:cubicBezTo>
                  <a:cubicBezTo>
                    <a:pt x="2858" y="134"/>
                    <a:pt x="2624" y="1"/>
                    <a:pt x="23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7"/>
          <p:cNvGrpSpPr/>
          <p:nvPr/>
        </p:nvGrpSpPr>
        <p:grpSpPr>
          <a:xfrm>
            <a:off x="5510725" y="4212900"/>
            <a:ext cx="581325" cy="169475"/>
            <a:chOff x="5393300" y="2420750"/>
            <a:chExt cx="581325" cy="169475"/>
          </a:xfrm>
        </p:grpSpPr>
        <p:sp>
          <p:nvSpPr>
            <p:cNvPr id="271" name="Google Shape;271;p7"/>
            <p:cNvSpPr/>
            <p:nvPr/>
          </p:nvSpPr>
          <p:spPr>
            <a:xfrm>
              <a:off x="5393300" y="2420750"/>
              <a:ext cx="581325" cy="169475"/>
            </a:xfrm>
            <a:custGeom>
              <a:avLst/>
              <a:gdLst/>
              <a:ahLst/>
              <a:cxnLst/>
              <a:rect l="l" t="t" r="r" b="b"/>
              <a:pathLst>
                <a:path w="23253" h="6779" extrusionOk="0">
                  <a:moveTo>
                    <a:pt x="13116" y="2293"/>
                  </a:moveTo>
                  <a:cubicBezTo>
                    <a:pt x="13135" y="2304"/>
                    <a:pt x="13154" y="2315"/>
                    <a:pt x="13172" y="2326"/>
                  </a:cubicBezTo>
                  <a:cubicBezTo>
                    <a:pt x="13906" y="2759"/>
                    <a:pt x="14573" y="3560"/>
                    <a:pt x="14440" y="4494"/>
                  </a:cubicBezTo>
                  <a:cubicBezTo>
                    <a:pt x="14374" y="4890"/>
                    <a:pt x="14133" y="5127"/>
                    <a:pt x="13834" y="5127"/>
                  </a:cubicBezTo>
                  <a:cubicBezTo>
                    <a:pt x="13679" y="5127"/>
                    <a:pt x="13509" y="5064"/>
                    <a:pt x="13339" y="4928"/>
                  </a:cubicBezTo>
                  <a:cubicBezTo>
                    <a:pt x="12972" y="4594"/>
                    <a:pt x="12772" y="4094"/>
                    <a:pt x="12805" y="3593"/>
                  </a:cubicBezTo>
                  <a:cubicBezTo>
                    <a:pt x="12791" y="3083"/>
                    <a:pt x="12907" y="2651"/>
                    <a:pt x="13116" y="2293"/>
                  </a:cubicBezTo>
                  <a:close/>
                  <a:moveTo>
                    <a:pt x="15863" y="0"/>
                  </a:moveTo>
                  <a:cubicBezTo>
                    <a:pt x="14729" y="0"/>
                    <a:pt x="13609" y="359"/>
                    <a:pt x="12840" y="1117"/>
                  </a:cubicBezTo>
                  <a:lnTo>
                    <a:pt x="12840" y="1117"/>
                  </a:lnTo>
                  <a:cubicBezTo>
                    <a:pt x="12235" y="894"/>
                    <a:pt x="11591" y="777"/>
                    <a:pt x="10991" y="777"/>
                  </a:cubicBezTo>
                  <a:cubicBezTo>
                    <a:pt x="10871" y="777"/>
                    <a:pt x="10753" y="782"/>
                    <a:pt x="10637" y="791"/>
                  </a:cubicBezTo>
                  <a:cubicBezTo>
                    <a:pt x="8969" y="958"/>
                    <a:pt x="7468" y="1725"/>
                    <a:pt x="5967" y="2359"/>
                  </a:cubicBezTo>
                  <a:cubicBezTo>
                    <a:pt x="4938" y="2762"/>
                    <a:pt x="3758" y="3165"/>
                    <a:pt x="2610" y="3165"/>
                  </a:cubicBezTo>
                  <a:cubicBezTo>
                    <a:pt x="2046" y="3165"/>
                    <a:pt x="1490" y="3068"/>
                    <a:pt x="963" y="2826"/>
                  </a:cubicBezTo>
                  <a:cubicBezTo>
                    <a:pt x="897" y="2797"/>
                    <a:pt x="831" y="2784"/>
                    <a:pt x="767" y="2784"/>
                  </a:cubicBezTo>
                  <a:cubicBezTo>
                    <a:pt x="322" y="2784"/>
                    <a:pt x="0" y="3427"/>
                    <a:pt x="496" y="3660"/>
                  </a:cubicBezTo>
                  <a:cubicBezTo>
                    <a:pt x="1196" y="3972"/>
                    <a:pt x="1906" y="4100"/>
                    <a:pt x="2617" y="4100"/>
                  </a:cubicBezTo>
                  <a:cubicBezTo>
                    <a:pt x="4108" y="4100"/>
                    <a:pt x="5600" y="3536"/>
                    <a:pt x="7001" y="2926"/>
                  </a:cubicBezTo>
                  <a:cubicBezTo>
                    <a:pt x="8283" y="2374"/>
                    <a:pt x="9697" y="1762"/>
                    <a:pt x="11088" y="1762"/>
                  </a:cubicBezTo>
                  <a:cubicBezTo>
                    <a:pt x="11476" y="1762"/>
                    <a:pt x="11863" y="1810"/>
                    <a:pt x="12244" y="1920"/>
                  </a:cubicBezTo>
                  <a:lnTo>
                    <a:pt x="12244" y="1920"/>
                  </a:lnTo>
                  <a:cubicBezTo>
                    <a:pt x="12088" y="2219"/>
                    <a:pt x="11972" y="2554"/>
                    <a:pt x="11905" y="2926"/>
                  </a:cubicBezTo>
                  <a:cubicBezTo>
                    <a:pt x="11704" y="3994"/>
                    <a:pt x="12038" y="5261"/>
                    <a:pt x="13039" y="5828"/>
                  </a:cubicBezTo>
                  <a:cubicBezTo>
                    <a:pt x="13313" y="5985"/>
                    <a:pt x="13584" y="6055"/>
                    <a:pt x="13839" y="6055"/>
                  </a:cubicBezTo>
                  <a:cubicBezTo>
                    <a:pt x="14667" y="6055"/>
                    <a:pt x="15323" y="5312"/>
                    <a:pt x="15374" y="4394"/>
                  </a:cubicBezTo>
                  <a:cubicBezTo>
                    <a:pt x="15459" y="3149"/>
                    <a:pt x="14759" y="2191"/>
                    <a:pt x="13778" y="1575"/>
                  </a:cubicBezTo>
                  <a:lnTo>
                    <a:pt x="13778" y="1575"/>
                  </a:lnTo>
                  <a:cubicBezTo>
                    <a:pt x="14376" y="1144"/>
                    <a:pt x="15176" y="939"/>
                    <a:pt x="15967" y="939"/>
                  </a:cubicBezTo>
                  <a:cubicBezTo>
                    <a:pt x="16407" y="939"/>
                    <a:pt x="16844" y="1002"/>
                    <a:pt x="17242" y="1125"/>
                  </a:cubicBezTo>
                  <a:cubicBezTo>
                    <a:pt x="18443" y="1592"/>
                    <a:pt x="19543" y="2326"/>
                    <a:pt x="20411" y="3293"/>
                  </a:cubicBezTo>
                  <a:cubicBezTo>
                    <a:pt x="21311" y="4160"/>
                    <a:pt x="22079" y="5161"/>
                    <a:pt x="22279" y="6429"/>
                  </a:cubicBezTo>
                  <a:cubicBezTo>
                    <a:pt x="22319" y="6673"/>
                    <a:pt x="22492" y="6779"/>
                    <a:pt x="22678" y="6779"/>
                  </a:cubicBezTo>
                  <a:cubicBezTo>
                    <a:pt x="22951" y="6779"/>
                    <a:pt x="23252" y="6552"/>
                    <a:pt x="23213" y="6195"/>
                  </a:cubicBezTo>
                  <a:cubicBezTo>
                    <a:pt x="22979" y="4828"/>
                    <a:pt x="22145" y="3693"/>
                    <a:pt x="21211" y="2726"/>
                  </a:cubicBezTo>
                  <a:cubicBezTo>
                    <a:pt x="20244" y="1725"/>
                    <a:pt x="19110" y="925"/>
                    <a:pt x="17875" y="391"/>
                  </a:cubicBezTo>
                  <a:cubicBezTo>
                    <a:pt x="17250" y="134"/>
                    <a:pt x="16554" y="0"/>
                    <a:pt x="15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5395700" y="2435100"/>
              <a:ext cx="80900" cy="141375"/>
            </a:xfrm>
            <a:custGeom>
              <a:avLst/>
              <a:gdLst/>
              <a:ahLst/>
              <a:cxnLst/>
              <a:rect l="l" t="t" r="r" b="b"/>
              <a:pathLst>
                <a:path w="3236" h="5655" extrusionOk="0">
                  <a:moveTo>
                    <a:pt x="2715" y="1"/>
                  </a:moveTo>
                  <a:cubicBezTo>
                    <a:pt x="2594" y="1"/>
                    <a:pt x="2469" y="51"/>
                    <a:pt x="2368" y="151"/>
                  </a:cubicBezTo>
                  <a:lnTo>
                    <a:pt x="1068" y="1251"/>
                  </a:lnTo>
                  <a:cubicBezTo>
                    <a:pt x="701" y="1552"/>
                    <a:pt x="200" y="1885"/>
                    <a:pt x="100" y="2386"/>
                  </a:cubicBezTo>
                  <a:cubicBezTo>
                    <a:pt x="0" y="2919"/>
                    <a:pt x="334" y="3520"/>
                    <a:pt x="567" y="3987"/>
                  </a:cubicBezTo>
                  <a:cubicBezTo>
                    <a:pt x="834" y="4487"/>
                    <a:pt x="1134" y="4987"/>
                    <a:pt x="1468" y="5454"/>
                  </a:cubicBezTo>
                  <a:cubicBezTo>
                    <a:pt x="1558" y="5595"/>
                    <a:pt x="1697" y="5654"/>
                    <a:pt x="1838" y="5654"/>
                  </a:cubicBezTo>
                  <a:cubicBezTo>
                    <a:pt x="2165" y="5654"/>
                    <a:pt x="2501" y="5337"/>
                    <a:pt x="2268" y="4987"/>
                  </a:cubicBezTo>
                  <a:lnTo>
                    <a:pt x="2235" y="4987"/>
                  </a:lnTo>
                  <a:cubicBezTo>
                    <a:pt x="1968" y="4587"/>
                    <a:pt x="1735" y="4187"/>
                    <a:pt x="1501" y="3753"/>
                  </a:cubicBezTo>
                  <a:cubicBezTo>
                    <a:pt x="1368" y="3553"/>
                    <a:pt x="1268" y="3353"/>
                    <a:pt x="1168" y="3153"/>
                  </a:cubicBezTo>
                  <a:cubicBezTo>
                    <a:pt x="1068" y="2953"/>
                    <a:pt x="934" y="2753"/>
                    <a:pt x="1001" y="2586"/>
                  </a:cubicBezTo>
                  <a:cubicBezTo>
                    <a:pt x="1068" y="2386"/>
                    <a:pt x="1201" y="2319"/>
                    <a:pt x="1301" y="2252"/>
                  </a:cubicBezTo>
                  <a:lnTo>
                    <a:pt x="1835" y="1785"/>
                  </a:lnTo>
                  <a:lnTo>
                    <a:pt x="3036" y="784"/>
                  </a:lnTo>
                  <a:cubicBezTo>
                    <a:pt x="3236" y="618"/>
                    <a:pt x="3236" y="317"/>
                    <a:pt x="3036" y="151"/>
                  </a:cubicBezTo>
                  <a:cubicBezTo>
                    <a:pt x="2952" y="51"/>
                    <a:pt x="2835"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4"/>
        <p:cNvGrpSpPr/>
        <p:nvPr/>
      </p:nvGrpSpPr>
      <p:grpSpPr>
        <a:xfrm>
          <a:off x="0" y="0"/>
          <a:ext cx="0" cy="0"/>
          <a:chOff x="0" y="0"/>
          <a:chExt cx="0" cy="0"/>
        </a:xfrm>
      </p:grpSpPr>
      <p:grpSp>
        <p:nvGrpSpPr>
          <p:cNvPr id="325" name="Google Shape;325;p9"/>
          <p:cNvGrpSpPr/>
          <p:nvPr/>
        </p:nvGrpSpPr>
        <p:grpSpPr>
          <a:xfrm>
            <a:off x="95" y="25"/>
            <a:ext cx="9143969" cy="5143446"/>
            <a:chOff x="95" y="25"/>
            <a:chExt cx="9143969" cy="5143446"/>
          </a:xfrm>
        </p:grpSpPr>
        <p:sp>
          <p:nvSpPr>
            <p:cNvPr id="326" name="Google Shape;326;p9"/>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9"/>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9"/>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9"/>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9"/>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9"/>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9"/>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9"/>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9"/>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9"/>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9"/>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9"/>
          <p:cNvSpPr txBox="1">
            <a:spLocks noGrp="1"/>
          </p:cNvSpPr>
          <p:nvPr>
            <p:ph type="body" idx="1"/>
          </p:nvPr>
        </p:nvSpPr>
        <p:spPr>
          <a:xfrm>
            <a:off x="4572000" y="951150"/>
            <a:ext cx="3858600" cy="3241200"/>
          </a:xfrm>
          <a:prstGeom prst="rect">
            <a:avLst/>
          </a:prstGeom>
          <a:ln w="1905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lvl1pPr marL="457200" lvl="0" indent="-317500">
              <a:spcBef>
                <a:spcPts val="0"/>
              </a:spcBef>
              <a:spcAft>
                <a:spcPts val="0"/>
              </a:spcAft>
              <a:buClr>
                <a:schemeClr val="accent2"/>
              </a:buClr>
              <a:buSzPts val="14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52" name="Google Shape;352;p9"/>
          <p:cNvSpPr txBox="1">
            <a:spLocks noGrp="1"/>
          </p:cNvSpPr>
          <p:nvPr>
            <p:ph type="title"/>
          </p:nvPr>
        </p:nvSpPr>
        <p:spPr>
          <a:xfrm flipH="1">
            <a:off x="799350" y="1520229"/>
            <a:ext cx="2949900" cy="5955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4300"/>
              <a:buNone/>
              <a:defRPr sz="4700"/>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sp>
        <p:nvSpPr>
          <p:cNvPr id="353" name="Google Shape;353;p9"/>
          <p:cNvSpPr txBox="1">
            <a:spLocks noGrp="1"/>
          </p:cNvSpPr>
          <p:nvPr>
            <p:ph type="subTitle" idx="2"/>
          </p:nvPr>
        </p:nvSpPr>
        <p:spPr>
          <a:xfrm flipH="1">
            <a:off x="799825" y="2333204"/>
            <a:ext cx="2949900" cy="1389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54" name="Google Shape;354;p9"/>
          <p:cNvSpPr/>
          <p:nvPr/>
        </p:nvSpPr>
        <p:spPr>
          <a:xfrm>
            <a:off x="2180325" y="500088"/>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1689363" y="4674725"/>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231975" y="2890400"/>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8724913" y="1862325"/>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3535475" y="1071700"/>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8557800" y="4674725"/>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936938" y="4533300"/>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 name="Google Shape;361;p9"/>
          <p:cNvGrpSpPr/>
          <p:nvPr/>
        </p:nvGrpSpPr>
        <p:grpSpPr>
          <a:xfrm>
            <a:off x="2118825" y="4151363"/>
            <a:ext cx="311900" cy="314700"/>
            <a:chOff x="8571050" y="1873050"/>
            <a:chExt cx="311900" cy="314700"/>
          </a:xfrm>
        </p:grpSpPr>
        <p:sp>
          <p:nvSpPr>
            <p:cNvPr id="362" name="Google Shape;362;p9"/>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9"/>
          <p:cNvGrpSpPr/>
          <p:nvPr/>
        </p:nvGrpSpPr>
        <p:grpSpPr>
          <a:xfrm>
            <a:off x="347725" y="833175"/>
            <a:ext cx="730975" cy="238525"/>
            <a:chOff x="3798300" y="2287225"/>
            <a:chExt cx="730975" cy="238525"/>
          </a:xfrm>
        </p:grpSpPr>
        <p:sp>
          <p:nvSpPr>
            <p:cNvPr id="367" name="Google Shape;367;p9"/>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 name="Google Shape;369;p9"/>
          <p:cNvGrpSpPr/>
          <p:nvPr/>
        </p:nvGrpSpPr>
        <p:grpSpPr>
          <a:xfrm>
            <a:off x="6077875" y="460850"/>
            <a:ext cx="529900" cy="149350"/>
            <a:chOff x="3898800" y="2624300"/>
            <a:chExt cx="529900" cy="149350"/>
          </a:xfrm>
        </p:grpSpPr>
        <p:sp>
          <p:nvSpPr>
            <p:cNvPr id="370" name="Google Shape;370;p9"/>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4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46"/>
        <p:cNvGrpSpPr/>
        <p:nvPr/>
      </p:nvGrpSpPr>
      <p:grpSpPr>
        <a:xfrm>
          <a:off x="0" y="0"/>
          <a:ext cx="0" cy="0"/>
          <a:chOff x="0" y="0"/>
          <a:chExt cx="0" cy="0"/>
        </a:xfrm>
      </p:grpSpPr>
      <p:grpSp>
        <p:nvGrpSpPr>
          <p:cNvPr id="447" name="Google Shape;447;p13"/>
          <p:cNvGrpSpPr/>
          <p:nvPr/>
        </p:nvGrpSpPr>
        <p:grpSpPr>
          <a:xfrm>
            <a:off x="95" y="25"/>
            <a:ext cx="9143969" cy="5143446"/>
            <a:chOff x="95" y="25"/>
            <a:chExt cx="9143969" cy="5143446"/>
          </a:xfrm>
        </p:grpSpPr>
        <p:sp>
          <p:nvSpPr>
            <p:cNvPr id="448" name="Google Shape;448;p13"/>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3"/>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3"/>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3"/>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3"/>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3"/>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3"/>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3"/>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3"/>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3"/>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3"/>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3"/>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3"/>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3"/>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3"/>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3"/>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3"/>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3"/>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3"/>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3"/>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3"/>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3"/>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3"/>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3"/>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3"/>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3" name="Google Shape;473;p13"/>
          <p:cNvSpPr txBox="1">
            <a:spLocks noGrp="1"/>
          </p:cNvSpPr>
          <p:nvPr>
            <p:ph type="title"/>
          </p:nvPr>
        </p:nvSpPr>
        <p:spPr>
          <a:xfrm>
            <a:off x="713225" y="539000"/>
            <a:ext cx="7717500" cy="444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300"/>
              <a:buNone/>
              <a:defRPr sz="4300"/>
            </a:lvl1pPr>
            <a:lvl2pPr lvl="1">
              <a:spcBef>
                <a:spcPts val="0"/>
              </a:spcBef>
              <a:spcAft>
                <a:spcPts val="0"/>
              </a:spcAft>
              <a:buSzPts val="4300"/>
              <a:buNone/>
              <a:defRPr/>
            </a:lvl2pPr>
            <a:lvl3pPr lvl="2">
              <a:spcBef>
                <a:spcPts val="0"/>
              </a:spcBef>
              <a:spcAft>
                <a:spcPts val="0"/>
              </a:spcAft>
              <a:buSzPts val="4300"/>
              <a:buNone/>
              <a:defRPr/>
            </a:lvl3pPr>
            <a:lvl4pPr lvl="3">
              <a:spcBef>
                <a:spcPts val="0"/>
              </a:spcBef>
              <a:spcAft>
                <a:spcPts val="0"/>
              </a:spcAft>
              <a:buSzPts val="4300"/>
              <a:buNone/>
              <a:defRPr/>
            </a:lvl4pPr>
            <a:lvl5pPr lvl="4">
              <a:spcBef>
                <a:spcPts val="0"/>
              </a:spcBef>
              <a:spcAft>
                <a:spcPts val="0"/>
              </a:spcAft>
              <a:buSzPts val="4300"/>
              <a:buNone/>
              <a:defRPr/>
            </a:lvl5pPr>
            <a:lvl6pPr lvl="5">
              <a:spcBef>
                <a:spcPts val="0"/>
              </a:spcBef>
              <a:spcAft>
                <a:spcPts val="0"/>
              </a:spcAft>
              <a:buSzPts val="4300"/>
              <a:buNone/>
              <a:defRPr/>
            </a:lvl6pPr>
            <a:lvl7pPr lvl="6">
              <a:spcBef>
                <a:spcPts val="0"/>
              </a:spcBef>
              <a:spcAft>
                <a:spcPts val="0"/>
              </a:spcAft>
              <a:buSzPts val="4300"/>
              <a:buNone/>
              <a:defRPr/>
            </a:lvl7pPr>
            <a:lvl8pPr lvl="7">
              <a:spcBef>
                <a:spcPts val="0"/>
              </a:spcBef>
              <a:spcAft>
                <a:spcPts val="0"/>
              </a:spcAft>
              <a:buSzPts val="4300"/>
              <a:buNone/>
              <a:defRPr/>
            </a:lvl8pPr>
            <a:lvl9pPr lvl="8">
              <a:spcBef>
                <a:spcPts val="0"/>
              </a:spcBef>
              <a:spcAft>
                <a:spcPts val="0"/>
              </a:spcAft>
              <a:buSzPts val="4300"/>
              <a:buNone/>
              <a:defRPr/>
            </a:lvl9pPr>
          </a:lstStyle>
          <a:p>
            <a:endParaRPr/>
          </a:p>
        </p:txBody>
      </p:sp>
      <p:sp>
        <p:nvSpPr>
          <p:cNvPr id="474" name="Google Shape;474;p13"/>
          <p:cNvSpPr txBox="1">
            <a:spLocks noGrp="1"/>
          </p:cNvSpPr>
          <p:nvPr>
            <p:ph type="title" idx="2"/>
          </p:nvPr>
        </p:nvSpPr>
        <p:spPr>
          <a:xfrm>
            <a:off x="2172613" y="1747833"/>
            <a:ext cx="2148600" cy="415500"/>
          </a:xfrm>
          <a:prstGeom prst="rect">
            <a:avLst/>
          </a:prstGeom>
        </p:spPr>
        <p:txBody>
          <a:bodyPr spcFirstLastPara="1" wrap="square" lIns="91425" tIns="91425" rIns="91425" bIns="91425" anchor="ctr" anchorCtr="0">
            <a:noAutofit/>
          </a:bodyPr>
          <a:lstStyle>
            <a:lvl1pPr lvl="0">
              <a:spcBef>
                <a:spcPts val="0"/>
              </a:spcBef>
              <a:spcAft>
                <a:spcPts val="0"/>
              </a:spcAft>
              <a:buSzPts val="4300"/>
              <a:buNone/>
              <a:defRPr sz="3100" b="1">
                <a:highlight>
                  <a:schemeClr val="dk2"/>
                </a:highlight>
              </a:defRPr>
            </a:lvl1pPr>
            <a:lvl2pPr lvl="1">
              <a:spcBef>
                <a:spcPts val="0"/>
              </a:spcBef>
              <a:spcAft>
                <a:spcPts val="0"/>
              </a:spcAft>
              <a:buSzPts val="4300"/>
              <a:buNone/>
              <a:defRPr/>
            </a:lvl2pPr>
            <a:lvl3pPr lvl="2">
              <a:spcBef>
                <a:spcPts val="0"/>
              </a:spcBef>
              <a:spcAft>
                <a:spcPts val="0"/>
              </a:spcAft>
              <a:buSzPts val="4300"/>
              <a:buNone/>
              <a:defRPr/>
            </a:lvl3pPr>
            <a:lvl4pPr lvl="3">
              <a:spcBef>
                <a:spcPts val="0"/>
              </a:spcBef>
              <a:spcAft>
                <a:spcPts val="0"/>
              </a:spcAft>
              <a:buSzPts val="4300"/>
              <a:buNone/>
              <a:defRPr/>
            </a:lvl4pPr>
            <a:lvl5pPr lvl="4">
              <a:spcBef>
                <a:spcPts val="0"/>
              </a:spcBef>
              <a:spcAft>
                <a:spcPts val="0"/>
              </a:spcAft>
              <a:buSzPts val="4300"/>
              <a:buNone/>
              <a:defRPr/>
            </a:lvl5pPr>
            <a:lvl6pPr lvl="5">
              <a:spcBef>
                <a:spcPts val="0"/>
              </a:spcBef>
              <a:spcAft>
                <a:spcPts val="0"/>
              </a:spcAft>
              <a:buSzPts val="4300"/>
              <a:buNone/>
              <a:defRPr/>
            </a:lvl6pPr>
            <a:lvl7pPr lvl="6">
              <a:spcBef>
                <a:spcPts val="0"/>
              </a:spcBef>
              <a:spcAft>
                <a:spcPts val="0"/>
              </a:spcAft>
              <a:buSzPts val="4300"/>
              <a:buNone/>
              <a:defRPr/>
            </a:lvl7pPr>
            <a:lvl8pPr lvl="7">
              <a:spcBef>
                <a:spcPts val="0"/>
              </a:spcBef>
              <a:spcAft>
                <a:spcPts val="0"/>
              </a:spcAft>
              <a:buSzPts val="4300"/>
              <a:buNone/>
              <a:defRPr/>
            </a:lvl8pPr>
            <a:lvl9pPr lvl="8">
              <a:spcBef>
                <a:spcPts val="0"/>
              </a:spcBef>
              <a:spcAft>
                <a:spcPts val="0"/>
              </a:spcAft>
              <a:buSzPts val="4300"/>
              <a:buNone/>
              <a:defRPr/>
            </a:lvl9pPr>
          </a:lstStyle>
          <a:p>
            <a:endParaRPr/>
          </a:p>
        </p:txBody>
      </p:sp>
      <p:sp>
        <p:nvSpPr>
          <p:cNvPr id="475" name="Google Shape;475;p13"/>
          <p:cNvSpPr txBox="1">
            <a:spLocks noGrp="1"/>
          </p:cNvSpPr>
          <p:nvPr>
            <p:ph type="subTitle" idx="1"/>
          </p:nvPr>
        </p:nvSpPr>
        <p:spPr>
          <a:xfrm>
            <a:off x="2172625" y="2207958"/>
            <a:ext cx="2223300" cy="5889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6" name="Google Shape;476;p13"/>
          <p:cNvSpPr txBox="1">
            <a:spLocks noGrp="1"/>
          </p:cNvSpPr>
          <p:nvPr>
            <p:ph type="title" idx="3" hasCustomPrompt="1"/>
          </p:nvPr>
        </p:nvSpPr>
        <p:spPr>
          <a:xfrm>
            <a:off x="1132240" y="1801332"/>
            <a:ext cx="839700" cy="80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477" name="Google Shape;477;p13"/>
          <p:cNvSpPr txBox="1">
            <a:spLocks noGrp="1"/>
          </p:cNvSpPr>
          <p:nvPr>
            <p:ph type="title" idx="4"/>
          </p:nvPr>
        </p:nvSpPr>
        <p:spPr>
          <a:xfrm>
            <a:off x="5870188" y="1747833"/>
            <a:ext cx="2148600" cy="4155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3100" b="1">
                <a:highlight>
                  <a:schemeClr val="dk2"/>
                </a:highlight>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sp>
        <p:nvSpPr>
          <p:cNvPr id="478" name="Google Shape;478;p13"/>
          <p:cNvSpPr txBox="1">
            <a:spLocks noGrp="1"/>
          </p:cNvSpPr>
          <p:nvPr>
            <p:ph type="subTitle" idx="5"/>
          </p:nvPr>
        </p:nvSpPr>
        <p:spPr>
          <a:xfrm>
            <a:off x="5870200" y="2207958"/>
            <a:ext cx="2223300" cy="5889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79" name="Google Shape;479;p13"/>
          <p:cNvSpPr txBox="1">
            <a:spLocks noGrp="1"/>
          </p:cNvSpPr>
          <p:nvPr>
            <p:ph type="title" idx="6" hasCustomPrompt="1"/>
          </p:nvPr>
        </p:nvSpPr>
        <p:spPr>
          <a:xfrm>
            <a:off x="4842281" y="1801332"/>
            <a:ext cx="839700" cy="80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480" name="Google Shape;480;p13"/>
          <p:cNvSpPr txBox="1">
            <a:spLocks noGrp="1"/>
          </p:cNvSpPr>
          <p:nvPr>
            <p:ph type="title" idx="7"/>
          </p:nvPr>
        </p:nvSpPr>
        <p:spPr>
          <a:xfrm>
            <a:off x="2172613" y="3178583"/>
            <a:ext cx="2148600" cy="4155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3100" b="1">
                <a:highlight>
                  <a:schemeClr val="dk2"/>
                </a:highlight>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sp>
        <p:nvSpPr>
          <p:cNvPr id="481" name="Google Shape;481;p13"/>
          <p:cNvSpPr txBox="1">
            <a:spLocks noGrp="1"/>
          </p:cNvSpPr>
          <p:nvPr>
            <p:ph type="subTitle" idx="8"/>
          </p:nvPr>
        </p:nvSpPr>
        <p:spPr>
          <a:xfrm>
            <a:off x="2172625" y="3638708"/>
            <a:ext cx="2223300" cy="5889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2" name="Google Shape;482;p13"/>
          <p:cNvSpPr txBox="1">
            <a:spLocks noGrp="1"/>
          </p:cNvSpPr>
          <p:nvPr>
            <p:ph type="title" idx="9" hasCustomPrompt="1"/>
          </p:nvPr>
        </p:nvSpPr>
        <p:spPr>
          <a:xfrm>
            <a:off x="1132240" y="3215319"/>
            <a:ext cx="839700" cy="80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483" name="Google Shape;483;p13"/>
          <p:cNvSpPr txBox="1">
            <a:spLocks noGrp="1"/>
          </p:cNvSpPr>
          <p:nvPr>
            <p:ph type="title" idx="13"/>
          </p:nvPr>
        </p:nvSpPr>
        <p:spPr>
          <a:xfrm>
            <a:off x="5870188" y="3178583"/>
            <a:ext cx="2148600" cy="4155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3100" b="1">
                <a:highlight>
                  <a:schemeClr val="dk2"/>
                </a:highlight>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sp>
        <p:nvSpPr>
          <p:cNvPr id="484" name="Google Shape;484;p13"/>
          <p:cNvSpPr txBox="1">
            <a:spLocks noGrp="1"/>
          </p:cNvSpPr>
          <p:nvPr>
            <p:ph type="subTitle" idx="14"/>
          </p:nvPr>
        </p:nvSpPr>
        <p:spPr>
          <a:xfrm>
            <a:off x="5870200" y="3638708"/>
            <a:ext cx="2223300" cy="5889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5" name="Google Shape;485;p13"/>
          <p:cNvSpPr txBox="1">
            <a:spLocks noGrp="1"/>
          </p:cNvSpPr>
          <p:nvPr>
            <p:ph type="title" idx="15" hasCustomPrompt="1"/>
          </p:nvPr>
        </p:nvSpPr>
        <p:spPr>
          <a:xfrm>
            <a:off x="4842281" y="3215319"/>
            <a:ext cx="839700" cy="80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486" name="Google Shape;486;p13"/>
          <p:cNvSpPr/>
          <p:nvPr/>
        </p:nvSpPr>
        <p:spPr>
          <a:xfrm>
            <a:off x="4857500" y="4801400"/>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3"/>
          <p:cNvSpPr/>
          <p:nvPr/>
        </p:nvSpPr>
        <p:spPr>
          <a:xfrm>
            <a:off x="1055050" y="4720813"/>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3"/>
          <p:cNvSpPr/>
          <p:nvPr/>
        </p:nvSpPr>
        <p:spPr>
          <a:xfrm>
            <a:off x="2248825" y="783950"/>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3"/>
          <p:cNvSpPr/>
          <p:nvPr/>
        </p:nvSpPr>
        <p:spPr>
          <a:xfrm>
            <a:off x="368488" y="3321563"/>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3"/>
          <p:cNvSpPr/>
          <p:nvPr/>
        </p:nvSpPr>
        <p:spPr>
          <a:xfrm>
            <a:off x="8261475" y="869663"/>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3"/>
          <p:cNvSpPr/>
          <p:nvPr/>
        </p:nvSpPr>
        <p:spPr>
          <a:xfrm>
            <a:off x="7064300" y="538988"/>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3"/>
          <p:cNvSpPr/>
          <p:nvPr/>
        </p:nvSpPr>
        <p:spPr>
          <a:xfrm>
            <a:off x="454125" y="1541825"/>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3" name="Google Shape;493;p13"/>
          <p:cNvGrpSpPr/>
          <p:nvPr/>
        </p:nvGrpSpPr>
        <p:grpSpPr>
          <a:xfrm>
            <a:off x="8274825" y="4667863"/>
            <a:ext cx="311900" cy="314700"/>
            <a:chOff x="8571050" y="1873050"/>
            <a:chExt cx="311900" cy="314700"/>
          </a:xfrm>
        </p:grpSpPr>
        <p:sp>
          <p:nvSpPr>
            <p:cNvPr id="494" name="Google Shape;494;p13"/>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3"/>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3"/>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3"/>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13"/>
          <p:cNvGrpSpPr/>
          <p:nvPr/>
        </p:nvGrpSpPr>
        <p:grpSpPr>
          <a:xfrm flipH="1">
            <a:off x="7699750" y="1806963"/>
            <a:ext cx="730975" cy="238525"/>
            <a:chOff x="3798300" y="2287225"/>
            <a:chExt cx="730975" cy="238525"/>
          </a:xfrm>
        </p:grpSpPr>
        <p:sp>
          <p:nvSpPr>
            <p:cNvPr id="499" name="Google Shape;499;p13"/>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3"/>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1" name="Google Shape;501;p13"/>
          <p:cNvGrpSpPr/>
          <p:nvPr/>
        </p:nvGrpSpPr>
        <p:grpSpPr>
          <a:xfrm flipH="1">
            <a:off x="1806525" y="4686438"/>
            <a:ext cx="529900" cy="149350"/>
            <a:chOff x="3898800" y="2624300"/>
            <a:chExt cx="529900" cy="149350"/>
          </a:xfrm>
        </p:grpSpPr>
        <p:sp>
          <p:nvSpPr>
            <p:cNvPr id="502" name="Google Shape;502;p13"/>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400" y="535525"/>
            <a:ext cx="7717500" cy="482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1pPr>
            <a:lvl2pPr lvl="1">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2pPr>
            <a:lvl3pPr lvl="2">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3pPr>
            <a:lvl4pPr lvl="3">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4pPr>
            <a:lvl5pPr lvl="4">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5pPr>
            <a:lvl6pPr lvl="5">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6pPr>
            <a:lvl7pPr lvl="6">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7pPr>
            <a:lvl8pPr lvl="7">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8pPr>
            <a:lvl9pPr lvl="8">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9pPr>
          </a:lstStyle>
          <a:p>
            <a:endParaRPr/>
          </a:p>
        </p:txBody>
      </p:sp>
      <p:sp>
        <p:nvSpPr>
          <p:cNvPr id="7" name="Google Shape;7;p1"/>
          <p:cNvSpPr txBox="1">
            <a:spLocks noGrp="1"/>
          </p:cNvSpPr>
          <p:nvPr>
            <p:ph type="body" idx="1"/>
          </p:nvPr>
        </p:nvSpPr>
        <p:spPr>
          <a:xfrm>
            <a:off x="713225" y="1152475"/>
            <a:ext cx="7717500" cy="3455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1pPr>
            <a:lvl2pPr marL="914400" lvl="1"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2pPr>
            <a:lvl3pPr marL="1371600" lvl="2"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3pPr>
            <a:lvl4pPr marL="1828800" lvl="3"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4pPr>
            <a:lvl5pPr marL="2286000" lvl="4"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5pPr>
            <a:lvl6pPr marL="2743200" lvl="5"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6pPr>
            <a:lvl7pPr marL="3200400" lvl="6"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7pPr>
            <a:lvl8pPr marL="3657600" lvl="7"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8pPr>
            <a:lvl9pPr marL="4114800" lvl="8"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8" r:id="rId8"/>
    <p:sldLayoutId id="2147483659" r:id="rId9"/>
    <p:sldLayoutId id="2147483660" r:id="rId10"/>
    <p:sldLayoutId id="2147483664" r:id="rId11"/>
    <p:sldLayoutId id="2147483666" r:id="rId12"/>
    <p:sldLayoutId id="2147483671" r:id="rId13"/>
    <p:sldLayoutId id="2147483672" r:id="rId14"/>
    <p:sldLayoutId id="2147483685" r:id="rId15"/>
    <p:sldLayoutId id="2147483686" r:id="rId16"/>
    <p:sldLayoutId id="2147483687" r:id="rId17"/>
    <p:sldLayoutId id="2147483688"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68"/>
        <p:cNvGrpSpPr/>
        <p:nvPr/>
      </p:nvGrpSpPr>
      <p:grpSpPr>
        <a:xfrm>
          <a:off x="0" y="0"/>
          <a:ext cx="0" cy="0"/>
          <a:chOff x="0" y="0"/>
          <a:chExt cx="0" cy="0"/>
        </a:xfrm>
      </p:grpSpPr>
      <p:sp>
        <p:nvSpPr>
          <p:cNvPr id="3" name="Rectángulo 2">
            <a:extLst>
              <a:ext uri="{FF2B5EF4-FFF2-40B4-BE49-F238E27FC236}">
                <a16:creationId xmlns:a16="http://schemas.microsoft.com/office/drawing/2014/main" id="{4B23BFCF-7E80-C4C3-7960-EDC87CAA8E93}"/>
              </a:ext>
            </a:extLst>
          </p:cNvPr>
          <p:cNvSpPr/>
          <p:nvPr/>
        </p:nvSpPr>
        <p:spPr>
          <a:xfrm>
            <a:off x="780733" y="1631950"/>
            <a:ext cx="2724467" cy="2069770"/>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69" name="Google Shape;1869;p49"/>
          <p:cNvSpPr txBox="1">
            <a:spLocks noGrp="1"/>
          </p:cNvSpPr>
          <p:nvPr>
            <p:ph type="ctrTitle"/>
          </p:nvPr>
        </p:nvSpPr>
        <p:spPr>
          <a:xfrm>
            <a:off x="3001400" y="1217528"/>
            <a:ext cx="5581800" cy="1845300"/>
          </a:xfrm>
          <a:prstGeom prst="rect">
            <a:avLst/>
          </a:prstGeom>
        </p:spPr>
        <p:txBody>
          <a:bodyPr spcFirstLastPara="1" wrap="square" lIns="91425" tIns="91425" rIns="91425" bIns="91425" anchor="ctr" anchorCtr="0">
            <a:noAutofit/>
          </a:bodyPr>
          <a:lstStyle/>
          <a:p>
            <a:pPr marL="0" lvl="0" indent="0" algn="ctr" rtl="0">
              <a:spcBef>
                <a:spcPts val="0"/>
              </a:spcBef>
              <a:spcAft>
                <a:spcPts val="200"/>
              </a:spcAft>
              <a:buNone/>
            </a:pPr>
            <a:r>
              <a:rPr lang="en" dirty="0">
                <a:solidFill>
                  <a:schemeClr val="dk1"/>
                </a:solidFill>
              </a:rPr>
              <a:t>Ping Pong en Python</a:t>
            </a:r>
            <a:endParaRPr dirty="0">
              <a:solidFill>
                <a:schemeClr val="dk1"/>
              </a:solidFill>
              <a:highlight>
                <a:schemeClr val="dk2"/>
              </a:highlight>
            </a:endParaRPr>
          </a:p>
        </p:txBody>
      </p:sp>
      <p:sp>
        <p:nvSpPr>
          <p:cNvPr id="1870" name="Google Shape;1870;p49"/>
          <p:cNvSpPr txBox="1">
            <a:spLocks noGrp="1"/>
          </p:cNvSpPr>
          <p:nvPr>
            <p:ph type="subTitle" idx="1"/>
          </p:nvPr>
        </p:nvSpPr>
        <p:spPr>
          <a:xfrm>
            <a:off x="4687637" y="3605453"/>
            <a:ext cx="4252200" cy="554371"/>
          </a:xfrm>
          <a:prstGeom prst="rect">
            <a:avLst/>
          </a:prstGeom>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 dirty="0">
                <a:latin typeface="Bradley Hand ITC" panose="03070402050302030203" pitchFamily="66" charset="0"/>
                <a:cs typeface="DaunPenh" panose="020B0604020202020204" pitchFamily="2" charset="0"/>
              </a:rPr>
              <a:t>Angel Daniel Cruz</a:t>
            </a:r>
          </a:p>
          <a:p>
            <a:pPr marL="285750" lvl="0" indent="-285750" algn="l" rtl="0">
              <a:spcBef>
                <a:spcPts val="0"/>
              </a:spcBef>
              <a:spcAft>
                <a:spcPts val="0"/>
              </a:spcAft>
              <a:buFont typeface="Arial" panose="020B0604020202020204" pitchFamily="34" charset="0"/>
              <a:buChar char="•"/>
            </a:pPr>
            <a:r>
              <a:rPr lang="en" dirty="0">
                <a:latin typeface="Bradley Hand ITC" panose="03070402050302030203" pitchFamily="66" charset="0"/>
                <a:cs typeface="DaunPenh" panose="020B0604020202020204" pitchFamily="2" charset="0"/>
              </a:rPr>
              <a:t>Abraham Nava Villavicencio</a:t>
            </a:r>
          </a:p>
          <a:p>
            <a:pPr marL="285750" lvl="0" indent="-285750" algn="l" rtl="0">
              <a:spcBef>
                <a:spcPts val="0"/>
              </a:spcBef>
              <a:spcAft>
                <a:spcPts val="0"/>
              </a:spcAft>
              <a:buFont typeface="Arial" panose="020B0604020202020204" pitchFamily="34" charset="0"/>
              <a:buChar char="•"/>
            </a:pPr>
            <a:r>
              <a:rPr lang="en" dirty="0">
                <a:latin typeface="Bradley Hand ITC" panose="03070402050302030203" pitchFamily="66" charset="0"/>
                <a:cs typeface="DaunPenh" panose="020B0604020202020204" pitchFamily="2" charset="0"/>
              </a:rPr>
              <a:t>Erick Pérez</a:t>
            </a:r>
          </a:p>
          <a:p>
            <a:pPr marL="285750" lvl="0" indent="-285750" algn="l" rtl="0">
              <a:spcBef>
                <a:spcPts val="0"/>
              </a:spcBef>
              <a:spcAft>
                <a:spcPts val="0"/>
              </a:spcAft>
              <a:buFont typeface="Arial" panose="020B0604020202020204" pitchFamily="34" charset="0"/>
              <a:buChar char="•"/>
            </a:pPr>
            <a:r>
              <a:rPr lang="en" dirty="0">
                <a:latin typeface="Bradley Hand ITC" panose="03070402050302030203" pitchFamily="66" charset="0"/>
                <a:cs typeface="DaunPenh" panose="020B0604020202020204" pitchFamily="2" charset="0"/>
              </a:rPr>
              <a:t>Rebeca López</a:t>
            </a:r>
          </a:p>
          <a:p>
            <a:pPr marL="285750" lvl="0" indent="-285750" algn="l" rtl="0">
              <a:spcBef>
                <a:spcPts val="0"/>
              </a:spcBef>
              <a:spcAft>
                <a:spcPts val="0"/>
              </a:spcAft>
              <a:buFont typeface="Arial" panose="020B0604020202020204" pitchFamily="34" charset="0"/>
              <a:buChar char="•"/>
            </a:pPr>
            <a:endParaRPr dirty="0"/>
          </a:p>
        </p:txBody>
      </p:sp>
      <p:grpSp>
        <p:nvGrpSpPr>
          <p:cNvPr id="1879" name="Google Shape;1879;p49"/>
          <p:cNvGrpSpPr/>
          <p:nvPr/>
        </p:nvGrpSpPr>
        <p:grpSpPr>
          <a:xfrm>
            <a:off x="7583913" y="-156039"/>
            <a:ext cx="1693701" cy="857873"/>
            <a:chOff x="0" y="6078527"/>
            <a:chExt cx="2501774" cy="1267169"/>
          </a:xfrm>
        </p:grpSpPr>
        <p:sp>
          <p:nvSpPr>
            <p:cNvPr id="1880" name="Google Shape;1880;p49"/>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9"/>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9"/>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9"/>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9"/>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9"/>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6" name="Google Shape;1886;p49"/>
          <p:cNvGrpSpPr/>
          <p:nvPr/>
        </p:nvGrpSpPr>
        <p:grpSpPr>
          <a:xfrm rot="2065613">
            <a:off x="6114419" y="4713624"/>
            <a:ext cx="1653875" cy="539976"/>
            <a:chOff x="2564525" y="5223525"/>
            <a:chExt cx="2556110" cy="834547"/>
          </a:xfrm>
        </p:grpSpPr>
        <p:sp>
          <p:nvSpPr>
            <p:cNvPr id="1887" name="Google Shape;1887;p49"/>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9"/>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9"/>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9"/>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9"/>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9"/>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9"/>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9"/>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9"/>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9"/>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7" name="Google Shape;1897;p49"/>
          <p:cNvGrpSpPr/>
          <p:nvPr/>
        </p:nvGrpSpPr>
        <p:grpSpPr>
          <a:xfrm rot="1445359">
            <a:off x="-523289" y="3759473"/>
            <a:ext cx="1719380" cy="916216"/>
            <a:chOff x="7463504" y="3075665"/>
            <a:chExt cx="2603050" cy="1387103"/>
          </a:xfrm>
        </p:grpSpPr>
        <p:sp>
          <p:nvSpPr>
            <p:cNvPr id="1898" name="Google Shape;1898;p49"/>
            <p:cNvSpPr/>
            <p:nvPr/>
          </p:nvSpPr>
          <p:spPr>
            <a:xfrm rot="-970049">
              <a:off x="7514122" y="3409760"/>
              <a:ext cx="2501813" cy="718914"/>
            </a:xfrm>
            <a:custGeom>
              <a:avLst/>
              <a:gdLst/>
              <a:ahLst/>
              <a:cxnLst/>
              <a:rect l="l" t="t" r="r" b="b"/>
              <a:pathLst>
                <a:path w="128944" h="37053" extrusionOk="0">
                  <a:moveTo>
                    <a:pt x="119723" y="3025"/>
                  </a:moveTo>
                  <a:cubicBezTo>
                    <a:pt x="119950" y="3025"/>
                    <a:pt x="120176" y="3078"/>
                    <a:pt x="120387" y="3183"/>
                  </a:cubicBezTo>
                  <a:cubicBezTo>
                    <a:pt x="121455" y="3183"/>
                    <a:pt x="122523" y="3192"/>
                    <a:pt x="123590" y="3192"/>
                  </a:cubicBezTo>
                  <a:cubicBezTo>
                    <a:pt x="124124" y="3192"/>
                    <a:pt x="124658" y="3190"/>
                    <a:pt x="125192" y="3183"/>
                  </a:cubicBezTo>
                  <a:cubicBezTo>
                    <a:pt x="125219" y="3182"/>
                    <a:pt x="125245" y="3181"/>
                    <a:pt x="125270" y="3181"/>
                  </a:cubicBezTo>
                  <a:cubicBezTo>
                    <a:pt x="125652" y="3181"/>
                    <a:pt x="125782" y="3338"/>
                    <a:pt x="125782" y="3773"/>
                  </a:cubicBezTo>
                  <a:cubicBezTo>
                    <a:pt x="125782" y="5544"/>
                    <a:pt x="125782" y="7335"/>
                    <a:pt x="125782" y="9105"/>
                  </a:cubicBezTo>
                  <a:lnTo>
                    <a:pt x="125782" y="10560"/>
                  </a:lnTo>
                  <a:lnTo>
                    <a:pt x="125782" y="18063"/>
                  </a:lnTo>
                  <a:lnTo>
                    <a:pt x="125782" y="19517"/>
                  </a:lnTo>
                  <a:lnTo>
                    <a:pt x="125782" y="26493"/>
                  </a:lnTo>
                  <a:lnTo>
                    <a:pt x="125782" y="27947"/>
                  </a:lnTo>
                  <a:cubicBezTo>
                    <a:pt x="125782" y="29739"/>
                    <a:pt x="125761" y="31509"/>
                    <a:pt x="125782" y="33280"/>
                  </a:cubicBezTo>
                  <a:cubicBezTo>
                    <a:pt x="125803" y="33764"/>
                    <a:pt x="125635" y="33870"/>
                    <a:pt x="125171" y="33870"/>
                  </a:cubicBezTo>
                  <a:lnTo>
                    <a:pt x="4257" y="33870"/>
                  </a:lnTo>
                  <a:cubicBezTo>
                    <a:pt x="4052" y="33870"/>
                    <a:pt x="3889" y="33874"/>
                    <a:pt x="3759" y="33874"/>
                  </a:cubicBezTo>
                  <a:cubicBezTo>
                    <a:pt x="3197" y="33874"/>
                    <a:pt x="3267" y="33791"/>
                    <a:pt x="3267" y="32900"/>
                  </a:cubicBezTo>
                  <a:lnTo>
                    <a:pt x="3267" y="27947"/>
                  </a:lnTo>
                  <a:cubicBezTo>
                    <a:pt x="3098" y="27484"/>
                    <a:pt x="3098" y="26978"/>
                    <a:pt x="3267" y="26493"/>
                  </a:cubicBezTo>
                  <a:lnTo>
                    <a:pt x="3267" y="19517"/>
                  </a:lnTo>
                  <a:cubicBezTo>
                    <a:pt x="3098" y="19053"/>
                    <a:pt x="3098" y="18547"/>
                    <a:pt x="3267" y="18084"/>
                  </a:cubicBezTo>
                  <a:lnTo>
                    <a:pt x="3267" y="10560"/>
                  </a:lnTo>
                  <a:cubicBezTo>
                    <a:pt x="3098" y="10096"/>
                    <a:pt x="3098" y="9590"/>
                    <a:pt x="3267" y="9127"/>
                  </a:cubicBezTo>
                  <a:cubicBezTo>
                    <a:pt x="3267" y="7356"/>
                    <a:pt x="3309" y="5628"/>
                    <a:pt x="3267" y="3879"/>
                  </a:cubicBezTo>
                  <a:cubicBezTo>
                    <a:pt x="3267" y="3310"/>
                    <a:pt x="3457" y="3183"/>
                    <a:pt x="3983" y="3183"/>
                  </a:cubicBezTo>
                  <a:cubicBezTo>
                    <a:pt x="4812" y="3190"/>
                    <a:pt x="5641" y="3192"/>
                    <a:pt x="6471" y="3192"/>
                  </a:cubicBezTo>
                  <a:cubicBezTo>
                    <a:pt x="8131" y="3192"/>
                    <a:pt x="9793" y="3183"/>
                    <a:pt x="11465" y="3183"/>
                  </a:cubicBezTo>
                  <a:cubicBezTo>
                    <a:pt x="11645" y="3078"/>
                    <a:pt x="11845" y="3025"/>
                    <a:pt x="12048" y="3025"/>
                  </a:cubicBezTo>
                  <a:cubicBezTo>
                    <a:pt x="12251" y="3025"/>
                    <a:pt x="12456" y="3078"/>
                    <a:pt x="12646" y="3183"/>
                  </a:cubicBezTo>
                  <a:lnTo>
                    <a:pt x="25966" y="3183"/>
                  </a:lnTo>
                  <a:cubicBezTo>
                    <a:pt x="26166" y="3078"/>
                    <a:pt x="26387" y="3025"/>
                    <a:pt x="26611" y="3025"/>
                  </a:cubicBezTo>
                  <a:cubicBezTo>
                    <a:pt x="26835" y="3025"/>
                    <a:pt x="27062" y="3078"/>
                    <a:pt x="27273" y="3183"/>
                  </a:cubicBezTo>
                  <a:lnTo>
                    <a:pt x="38064" y="3183"/>
                  </a:lnTo>
                  <a:cubicBezTo>
                    <a:pt x="38274" y="3078"/>
                    <a:pt x="38501" y="3025"/>
                    <a:pt x="38727" y="3025"/>
                  </a:cubicBezTo>
                  <a:cubicBezTo>
                    <a:pt x="38954" y="3025"/>
                    <a:pt x="39181" y="3078"/>
                    <a:pt x="39391" y="3183"/>
                  </a:cubicBezTo>
                  <a:lnTo>
                    <a:pt x="52690" y="3183"/>
                  </a:lnTo>
                  <a:cubicBezTo>
                    <a:pt x="52901" y="3078"/>
                    <a:pt x="53128" y="3025"/>
                    <a:pt x="53352" y="3025"/>
                  </a:cubicBezTo>
                  <a:cubicBezTo>
                    <a:pt x="53576" y="3025"/>
                    <a:pt x="53797" y="3078"/>
                    <a:pt x="53997" y="3183"/>
                  </a:cubicBezTo>
                  <a:lnTo>
                    <a:pt x="65463" y="3183"/>
                  </a:lnTo>
                  <a:cubicBezTo>
                    <a:pt x="65673" y="3078"/>
                    <a:pt x="65900" y="3025"/>
                    <a:pt x="66126" y="3025"/>
                  </a:cubicBezTo>
                  <a:cubicBezTo>
                    <a:pt x="66353" y="3025"/>
                    <a:pt x="66580" y="3078"/>
                    <a:pt x="66790" y="3183"/>
                  </a:cubicBezTo>
                  <a:lnTo>
                    <a:pt x="79963" y="3183"/>
                  </a:lnTo>
                  <a:cubicBezTo>
                    <a:pt x="80163" y="3078"/>
                    <a:pt x="80384" y="3025"/>
                    <a:pt x="80608" y="3025"/>
                  </a:cubicBezTo>
                  <a:cubicBezTo>
                    <a:pt x="80832" y="3025"/>
                    <a:pt x="81059" y="3078"/>
                    <a:pt x="81270" y="3183"/>
                  </a:cubicBezTo>
                  <a:lnTo>
                    <a:pt x="92208" y="3183"/>
                  </a:lnTo>
                  <a:cubicBezTo>
                    <a:pt x="92419" y="3078"/>
                    <a:pt x="92645" y="3025"/>
                    <a:pt x="92869" y="3025"/>
                  </a:cubicBezTo>
                  <a:cubicBezTo>
                    <a:pt x="93093" y="3025"/>
                    <a:pt x="93315" y="3078"/>
                    <a:pt x="93515" y="3183"/>
                  </a:cubicBezTo>
                  <a:lnTo>
                    <a:pt x="106687" y="3183"/>
                  </a:lnTo>
                  <a:cubicBezTo>
                    <a:pt x="106898" y="3078"/>
                    <a:pt x="107125" y="3025"/>
                    <a:pt x="107351" y="3025"/>
                  </a:cubicBezTo>
                  <a:cubicBezTo>
                    <a:pt x="107578" y="3025"/>
                    <a:pt x="107804" y="3078"/>
                    <a:pt x="108015" y="3183"/>
                  </a:cubicBezTo>
                  <a:lnTo>
                    <a:pt x="119059" y="3183"/>
                  </a:lnTo>
                  <a:cubicBezTo>
                    <a:pt x="119270" y="3078"/>
                    <a:pt x="119496" y="3025"/>
                    <a:pt x="119723" y="3025"/>
                  </a:cubicBezTo>
                  <a:close/>
                  <a:moveTo>
                    <a:pt x="125677" y="1"/>
                  </a:moveTo>
                  <a:cubicBezTo>
                    <a:pt x="84874" y="1"/>
                    <a:pt x="44049" y="22"/>
                    <a:pt x="3225" y="22"/>
                  </a:cubicBezTo>
                  <a:cubicBezTo>
                    <a:pt x="3187" y="20"/>
                    <a:pt x="3149" y="20"/>
                    <a:pt x="3111" y="20"/>
                  </a:cubicBezTo>
                  <a:cubicBezTo>
                    <a:pt x="2017" y="20"/>
                    <a:pt x="1015" y="604"/>
                    <a:pt x="506" y="1581"/>
                  </a:cubicBezTo>
                  <a:cubicBezTo>
                    <a:pt x="63" y="2361"/>
                    <a:pt x="0" y="3246"/>
                    <a:pt x="0" y="4110"/>
                  </a:cubicBezTo>
                  <a:lnTo>
                    <a:pt x="0" y="31699"/>
                  </a:lnTo>
                  <a:cubicBezTo>
                    <a:pt x="0" y="32479"/>
                    <a:pt x="63" y="33280"/>
                    <a:pt x="105" y="34059"/>
                  </a:cubicBezTo>
                  <a:cubicBezTo>
                    <a:pt x="190" y="35893"/>
                    <a:pt x="1834" y="37052"/>
                    <a:pt x="3372" y="37052"/>
                  </a:cubicBezTo>
                  <a:cubicBezTo>
                    <a:pt x="23732" y="37031"/>
                    <a:pt x="44070" y="37031"/>
                    <a:pt x="64430" y="37031"/>
                  </a:cubicBezTo>
                  <a:lnTo>
                    <a:pt x="125593" y="37031"/>
                  </a:lnTo>
                  <a:cubicBezTo>
                    <a:pt x="125633" y="37033"/>
                    <a:pt x="125673" y="37033"/>
                    <a:pt x="125713" y="37033"/>
                  </a:cubicBezTo>
                  <a:cubicBezTo>
                    <a:pt x="126786" y="37033"/>
                    <a:pt x="127806" y="36491"/>
                    <a:pt x="128375" y="35577"/>
                  </a:cubicBezTo>
                  <a:cubicBezTo>
                    <a:pt x="128902" y="34797"/>
                    <a:pt x="128944" y="33933"/>
                    <a:pt x="128944" y="33069"/>
                  </a:cubicBezTo>
                  <a:lnTo>
                    <a:pt x="128944" y="5206"/>
                  </a:lnTo>
                  <a:cubicBezTo>
                    <a:pt x="128944" y="4427"/>
                    <a:pt x="128902" y="3626"/>
                    <a:pt x="128838" y="2846"/>
                  </a:cubicBezTo>
                  <a:cubicBezTo>
                    <a:pt x="128733" y="1307"/>
                    <a:pt x="127173" y="1"/>
                    <a:pt x="125677" y="1"/>
                  </a:cubicBezTo>
                  <a:close/>
                </a:path>
              </a:pathLst>
            </a:custGeom>
            <a:solidFill>
              <a:schemeClr val="accent4"/>
            </a:solidFill>
            <a:ln>
              <a:noFill/>
            </a:ln>
            <a:effectLst>
              <a:outerShdw dist="57150" dir="3000000" algn="bl" rotWithShape="0">
                <a:schemeClr val="dk1">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9"/>
            <p:cNvSpPr/>
            <p:nvPr/>
          </p:nvSpPr>
          <p:spPr>
            <a:xfrm rot="-970049">
              <a:off x="7643875" y="3941661"/>
              <a:ext cx="2378822" cy="115793"/>
            </a:xfrm>
            <a:custGeom>
              <a:avLst/>
              <a:gdLst/>
              <a:ahLst/>
              <a:cxnLst/>
              <a:rect l="l" t="t" r="r" b="b"/>
              <a:pathLst>
                <a:path w="122605" h="5968" extrusionOk="0">
                  <a:moveTo>
                    <a:pt x="7529" y="0"/>
                  </a:moveTo>
                  <a:cubicBezTo>
                    <a:pt x="5042" y="21"/>
                    <a:pt x="2534" y="21"/>
                    <a:pt x="26" y="21"/>
                  </a:cubicBezTo>
                  <a:cubicBezTo>
                    <a:pt x="26" y="1665"/>
                    <a:pt x="26" y="3309"/>
                    <a:pt x="89" y="4974"/>
                  </a:cubicBezTo>
                  <a:cubicBezTo>
                    <a:pt x="89" y="5893"/>
                    <a:pt x="0" y="5968"/>
                    <a:pt x="630" y="5968"/>
                  </a:cubicBezTo>
                  <a:cubicBezTo>
                    <a:pt x="752" y="5968"/>
                    <a:pt x="900" y="5965"/>
                    <a:pt x="1080" y="5965"/>
                  </a:cubicBezTo>
                  <a:lnTo>
                    <a:pt x="116724" y="5965"/>
                  </a:lnTo>
                  <a:cubicBezTo>
                    <a:pt x="117905" y="5965"/>
                    <a:pt x="119076" y="5955"/>
                    <a:pt x="120243" y="5955"/>
                  </a:cubicBezTo>
                  <a:cubicBezTo>
                    <a:pt x="120827" y="5955"/>
                    <a:pt x="121410" y="5958"/>
                    <a:pt x="121993" y="5965"/>
                  </a:cubicBezTo>
                  <a:cubicBezTo>
                    <a:pt x="122436" y="5965"/>
                    <a:pt x="122605" y="5838"/>
                    <a:pt x="122605" y="5375"/>
                  </a:cubicBezTo>
                  <a:cubicBezTo>
                    <a:pt x="122584" y="3583"/>
                    <a:pt x="122584" y="1813"/>
                    <a:pt x="122584" y="42"/>
                  </a:cubicBezTo>
                  <a:cubicBezTo>
                    <a:pt x="120982" y="42"/>
                    <a:pt x="119380" y="42"/>
                    <a:pt x="117778" y="21"/>
                  </a:cubicBezTo>
                  <a:cubicBezTo>
                    <a:pt x="117755" y="20"/>
                    <a:pt x="117733" y="20"/>
                    <a:pt x="117711" y="20"/>
                  </a:cubicBezTo>
                  <a:cubicBezTo>
                    <a:pt x="117302" y="20"/>
                    <a:pt x="117188" y="212"/>
                    <a:pt x="117188" y="633"/>
                  </a:cubicBezTo>
                  <a:cubicBezTo>
                    <a:pt x="117209" y="2129"/>
                    <a:pt x="117188" y="3625"/>
                    <a:pt x="117209" y="5101"/>
                  </a:cubicBezTo>
                  <a:cubicBezTo>
                    <a:pt x="117230" y="5628"/>
                    <a:pt x="117104" y="5838"/>
                    <a:pt x="116535" y="5838"/>
                  </a:cubicBezTo>
                  <a:cubicBezTo>
                    <a:pt x="116513" y="5839"/>
                    <a:pt x="116493" y="5839"/>
                    <a:pt x="116473" y="5839"/>
                  </a:cubicBezTo>
                  <a:cubicBezTo>
                    <a:pt x="115901" y="5839"/>
                    <a:pt x="115881" y="5548"/>
                    <a:pt x="115881" y="5080"/>
                  </a:cubicBezTo>
                  <a:cubicBezTo>
                    <a:pt x="115902" y="3604"/>
                    <a:pt x="115881" y="2129"/>
                    <a:pt x="115902" y="675"/>
                  </a:cubicBezTo>
                  <a:cubicBezTo>
                    <a:pt x="115902" y="190"/>
                    <a:pt x="115797" y="21"/>
                    <a:pt x="115270" y="21"/>
                  </a:cubicBezTo>
                  <a:lnTo>
                    <a:pt x="105406" y="21"/>
                  </a:lnTo>
                  <a:cubicBezTo>
                    <a:pt x="104922" y="21"/>
                    <a:pt x="104816" y="190"/>
                    <a:pt x="104816" y="633"/>
                  </a:cubicBezTo>
                  <a:cubicBezTo>
                    <a:pt x="104837" y="2129"/>
                    <a:pt x="104795" y="3625"/>
                    <a:pt x="104837" y="5101"/>
                  </a:cubicBezTo>
                  <a:cubicBezTo>
                    <a:pt x="104837" y="5628"/>
                    <a:pt x="104732" y="5838"/>
                    <a:pt x="104142" y="5838"/>
                  </a:cubicBezTo>
                  <a:cubicBezTo>
                    <a:pt x="104121" y="5839"/>
                    <a:pt x="104102" y="5839"/>
                    <a:pt x="104082" y="5839"/>
                  </a:cubicBezTo>
                  <a:cubicBezTo>
                    <a:pt x="103528" y="5839"/>
                    <a:pt x="103489" y="5548"/>
                    <a:pt x="103489" y="5080"/>
                  </a:cubicBezTo>
                  <a:cubicBezTo>
                    <a:pt x="103510" y="3604"/>
                    <a:pt x="103489" y="2150"/>
                    <a:pt x="103510" y="675"/>
                  </a:cubicBezTo>
                  <a:cubicBezTo>
                    <a:pt x="103531" y="211"/>
                    <a:pt x="103425" y="21"/>
                    <a:pt x="102898" y="21"/>
                  </a:cubicBezTo>
                  <a:lnTo>
                    <a:pt x="90906" y="21"/>
                  </a:lnTo>
                  <a:cubicBezTo>
                    <a:pt x="90442" y="21"/>
                    <a:pt x="90316" y="190"/>
                    <a:pt x="90316" y="633"/>
                  </a:cubicBezTo>
                  <a:cubicBezTo>
                    <a:pt x="90337" y="2129"/>
                    <a:pt x="90316" y="3604"/>
                    <a:pt x="90337" y="5101"/>
                  </a:cubicBezTo>
                  <a:cubicBezTo>
                    <a:pt x="90358" y="5628"/>
                    <a:pt x="90232" y="5838"/>
                    <a:pt x="89663" y="5838"/>
                  </a:cubicBezTo>
                  <a:cubicBezTo>
                    <a:pt x="89641" y="5839"/>
                    <a:pt x="89621" y="5839"/>
                    <a:pt x="89601" y="5839"/>
                  </a:cubicBezTo>
                  <a:cubicBezTo>
                    <a:pt x="89029" y="5839"/>
                    <a:pt x="89009" y="5548"/>
                    <a:pt x="89009" y="5080"/>
                  </a:cubicBezTo>
                  <a:cubicBezTo>
                    <a:pt x="89030" y="3625"/>
                    <a:pt x="88988" y="2171"/>
                    <a:pt x="89030" y="738"/>
                  </a:cubicBezTo>
                  <a:cubicBezTo>
                    <a:pt x="89030" y="211"/>
                    <a:pt x="88904" y="21"/>
                    <a:pt x="88335" y="21"/>
                  </a:cubicBezTo>
                  <a:cubicBezTo>
                    <a:pt x="86733" y="32"/>
                    <a:pt x="85131" y="37"/>
                    <a:pt x="83529" y="37"/>
                  </a:cubicBezTo>
                  <a:cubicBezTo>
                    <a:pt x="81928" y="37"/>
                    <a:pt x="80326" y="32"/>
                    <a:pt x="78724" y="21"/>
                  </a:cubicBezTo>
                  <a:cubicBezTo>
                    <a:pt x="78699" y="20"/>
                    <a:pt x="78675" y="20"/>
                    <a:pt x="78652" y="20"/>
                  </a:cubicBezTo>
                  <a:cubicBezTo>
                    <a:pt x="78167" y="20"/>
                    <a:pt x="78071" y="233"/>
                    <a:pt x="78071" y="696"/>
                  </a:cubicBezTo>
                  <a:cubicBezTo>
                    <a:pt x="78092" y="2108"/>
                    <a:pt x="78071" y="3520"/>
                    <a:pt x="78071" y="4911"/>
                  </a:cubicBezTo>
                  <a:cubicBezTo>
                    <a:pt x="78071" y="5375"/>
                    <a:pt x="78218" y="5859"/>
                    <a:pt x="77396" y="5859"/>
                  </a:cubicBezTo>
                  <a:cubicBezTo>
                    <a:pt x="76638" y="5838"/>
                    <a:pt x="76764" y="5396"/>
                    <a:pt x="76764" y="4953"/>
                  </a:cubicBezTo>
                  <a:cubicBezTo>
                    <a:pt x="76764" y="3541"/>
                    <a:pt x="76722" y="2129"/>
                    <a:pt x="76764" y="738"/>
                  </a:cubicBezTo>
                  <a:cubicBezTo>
                    <a:pt x="76785" y="211"/>
                    <a:pt x="76638" y="21"/>
                    <a:pt x="76069" y="21"/>
                  </a:cubicBezTo>
                  <a:cubicBezTo>
                    <a:pt x="74098" y="32"/>
                    <a:pt x="72122" y="37"/>
                    <a:pt x="70146" y="37"/>
                  </a:cubicBezTo>
                  <a:cubicBezTo>
                    <a:pt x="68170" y="37"/>
                    <a:pt x="66194" y="32"/>
                    <a:pt x="64224" y="21"/>
                  </a:cubicBezTo>
                  <a:cubicBezTo>
                    <a:pt x="64197" y="20"/>
                    <a:pt x="64171" y="20"/>
                    <a:pt x="64146" y="20"/>
                  </a:cubicBezTo>
                  <a:cubicBezTo>
                    <a:pt x="63666" y="20"/>
                    <a:pt x="63570" y="215"/>
                    <a:pt x="63570" y="696"/>
                  </a:cubicBezTo>
                  <a:cubicBezTo>
                    <a:pt x="63570" y="2129"/>
                    <a:pt x="63570" y="3541"/>
                    <a:pt x="63570" y="4974"/>
                  </a:cubicBezTo>
                  <a:cubicBezTo>
                    <a:pt x="63570" y="5447"/>
                    <a:pt x="63630" y="5839"/>
                    <a:pt x="62950" y="5839"/>
                  </a:cubicBezTo>
                  <a:cubicBezTo>
                    <a:pt x="62933" y="5839"/>
                    <a:pt x="62915" y="5839"/>
                    <a:pt x="62896" y="5838"/>
                  </a:cubicBezTo>
                  <a:cubicBezTo>
                    <a:pt x="62200" y="5838"/>
                    <a:pt x="62264" y="5459"/>
                    <a:pt x="62264" y="5016"/>
                  </a:cubicBezTo>
                  <a:cubicBezTo>
                    <a:pt x="62264" y="3583"/>
                    <a:pt x="62222" y="2150"/>
                    <a:pt x="62264" y="738"/>
                  </a:cubicBezTo>
                  <a:cubicBezTo>
                    <a:pt x="62264" y="211"/>
                    <a:pt x="62137" y="21"/>
                    <a:pt x="61568" y="21"/>
                  </a:cubicBezTo>
                  <a:cubicBezTo>
                    <a:pt x="59882" y="32"/>
                    <a:pt x="58191" y="37"/>
                    <a:pt x="56499" y="37"/>
                  </a:cubicBezTo>
                  <a:cubicBezTo>
                    <a:pt x="54808" y="37"/>
                    <a:pt x="53117" y="32"/>
                    <a:pt x="51431" y="21"/>
                  </a:cubicBezTo>
                  <a:cubicBezTo>
                    <a:pt x="51406" y="20"/>
                    <a:pt x="51382" y="20"/>
                    <a:pt x="51359" y="20"/>
                  </a:cubicBezTo>
                  <a:cubicBezTo>
                    <a:pt x="50873" y="20"/>
                    <a:pt x="50777" y="233"/>
                    <a:pt x="50777" y="696"/>
                  </a:cubicBezTo>
                  <a:cubicBezTo>
                    <a:pt x="50777" y="2108"/>
                    <a:pt x="50777" y="3520"/>
                    <a:pt x="50777" y="4911"/>
                  </a:cubicBezTo>
                  <a:cubicBezTo>
                    <a:pt x="50777" y="5375"/>
                    <a:pt x="50925" y="5859"/>
                    <a:pt x="50103" y="5859"/>
                  </a:cubicBezTo>
                  <a:cubicBezTo>
                    <a:pt x="49323" y="5838"/>
                    <a:pt x="49449" y="5396"/>
                    <a:pt x="49449" y="4953"/>
                  </a:cubicBezTo>
                  <a:cubicBezTo>
                    <a:pt x="49449" y="3562"/>
                    <a:pt x="49428" y="2192"/>
                    <a:pt x="49449" y="801"/>
                  </a:cubicBezTo>
                  <a:cubicBezTo>
                    <a:pt x="49470" y="211"/>
                    <a:pt x="49344" y="0"/>
                    <a:pt x="48712" y="0"/>
                  </a:cubicBezTo>
                  <a:cubicBezTo>
                    <a:pt x="46741" y="21"/>
                    <a:pt x="44776" y="32"/>
                    <a:pt x="42810" y="32"/>
                  </a:cubicBezTo>
                  <a:cubicBezTo>
                    <a:pt x="40845" y="32"/>
                    <a:pt x="38880" y="21"/>
                    <a:pt x="36909" y="0"/>
                  </a:cubicBezTo>
                  <a:cubicBezTo>
                    <a:pt x="36256" y="0"/>
                    <a:pt x="36108" y="211"/>
                    <a:pt x="36129" y="843"/>
                  </a:cubicBezTo>
                  <a:cubicBezTo>
                    <a:pt x="36171" y="2255"/>
                    <a:pt x="36129" y="3689"/>
                    <a:pt x="36150" y="5122"/>
                  </a:cubicBezTo>
                  <a:cubicBezTo>
                    <a:pt x="36171" y="5628"/>
                    <a:pt x="36024" y="5838"/>
                    <a:pt x="35455" y="5838"/>
                  </a:cubicBezTo>
                  <a:cubicBezTo>
                    <a:pt x="34907" y="5838"/>
                    <a:pt x="34823" y="5628"/>
                    <a:pt x="34823" y="5143"/>
                  </a:cubicBezTo>
                  <a:cubicBezTo>
                    <a:pt x="34844" y="3646"/>
                    <a:pt x="34801" y="2150"/>
                    <a:pt x="34844" y="654"/>
                  </a:cubicBezTo>
                  <a:cubicBezTo>
                    <a:pt x="34844" y="190"/>
                    <a:pt x="34717" y="0"/>
                    <a:pt x="34211" y="0"/>
                  </a:cubicBezTo>
                  <a:cubicBezTo>
                    <a:pt x="32620" y="11"/>
                    <a:pt x="31029" y="16"/>
                    <a:pt x="29438" y="16"/>
                  </a:cubicBezTo>
                  <a:cubicBezTo>
                    <a:pt x="27846" y="16"/>
                    <a:pt x="26255" y="11"/>
                    <a:pt x="24664" y="0"/>
                  </a:cubicBezTo>
                  <a:cubicBezTo>
                    <a:pt x="24116" y="0"/>
                    <a:pt x="24011" y="190"/>
                    <a:pt x="24011" y="696"/>
                  </a:cubicBezTo>
                  <a:cubicBezTo>
                    <a:pt x="24032" y="2150"/>
                    <a:pt x="24011" y="3583"/>
                    <a:pt x="24032" y="5037"/>
                  </a:cubicBezTo>
                  <a:cubicBezTo>
                    <a:pt x="24032" y="5543"/>
                    <a:pt x="23968" y="5838"/>
                    <a:pt x="23336" y="5838"/>
                  </a:cubicBezTo>
                  <a:cubicBezTo>
                    <a:pt x="22704" y="5817"/>
                    <a:pt x="22704" y="5543"/>
                    <a:pt x="22704" y="5059"/>
                  </a:cubicBezTo>
                  <a:cubicBezTo>
                    <a:pt x="22704" y="3583"/>
                    <a:pt x="22683" y="2129"/>
                    <a:pt x="22704" y="654"/>
                  </a:cubicBezTo>
                  <a:cubicBezTo>
                    <a:pt x="22725" y="169"/>
                    <a:pt x="22598" y="0"/>
                    <a:pt x="22093" y="0"/>
                  </a:cubicBezTo>
                  <a:cubicBezTo>
                    <a:pt x="20080" y="11"/>
                    <a:pt x="18072" y="16"/>
                    <a:pt x="16065" y="16"/>
                  </a:cubicBezTo>
                  <a:cubicBezTo>
                    <a:pt x="14057" y="16"/>
                    <a:pt x="12050" y="11"/>
                    <a:pt x="10037" y="0"/>
                  </a:cubicBezTo>
                  <a:cubicBezTo>
                    <a:pt x="9489" y="0"/>
                    <a:pt x="9405" y="211"/>
                    <a:pt x="9405" y="696"/>
                  </a:cubicBezTo>
                  <a:cubicBezTo>
                    <a:pt x="9405" y="2192"/>
                    <a:pt x="9384" y="3689"/>
                    <a:pt x="9405" y="5164"/>
                  </a:cubicBezTo>
                  <a:cubicBezTo>
                    <a:pt x="9426" y="5649"/>
                    <a:pt x="9278" y="5838"/>
                    <a:pt x="8794" y="5838"/>
                  </a:cubicBezTo>
                  <a:cubicBezTo>
                    <a:pt x="8309" y="5817"/>
                    <a:pt x="8203" y="5628"/>
                    <a:pt x="8203" y="5206"/>
                  </a:cubicBezTo>
                  <a:cubicBezTo>
                    <a:pt x="8224" y="3710"/>
                    <a:pt x="8203" y="2213"/>
                    <a:pt x="8224" y="717"/>
                  </a:cubicBezTo>
                  <a:cubicBezTo>
                    <a:pt x="8246" y="190"/>
                    <a:pt x="8098" y="0"/>
                    <a:pt x="752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9"/>
            <p:cNvSpPr/>
            <p:nvPr/>
          </p:nvSpPr>
          <p:spPr>
            <a:xfrm rot="-970049">
              <a:off x="7726880" y="3725119"/>
              <a:ext cx="258458" cy="115327"/>
            </a:xfrm>
            <a:custGeom>
              <a:avLst/>
              <a:gdLst/>
              <a:ahLst/>
              <a:cxnLst/>
              <a:rect l="l" t="t" r="r" b="b"/>
              <a:pathLst>
                <a:path w="13321" h="5944" extrusionOk="0">
                  <a:moveTo>
                    <a:pt x="1" y="0"/>
                  </a:moveTo>
                  <a:cubicBezTo>
                    <a:pt x="1" y="1770"/>
                    <a:pt x="22" y="3562"/>
                    <a:pt x="1" y="5332"/>
                  </a:cubicBezTo>
                  <a:cubicBezTo>
                    <a:pt x="1" y="5796"/>
                    <a:pt x="148" y="5944"/>
                    <a:pt x="612" y="5944"/>
                  </a:cubicBezTo>
                  <a:cubicBezTo>
                    <a:pt x="2625" y="5933"/>
                    <a:pt x="4643" y="5928"/>
                    <a:pt x="6663" y="5928"/>
                  </a:cubicBezTo>
                  <a:cubicBezTo>
                    <a:pt x="8684" y="5928"/>
                    <a:pt x="10707" y="5933"/>
                    <a:pt x="12731" y="5944"/>
                  </a:cubicBezTo>
                  <a:cubicBezTo>
                    <a:pt x="13194" y="5944"/>
                    <a:pt x="13321" y="5796"/>
                    <a:pt x="13321" y="5332"/>
                  </a:cubicBezTo>
                  <a:lnTo>
                    <a:pt x="133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9"/>
            <p:cNvSpPr/>
            <p:nvPr/>
          </p:nvSpPr>
          <p:spPr>
            <a:xfrm rot="-970049">
              <a:off x="8225258" y="3580598"/>
              <a:ext cx="258458" cy="115327"/>
            </a:xfrm>
            <a:custGeom>
              <a:avLst/>
              <a:gdLst/>
              <a:ahLst/>
              <a:cxnLst/>
              <a:rect l="l" t="t" r="r" b="b"/>
              <a:pathLst>
                <a:path w="13321" h="5944" extrusionOk="0">
                  <a:moveTo>
                    <a:pt x="0" y="0"/>
                  </a:moveTo>
                  <a:cubicBezTo>
                    <a:pt x="0" y="1749"/>
                    <a:pt x="21" y="3499"/>
                    <a:pt x="0" y="5248"/>
                  </a:cubicBezTo>
                  <a:cubicBezTo>
                    <a:pt x="0" y="5754"/>
                    <a:pt x="106" y="5944"/>
                    <a:pt x="654" y="5944"/>
                  </a:cubicBezTo>
                  <a:cubicBezTo>
                    <a:pt x="2656" y="5933"/>
                    <a:pt x="4658" y="5928"/>
                    <a:pt x="6660" y="5928"/>
                  </a:cubicBezTo>
                  <a:cubicBezTo>
                    <a:pt x="8663" y="5928"/>
                    <a:pt x="10665" y="5933"/>
                    <a:pt x="12667" y="5944"/>
                  </a:cubicBezTo>
                  <a:cubicBezTo>
                    <a:pt x="13215" y="5944"/>
                    <a:pt x="13320" y="5733"/>
                    <a:pt x="13320" y="5248"/>
                  </a:cubicBezTo>
                  <a:cubicBezTo>
                    <a:pt x="13299" y="3499"/>
                    <a:pt x="13320" y="1749"/>
                    <a:pt x="133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9"/>
            <p:cNvSpPr/>
            <p:nvPr/>
          </p:nvSpPr>
          <p:spPr>
            <a:xfrm rot="-970049">
              <a:off x="8735460" y="3433005"/>
              <a:ext cx="255994" cy="115327"/>
            </a:xfrm>
            <a:custGeom>
              <a:avLst/>
              <a:gdLst/>
              <a:ahLst/>
              <a:cxnLst/>
              <a:rect l="l" t="t" r="r" b="b"/>
              <a:pathLst>
                <a:path w="13194" h="5944" extrusionOk="0">
                  <a:moveTo>
                    <a:pt x="21" y="0"/>
                  </a:moveTo>
                  <a:cubicBezTo>
                    <a:pt x="0" y="1749"/>
                    <a:pt x="21" y="3499"/>
                    <a:pt x="0" y="5248"/>
                  </a:cubicBezTo>
                  <a:cubicBezTo>
                    <a:pt x="0" y="5754"/>
                    <a:pt x="106" y="5944"/>
                    <a:pt x="654" y="5944"/>
                  </a:cubicBezTo>
                  <a:cubicBezTo>
                    <a:pt x="2635" y="5933"/>
                    <a:pt x="4616" y="5928"/>
                    <a:pt x="6597" y="5928"/>
                  </a:cubicBezTo>
                  <a:cubicBezTo>
                    <a:pt x="8578" y="5928"/>
                    <a:pt x="10559" y="5933"/>
                    <a:pt x="12540" y="5944"/>
                  </a:cubicBezTo>
                  <a:cubicBezTo>
                    <a:pt x="13088" y="5944"/>
                    <a:pt x="13194" y="5754"/>
                    <a:pt x="13194" y="5248"/>
                  </a:cubicBezTo>
                  <a:lnTo>
                    <a:pt x="1319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9"/>
            <p:cNvSpPr/>
            <p:nvPr/>
          </p:nvSpPr>
          <p:spPr>
            <a:xfrm rot="-970049">
              <a:off x="9233818" y="3288487"/>
              <a:ext cx="256014" cy="115327"/>
            </a:xfrm>
            <a:custGeom>
              <a:avLst/>
              <a:gdLst/>
              <a:ahLst/>
              <a:cxnLst/>
              <a:rect l="l" t="t" r="r" b="b"/>
              <a:pathLst>
                <a:path w="13195" h="5944" extrusionOk="0">
                  <a:moveTo>
                    <a:pt x="22" y="0"/>
                  </a:moveTo>
                  <a:cubicBezTo>
                    <a:pt x="1" y="1749"/>
                    <a:pt x="43" y="3499"/>
                    <a:pt x="1" y="5248"/>
                  </a:cubicBezTo>
                  <a:cubicBezTo>
                    <a:pt x="1" y="5754"/>
                    <a:pt x="106" y="5944"/>
                    <a:pt x="654" y="5944"/>
                  </a:cubicBezTo>
                  <a:cubicBezTo>
                    <a:pt x="2635" y="5933"/>
                    <a:pt x="4622" y="5928"/>
                    <a:pt x="6608" y="5928"/>
                  </a:cubicBezTo>
                  <a:cubicBezTo>
                    <a:pt x="8595" y="5928"/>
                    <a:pt x="10581" y="5933"/>
                    <a:pt x="12562" y="5944"/>
                  </a:cubicBezTo>
                  <a:cubicBezTo>
                    <a:pt x="13110" y="5944"/>
                    <a:pt x="13194" y="5754"/>
                    <a:pt x="13194" y="5248"/>
                  </a:cubicBezTo>
                  <a:cubicBezTo>
                    <a:pt x="13194" y="3499"/>
                    <a:pt x="13194" y="1749"/>
                    <a:pt x="1319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9"/>
            <p:cNvSpPr/>
            <p:nvPr/>
          </p:nvSpPr>
          <p:spPr>
            <a:xfrm rot="-970049">
              <a:off x="8498125" y="3506629"/>
              <a:ext cx="222875" cy="115327"/>
            </a:xfrm>
            <a:custGeom>
              <a:avLst/>
              <a:gdLst/>
              <a:ahLst/>
              <a:cxnLst/>
              <a:rect l="l" t="t" r="r" b="b"/>
              <a:pathLst>
                <a:path w="11487" h="5944" extrusionOk="0">
                  <a:moveTo>
                    <a:pt x="21" y="0"/>
                  </a:moveTo>
                  <a:cubicBezTo>
                    <a:pt x="21" y="1749"/>
                    <a:pt x="21" y="3499"/>
                    <a:pt x="0" y="5248"/>
                  </a:cubicBezTo>
                  <a:cubicBezTo>
                    <a:pt x="0" y="5754"/>
                    <a:pt x="105" y="5944"/>
                    <a:pt x="653" y="5944"/>
                  </a:cubicBezTo>
                  <a:cubicBezTo>
                    <a:pt x="2350" y="5933"/>
                    <a:pt x="4047" y="5928"/>
                    <a:pt x="5743" y="5928"/>
                  </a:cubicBezTo>
                  <a:cubicBezTo>
                    <a:pt x="7440" y="5928"/>
                    <a:pt x="9137" y="5933"/>
                    <a:pt x="10833" y="5944"/>
                  </a:cubicBezTo>
                  <a:cubicBezTo>
                    <a:pt x="11381" y="5944"/>
                    <a:pt x="11487" y="5733"/>
                    <a:pt x="11487" y="5248"/>
                  </a:cubicBezTo>
                  <a:cubicBezTo>
                    <a:pt x="11465" y="3499"/>
                    <a:pt x="11487" y="1749"/>
                    <a:pt x="1148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9"/>
            <p:cNvSpPr/>
            <p:nvPr/>
          </p:nvSpPr>
          <p:spPr>
            <a:xfrm rot="-970049">
              <a:off x="9504826" y="3215769"/>
              <a:ext cx="215521" cy="115327"/>
            </a:xfrm>
            <a:custGeom>
              <a:avLst/>
              <a:gdLst/>
              <a:ahLst/>
              <a:cxnLst/>
              <a:rect l="l" t="t" r="r" b="b"/>
              <a:pathLst>
                <a:path w="11108" h="5944" extrusionOk="0">
                  <a:moveTo>
                    <a:pt x="21" y="0"/>
                  </a:moveTo>
                  <a:cubicBezTo>
                    <a:pt x="0" y="1749"/>
                    <a:pt x="42" y="3499"/>
                    <a:pt x="0" y="5248"/>
                  </a:cubicBezTo>
                  <a:cubicBezTo>
                    <a:pt x="0" y="5754"/>
                    <a:pt x="105" y="5944"/>
                    <a:pt x="653" y="5944"/>
                  </a:cubicBezTo>
                  <a:cubicBezTo>
                    <a:pt x="2287" y="5933"/>
                    <a:pt x="3920" y="5928"/>
                    <a:pt x="5554" y="5928"/>
                  </a:cubicBezTo>
                  <a:cubicBezTo>
                    <a:pt x="7187" y="5928"/>
                    <a:pt x="8820" y="5933"/>
                    <a:pt x="10454" y="5944"/>
                  </a:cubicBezTo>
                  <a:cubicBezTo>
                    <a:pt x="11002" y="5944"/>
                    <a:pt x="11107" y="5754"/>
                    <a:pt x="11107" y="5248"/>
                  </a:cubicBezTo>
                  <a:cubicBezTo>
                    <a:pt x="11086" y="3499"/>
                    <a:pt x="11086" y="1749"/>
                    <a:pt x="1108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9"/>
            <p:cNvSpPr/>
            <p:nvPr/>
          </p:nvSpPr>
          <p:spPr>
            <a:xfrm rot="-970049">
              <a:off x="9006505" y="3360687"/>
              <a:ext cx="212669" cy="115327"/>
            </a:xfrm>
            <a:custGeom>
              <a:avLst/>
              <a:gdLst/>
              <a:ahLst/>
              <a:cxnLst/>
              <a:rect l="l" t="t" r="r" b="b"/>
              <a:pathLst>
                <a:path w="10961" h="5944" extrusionOk="0">
                  <a:moveTo>
                    <a:pt x="1" y="0"/>
                  </a:moveTo>
                  <a:cubicBezTo>
                    <a:pt x="1" y="1749"/>
                    <a:pt x="22" y="3499"/>
                    <a:pt x="1" y="5248"/>
                  </a:cubicBezTo>
                  <a:cubicBezTo>
                    <a:pt x="1" y="5733"/>
                    <a:pt x="106" y="5944"/>
                    <a:pt x="654" y="5944"/>
                  </a:cubicBezTo>
                  <a:cubicBezTo>
                    <a:pt x="2266" y="5933"/>
                    <a:pt x="3879" y="5928"/>
                    <a:pt x="5488" y="5928"/>
                  </a:cubicBezTo>
                  <a:cubicBezTo>
                    <a:pt x="7098" y="5928"/>
                    <a:pt x="8705" y="5933"/>
                    <a:pt x="10307" y="5944"/>
                  </a:cubicBezTo>
                  <a:cubicBezTo>
                    <a:pt x="10855" y="5944"/>
                    <a:pt x="10960" y="5733"/>
                    <a:pt x="10960" y="5248"/>
                  </a:cubicBezTo>
                  <a:cubicBezTo>
                    <a:pt x="10939" y="3499"/>
                    <a:pt x="10960" y="1749"/>
                    <a:pt x="109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9"/>
            <p:cNvSpPr/>
            <p:nvPr/>
          </p:nvSpPr>
          <p:spPr>
            <a:xfrm rot="-970049">
              <a:off x="7999999" y="3652914"/>
              <a:ext cx="210205" cy="115327"/>
            </a:xfrm>
            <a:custGeom>
              <a:avLst/>
              <a:gdLst/>
              <a:ahLst/>
              <a:cxnLst/>
              <a:rect l="l" t="t" r="r" b="b"/>
              <a:pathLst>
                <a:path w="10834" h="5944" extrusionOk="0">
                  <a:moveTo>
                    <a:pt x="0" y="0"/>
                  </a:moveTo>
                  <a:cubicBezTo>
                    <a:pt x="0" y="1749"/>
                    <a:pt x="22" y="3499"/>
                    <a:pt x="0" y="5248"/>
                  </a:cubicBezTo>
                  <a:cubicBezTo>
                    <a:pt x="0" y="5754"/>
                    <a:pt x="106" y="5944"/>
                    <a:pt x="654" y="5944"/>
                  </a:cubicBezTo>
                  <a:cubicBezTo>
                    <a:pt x="2245" y="5933"/>
                    <a:pt x="3831" y="5928"/>
                    <a:pt x="5417" y="5928"/>
                  </a:cubicBezTo>
                  <a:cubicBezTo>
                    <a:pt x="7003" y="5928"/>
                    <a:pt x="8589" y="5933"/>
                    <a:pt x="10180" y="5944"/>
                  </a:cubicBezTo>
                  <a:cubicBezTo>
                    <a:pt x="10728" y="5944"/>
                    <a:pt x="10834" y="5754"/>
                    <a:pt x="10834" y="5248"/>
                  </a:cubicBezTo>
                  <a:lnTo>
                    <a:pt x="1083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9"/>
            <p:cNvSpPr/>
            <p:nvPr/>
          </p:nvSpPr>
          <p:spPr>
            <a:xfrm rot="-970049">
              <a:off x="7598541" y="3925954"/>
              <a:ext cx="159099" cy="146410"/>
            </a:xfrm>
            <a:custGeom>
              <a:avLst/>
              <a:gdLst/>
              <a:ahLst/>
              <a:cxnLst/>
              <a:rect l="l" t="t" r="r" b="b"/>
              <a:pathLst>
                <a:path w="8200" h="7546" extrusionOk="0">
                  <a:moveTo>
                    <a:pt x="7504" y="1"/>
                  </a:moveTo>
                  <a:cubicBezTo>
                    <a:pt x="6260" y="22"/>
                    <a:pt x="5012" y="27"/>
                    <a:pt x="3760" y="27"/>
                  </a:cubicBezTo>
                  <a:cubicBezTo>
                    <a:pt x="2509" y="27"/>
                    <a:pt x="1255" y="22"/>
                    <a:pt x="1" y="22"/>
                  </a:cubicBezTo>
                  <a:lnTo>
                    <a:pt x="1" y="7525"/>
                  </a:lnTo>
                  <a:cubicBezTo>
                    <a:pt x="1244" y="7525"/>
                    <a:pt x="2493" y="7519"/>
                    <a:pt x="3745" y="7519"/>
                  </a:cubicBezTo>
                  <a:cubicBezTo>
                    <a:pt x="4996" y="7519"/>
                    <a:pt x="6250" y="7525"/>
                    <a:pt x="7504" y="7546"/>
                  </a:cubicBezTo>
                  <a:cubicBezTo>
                    <a:pt x="8052" y="7546"/>
                    <a:pt x="8199" y="7356"/>
                    <a:pt x="8199" y="6829"/>
                  </a:cubicBezTo>
                  <a:cubicBezTo>
                    <a:pt x="8178" y="4785"/>
                    <a:pt x="8178" y="2762"/>
                    <a:pt x="8199" y="717"/>
                  </a:cubicBezTo>
                  <a:cubicBezTo>
                    <a:pt x="8199" y="169"/>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9"/>
            <p:cNvSpPr/>
            <p:nvPr/>
          </p:nvSpPr>
          <p:spPr>
            <a:xfrm rot="-970049">
              <a:off x="7645519" y="4093058"/>
              <a:ext cx="159099" cy="136204"/>
            </a:xfrm>
            <a:custGeom>
              <a:avLst/>
              <a:gdLst/>
              <a:ahLst/>
              <a:cxnLst/>
              <a:rect l="l" t="t" r="r" b="b"/>
              <a:pathLst>
                <a:path w="8200" h="7020" extrusionOk="0">
                  <a:moveTo>
                    <a:pt x="7504" y="1"/>
                  </a:moveTo>
                  <a:cubicBezTo>
                    <a:pt x="5017" y="22"/>
                    <a:pt x="2509" y="22"/>
                    <a:pt x="1" y="22"/>
                  </a:cubicBezTo>
                  <a:lnTo>
                    <a:pt x="1" y="6998"/>
                  </a:lnTo>
                  <a:cubicBezTo>
                    <a:pt x="1244" y="6998"/>
                    <a:pt x="2493" y="6993"/>
                    <a:pt x="3745" y="6993"/>
                  </a:cubicBezTo>
                  <a:cubicBezTo>
                    <a:pt x="4996" y="6993"/>
                    <a:pt x="6250" y="6998"/>
                    <a:pt x="7504" y="7019"/>
                  </a:cubicBezTo>
                  <a:cubicBezTo>
                    <a:pt x="8052" y="7019"/>
                    <a:pt x="8199" y="6830"/>
                    <a:pt x="8199" y="6303"/>
                  </a:cubicBezTo>
                  <a:cubicBezTo>
                    <a:pt x="8178" y="4448"/>
                    <a:pt x="8178" y="2572"/>
                    <a:pt x="8199" y="717"/>
                  </a:cubicBezTo>
                  <a:cubicBezTo>
                    <a:pt x="8199" y="170"/>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9"/>
            <p:cNvSpPr/>
            <p:nvPr/>
          </p:nvSpPr>
          <p:spPr>
            <a:xfrm rot="-970049">
              <a:off x="7554414" y="3789119"/>
              <a:ext cx="159099" cy="115735"/>
            </a:xfrm>
            <a:custGeom>
              <a:avLst/>
              <a:gdLst/>
              <a:ahLst/>
              <a:cxnLst/>
              <a:rect l="l" t="t" r="r" b="b"/>
              <a:pathLst>
                <a:path w="8200" h="5965" extrusionOk="0">
                  <a:moveTo>
                    <a:pt x="696" y="0"/>
                  </a:moveTo>
                  <a:cubicBezTo>
                    <a:pt x="169" y="0"/>
                    <a:pt x="1" y="126"/>
                    <a:pt x="1" y="696"/>
                  </a:cubicBezTo>
                  <a:cubicBezTo>
                    <a:pt x="22" y="2445"/>
                    <a:pt x="1" y="4194"/>
                    <a:pt x="1" y="5943"/>
                  </a:cubicBezTo>
                  <a:cubicBezTo>
                    <a:pt x="1244" y="5943"/>
                    <a:pt x="2488" y="5938"/>
                    <a:pt x="3734" y="5938"/>
                  </a:cubicBezTo>
                  <a:cubicBezTo>
                    <a:pt x="4980" y="5938"/>
                    <a:pt x="6229" y="5943"/>
                    <a:pt x="7483" y="5965"/>
                  </a:cubicBezTo>
                  <a:cubicBezTo>
                    <a:pt x="8094" y="5965"/>
                    <a:pt x="8199" y="5754"/>
                    <a:pt x="8199" y="5206"/>
                  </a:cubicBezTo>
                  <a:cubicBezTo>
                    <a:pt x="8178" y="3478"/>
                    <a:pt x="8199" y="1749"/>
                    <a:pt x="8199" y="21"/>
                  </a:cubicBezTo>
                  <a:cubicBezTo>
                    <a:pt x="6945" y="21"/>
                    <a:pt x="5697" y="26"/>
                    <a:pt x="4448" y="26"/>
                  </a:cubicBezTo>
                  <a:cubicBezTo>
                    <a:pt x="3199" y="26"/>
                    <a:pt x="1950" y="21"/>
                    <a:pt x="69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9"/>
            <p:cNvSpPr/>
            <p:nvPr/>
          </p:nvSpPr>
          <p:spPr>
            <a:xfrm rot="-970049">
              <a:off x="9781589" y="3301079"/>
              <a:ext cx="105122" cy="145653"/>
            </a:xfrm>
            <a:custGeom>
              <a:avLst/>
              <a:gdLst/>
              <a:ahLst/>
              <a:cxnLst/>
              <a:rect l="l" t="t" r="r" b="b"/>
              <a:pathLst>
                <a:path w="5418" h="7507" extrusionOk="0">
                  <a:moveTo>
                    <a:pt x="509" y="1"/>
                  </a:moveTo>
                  <a:cubicBezTo>
                    <a:pt x="179" y="1"/>
                    <a:pt x="22" y="108"/>
                    <a:pt x="22" y="531"/>
                  </a:cubicBezTo>
                  <a:cubicBezTo>
                    <a:pt x="22" y="2680"/>
                    <a:pt x="22" y="4830"/>
                    <a:pt x="22" y="6980"/>
                  </a:cubicBezTo>
                  <a:cubicBezTo>
                    <a:pt x="1" y="7422"/>
                    <a:pt x="212" y="7507"/>
                    <a:pt x="612" y="7507"/>
                  </a:cubicBezTo>
                  <a:cubicBezTo>
                    <a:pt x="2214" y="7486"/>
                    <a:pt x="3794" y="7486"/>
                    <a:pt x="5396" y="7486"/>
                  </a:cubicBezTo>
                  <a:cubicBezTo>
                    <a:pt x="5396" y="4999"/>
                    <a:pt x="5417" y="2512"/>
                    <a:pt x="5417" y="25"/>
                  </a:cubicBezTo>
                  <a:cubicBezTo>
                    <a:pt x="3816" y="25"/>
                    <a:pt x="2214" y="25"/>
                    <a:pt x="612" y="4"/>
                  </a:cubicBezTo>
                  <a:cubicBezTo>
                    <a:pt x="576" y="2"/>
                    <a:pt x="542" y="1"/>
                    <a:pt x="50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9"/>
            <p:cNvSpPr/>
            <p:nvPr/>
          </p:nvSpPr>
          <p:spPr>
            <a:xfrm rot="-970049">
              <a:off x="9828515" y="3467822"/>
              <a:ext cx="105122" cy="135816"/>
            </a:xfrm>
            <a:custGeom>
              <a:avLst/>
              <a:gdLst/>
              <a:ahLst/>
              <a:cxnLst/>
              <a:rect l="l" t="t" r="r" b="b"/>
              <a:pathLst>
                <a:path w="5418" h="7000" extrusionOk="0">
                  <a:moveTo>
                    <a:pt x="536" y="0"/>
                  </a:moveTo>
                  <a:cubicBezTo>
                    <a:pt x="116" y="0"/>
                    <a:pt x="22" y="175"/>
                    <a:pt x="22" y="613"/>
                  </a:cubicBezTo>
                  <a:cubicBezTo>
                    <a:pt x="22" y="2531"/>
                    <a:pt x="22" y="4470"/>
                    <a:pt x="22" y="6409"/>
                  </a:cubicBezTo>
                  <a:cubicBezTo>
                    <a:pt x="1" y="6852"/>
                    <a:pt x="148" y="6999"/>
                    <a:pt x="612" y="6999"/>
                  </a:cubicBezTo>
                  <a:lnTo>
                    <a:pt x="5417" y="6999"/>
                  </a:lnTo>
                  <a:cubicBezTo>
                    <a:pt x="5396" y="4681"/>
                    <a:pt x="5396" y="2341"/>
                    <a:pt x="5396" y="23"/>
                  </a:cubicBezTo>
                  <a:cubicBezTo>
                    <a:pt x="3794" y="23"/>
                    <a:pt x="2214" y="23"/>
                    <a:pt x="612" y="2"/>
                  </a:cubicBezTo>
                  <a:cubicBezTo>
                    <a:pt x="585" y="1"/>
                    <a:pt x="560" y="0"/>
                    <a:pt x="5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9"/>
            <p:cNvSpPr/>
            <p:nvPr/>
          </p:nvSpPr>
          <p:spPr>
            <a:xfrm rot="-970049">
              <a:off x="9737527" y="3164293"/>
              <a:ext cx="105122" cy="115327"/>
            </a:xfrm>
            <a:custGeom>
              <a:avLst/>
              <a:gdLst/>
              <a:ahLst/>
              <a:cxnLst/>
              <a:rect l="l" t="t" r="r" b="b"/>
              <a:pathLst>
                <a:path w="5418" h="5944" extrusionOk="0">
                  <a:moveTo>
                    <a:pt x="22" y="0"/>
                  </a:moveTo>
                  <a:cubicBezTo>
                    <a:pt x="22" y="1770"/>
                    <a:pt x="43" y="3541"/>
                    <a:pt x="22" y="5332"/>
                  </a:cubicBezTo>
                  <a:cubicBezTo>
                    <a:pt x="1" y="5775"/>
                    <a:pt x="127" y="5944"/>
                    <a:pt x="612" y="5944"/>
                  </a:cubicBezTo>
                  <a:cubicBezTo>
                    <a:pt x="2214" y="5922"/>
                    <a:pt x="3794" y="5922"/>
                    <a:pt x="5417" y="5922"/>
                  </a:cubicBezTo>
                  <a:cubicBezTo>
                    <a:pt x="5417" y="4152"/>
                    <a:pt x="5396" y="2361"/>
                    <a:pt x="5417" y="590"/>
                  </a:cubicBezTo>
                  <a:cubicBezTo>
                    <a:pt x="5417" y="127"/>
                    <a:pt x="5270" y="0"/>
                    <a:pt x="4806" y="0"/>
                  </a:cubicBezTo>
                  <a:cubicBezTo>
                    <a:pt x="4272" y="7"/>
                    <a:pt x="3741" y="9"/>
                    <a:pt x="3210" y="9"/>
                  </a:cubicBezTo>
                  <a:cubicBezTo>
                    <a:pt x="2148" y="9"/>
                    <a:pt x="1090" y="0"/>
                    <a:pt x="2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9"/>
            <p:cNvSpPr/>
            <p:nvPr/>
          </p:nvSpPr>
          <p:spPr>
            <a:xfrm rot="-970049">
              <a:off x="7770942" y="3861499"/>
              <a:ext cx="258866" cy="146410"/>
            </a:xfrm>
            <a:custGeom>
              <a:avLst/>
              <a:gdLst/>
              <a:ahLst/>
              <a:cxnLst/>
              <a:rect l="l" t="t" r="r" b="b"/>
              <a:pathLst>
                <a:path w="13342" h="7546" extrusionOk="0">
                  <a:moveTo>
                    <a:pt x="675" y="1"/>
                  </a:moveTo>
                  <a:cubicBezTo>
                    <a:pt x="169" y="1"/>
                    <a:pt x="22" y="148"/>
                    <a:pt x="22" y="675"/>
                  </a:cubicBezTo>
                  <a:cubicBezTo>
                    <a:pt x="43" y="2740"/>
                    <a:pt x="43" y="4806"/>
                    <a:pt x="22" y="6871"/>
                  </a:cubicBezTo>
                  <a:cubicBezTo>
                    <a:pt x="1" y="7377"/>
                    <a:pt x="148" y="7546"/>
                    <a:pt x="675" y="7546"/>
                  </a:cubicBezTo>
                  <a:cubicBezTo>
                    <a:pt x="1666" y="7525"/>
                    <a:pt x="2656" y="7519"/>
                    <a:pt x="3644" y="7519"/>
                  </a:cubicBezTo>
                  <a:cubicBezTo>
                    <a:pt x="4632" y="7519"/>
                    <a:pt x="5617" y="7525"/>
                    <a:pt x="6598" y="7525"/>
                  </a:cubicBezTo>
                  <a:cubicBezTo>
                    <a:pt x="7609" y="7525"/>
                    <a:pt x="8621" y="7519"/>
                    <a:pt x="9632" y="7519"/>
                  </a:cubicBezTo>
                  <a:cubicBezTo>
                    <a:pt x="10644" y="7519"/>
                    <a:pt x="11656" y="7525"/>
                    <a:pt x="12667" y="7546"/>
                  </a:cubicBezTo>
                  <a:cubicBezTo>
                    <a:pt x="13194" y="7546"/>
                    <a:pt x="13342" y="7398"/>
                    <a:pt x="13342" y="6871"/>
                  </a:cubicBezTo>
                  <a:cubicBezTo>
                    <a:pt x="13300" y="4806"/>
                    <a:pt x="13300" y="2740"/>
                    <a:pt x="13342" y="675"/>
                  </a:cubicBezTo>
                  <a:cubicBezTo>
                    <a:pt x="13342" y="169"/>
                    <a:pt x="13194" y="1"/>
                    <a:pt x="12667" y="1"/>
                  </a:cubicBezTo>
                  <a:cubicBezTo>
                    <a:pt x="10665" y="11"/>
                    <a:pt x="8668" y="16"/>
                    <a:pt x="6671" y="16"/>
                  </a:cubicBezTo>
                  <a:cubicBezTo>
                    <a:pt x="4674" y="16"/>
                    <a:pt x="2677" y="1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9"/>
            <p:cNvSpPr/>
            <p:nvPr/>
          </p:nvSpPr>
          <p:spPr>
            <a:xfrm rot="-970049">
              <a:off x="8269271" y="3717043"/>
              <a:ext cx="258458" cy="146002"/>
            </a:xfrm>
            <a:custGeom>
              <a:avLst/>
              <a:gdLst/>
              <a:ahLst/>
              <a:cxnLst/>
              <a:rect l="l" t="t" r="r" b="b"/>
              <a:pathLst>
                <a:path w="13321" h="7525" extrusionOk="0">
                  <a:moveTo>
                    <a:pt x="590" y="1"/>
                  </a:moveTo>
                  <a:cubicBezTo>
                    <a:pt x="106" y="1"/>
                    <a:pt x="0" y="169"/>
                    <a:pt x="0" y="612"/>
                  </a:cubicBezTo>
                  <a:cubicBezTo>
                    <a:pt x="21" y="2698"/>
                    <a:pt x="21" y="4785"/>
                    <a:pt x="0" y="6871"/>
                  </a:cubicBezTo>
                  <a:cubicBezTo>
                    <a:pt x="0" y="7398"/>
                    <a:pt x="169" y="7525"/>
                    <a:pt x="675" y="7525"/>
                  </a:cubicBezTo>
                  <a:cubicBezTo>
                    <a:pt x="1342" y="7518"/>
                    <a:pt x="2010" y="7515"/>
                    <a:pt x="2677" y="7515"/>
                  </a:cubicBezTo>
                  <a:cubicBezTo>
                    <a:pt x="4012" y="7515"/>
                    <a:pt x="5347" y="7525"/>
                    <a:pt x="6681" y="7525"/>
                  </a:cubicBezTo>
                  <a:lnTo>
                    <a:pt x="12667" y="7525"/>
                  </a:lnTo>
                  <a:cubicBezTo>
                    <a:pt x="13131" y="7525"/>
                    <a:pt x="13320" y="7440"/>
                    <a:pt x="13320" y="6914"/>
                  </a:cubicBezTo>
                  <a:cubicBezTo>
                    <a:pt x="13299" y="4806"/>
                    <a:pt x="13299" y="2698"/>
                    <a:pt x="13320" y="591"/>
                  </a:cubicBezTo>
                  <a:cubicBezTo>
                    <a:pt x="13320" y="106"/>
                    <a:pt x="13152" y="1"/>
                    <a:pt x="12709" y="1"/>
                  </a:cubicBezTo>
                  <a:cubicBezTo>
                    <a:pt x="10686" y="11"/>
                    <a:pt x="8668" y="16"/>
                    <a:pt x="6650" y="16"/>
                  </a:cubicBezTo>
                  <a:cubicBezTo>
                    <a:pt x="4632" y="16"/>
                    <a:pt x="2614" y="1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9"/>
            <p:cNvSpPr/>
            <p:nvPr/>
          </p:nvSpPr>
          <p:spPr>
            <a:xfrm rot="-970049">
              <a:off x="9277888" y="3424923"/>
              <a:ext cx="256014" cy="146410"/>
            </a:xfrm>
            <a:custGeom>
              <a:avLst/>
              <a:gdLst/>
              <a:ahLst/>
              <a:cxnLst/>
              <a:rect l="l" t="t" r="r" b="b"/>
              <a:pathLst>
                <a:path w="13195" h="7546" extrusionOk="0">
                  <a:moveTo>
                    <a:pt x="633" y="1"/>
                  </a:moveTo>
                  <a:cubicBezTo>
                    <a:pt x="127" y="1"/>
                    <a:pt x="1" y="169"/>
                    <a:pt x="1" y="633"/>
                  </a:cubicBezTo>
                  <a:cubicBezTo>
                    <a:pt x="22" y="2719"/>
                    <a:pt x="22" y="4806"/>
                    <a:pt x="1" y="6892"/>
                  </a:cubicBezTo>
                  <a:cubicBezTo>
                    <a:pt x="1" y="7377"/>
                    <a:pt x="148" y="7525"/>
                    <a:pt x="633" y="7525"/>
                  </a:cubicBezTo>
                  <a:cubicBezTo>
                    <a:pt x="1300" y="7518"/>
                    <a:pt x="1966" y="7515"/>
                    <a:pt x="2630" y="7515"/>
                  </a:cubicBezTo>
                  <a:cubicBezTo>
                    <a:pt x="3958" y="7515"/>
                    <a:pt x="5284" y="7525"/>
                    <a:pt x="6619" y="7525"/>
                  </a:cubicBezTo>
                  <a:cubicBezTo>
                    <a:pt x="8600" y="7525"/>
                    <a:pt x="10560" y="7525"/>
                    <a:pt x="12541" y="7546"/>
                  </a:cubicBezTo>
                  <a:cubicBezTo>
                    <a:pt x="12984" y="7546"/>
                    <a:pt x="13194" y="7462"/>
                    <a:pt x="13194" y="6935"/>
                  </a:cubicBezTo>
                  <a:cubicBezTo>
                    <a:pt x="13173" y="4827"/>
                    <a:pt x="13173" y="2719"/>
                    <a:pt x="13194" y="612"/>
                  </a:cubicBezTo>
                  <a:cubicBezTo>
                    <a:pt x="13194" y="148"/>
                    <a:pt x="13068" y="1"/>
                    <a:pt x="12604" y="1"/>
                  </a:cubicBezTo>
                  <a:cubicBezTo>
                    <a:pt x="10602" y="11"/>
                    <a:pt x="8605" y="16"/>
                    <a:pt x="6611" y="16"/>
                  </a:cubicBezTo>
                  <a:cubicBezTo>
                    <a:pt x="4616" y="16"/>
                    <a:pt x="2625" y="1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9"/>
            <p:cNvSpPr/>
            <p:nvPr/>
          </p:nvSpPr>
          <p:spPr>
            <a:xfrm rot="-970049">
              <a:off x="8779522" y="3569385"/>
              <a:ext cx="256402" cy="146410"/>
            </a:xfrm>
            <a:custGeom>
              <a:avLst/>
              <a:gdLst/>
              <a:ahLst/>
              <a:cxnLst/>
              <a:rect l="l" t="t" r="r" b="b"/>
              <a:pathLst>
                <a:path w="13215" h="7546" extrusionOk="0">
                  <a:moveTo>
                    <a:pt x="654" y="1"/>
                  </a:moveTo>
                  <a:cubicBezTo>
                    <a:pt x="148" y="1"/>
                    <a:pt x="21" y="148"/>
                    <a:pt x="21" y="633"/>
                  </a:cubicBezTo>
                  <a:cubicBezTo>
                    <a:pt x="42" y="2719"/>
                    <a:pt x="42" y="4806"/>
                    <a:pt x="21" y="6892"/>
                  </a:cubicBezTo>
                  <a:cubicBezTo>
                    <a:pt x="0" y="7440"/>
                    <a:pt x="232" y="7525"/>
                    <a:pt x="717" y="7525"/>
                  </a:cubicBezTo>
                  <a:lnTo>
                    <a:pt x="6639" y="7525"/>
                  </a:lnTo>
                  <a:cubicBezTo>
                    <a:pt x="8599" y="7525"/>
                    <a:pt x="10580" y="7525"/>
                    <a:pt x="12540" y="7546"/>
                  </a:cubicBezTo>
                  <a:cubicBezTo>
                    <a:pt x="13004" y="7546"/>
                    <a:pt x="13215" y="7462"/>
                    <a:pt x="13215" y="6935"/>
                  </a:cubicBezTo>
                  <a:cubicBezTo>
                    <a:pt x="13173" y="4827"/>
                    <a:pt x="13194" y="2719"/>
                    <a:pt x="13215" y="612"/>
                  </a:cubicBezTo>
                  <a:cubicBezTo>
                    <a:pt x="13215" y="169"/>
                    <a:pt x="13088" y="1"/>
                    <a:pt x="12604" y="1"/>
                  </a:cubicBezTo>
                  <a:cubicBezTo>
                    <a:pt x="10612" y="11"/>
                    <a:pt x="8620" y="16"/>
                    <a:pt x="6629" y="16"/>
                  </a:cubicBezTo>
                  <a:cubicBezTo>
                    <a:pt x="4637" y="16"/>
                    <a:pt x="26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9"/>
            <p:cNvSpPr/>
            <p:nvPr/>
          </p:nvSpPr>
          <p:spPr>
            <a:xfrm rot="-970049">
              <a:off x="8316354" y="3884481"/>
              <a:ext cx="258866" cy="135797"/>
            </a:xfrm>
            <a:custGeom>
              <a:avLst/>
              <a:gdLst/>
              <a:ahLst/>
              <a:cxnLst/>
              <a:rect l="l" t="t" r="r" b="b"/>
              <a:pathLst>
                <a:path w="13342" h="6999" extrusionOk="0">
                  <a:moveTo>
                    <a:pt x="611" y="1"/>
                  </a:moveTo>
                  <a:cubicBezTo>
                    <a:pt x="148" y="1"/>
                    <a:pt x="0" y="149"/>
                    <a:pt x="0" y="591"/>
                  </a:cubicBezTo>
                  <a:cubicBezTo>
                    <a:pt x="21" y="2530"/>
                    <a:pt x="21" y="4469"/>
                    <a:pt x="0" y="6387"/>
                  </a:cubicBezTo>
                  <a:cubicBezTo>
                    <a:pt x="0" y="6851"/>
                    <a:pt x="148" y="6998"/>
                    <a:pt x="611" y="6998"/>
                  </a:cubicBezTo>
                  <a:cubicBezTo>
                    <a:pt x="2624" y="6988"/>
                    <a:pt x="4642" y="6982"/>
                    <a:pt x="6663" y="6982"/>
                  </a:cubicBezTo>
                  <a:cubicBezTo>
                    <a:pt x="8684" y="6982"/>
                    <a:pt x="10707" y="6988"/>
                    <a:pt x="12730" y="6998"/>
                  </a:cubicBezTo>
                  <a:cubicBezTo>
                    <a:pt x="13194" y="6998"/>
                    <a:pt x="13320" y="6851"/>
                    <a:pt x="13320" y="6387"/>
                  </a:cubicBezTo>
                  <a:cubicBezTo>
                    <a:pt x="13299" y="4490"/>
                    <a:pt x="13299" y="2572"/>
                    <a:pt x="13320" y="675"/>
                  </a:cubicBezTo>
                  <a:cubicBezTo>
                    <a:pt x="13341" y="149"/>
                    <a:pt x="13173" y="1"/>
                    <a:pt x="12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9"/>
            <p:cNvSpPr/>
            <p:nvPr/>
          </p:nvSpPr>
          <p:spPr>
            <a:xfrm rot="-970049">
              <a:off x="7817920" y="4028603"/>
              <a:ext cx="258866" cy="136204"/>
            </a:xfrm>
            <a:custGeom>
              <a:avLst/>
              <a:gdLst/>
              <a:ahLst/>
              <a:cxnLst/>
              <a:rect l="l" t="t" r="r" b="b"/>
              <a:pathLst>
                <a:path w="13342" h="7020" extrusionOk="0">
                  <a:moveTo>
                    <a:pt x="696" y="1"/>
                  </a:moveTo>
                  <a:cubicBezTo>
                    <a:pt x="169" y="1"/>
                    <a:pt x="1" y="148"/>
                    <a:pt x="1" y="675"/>
                  </a:cubicBezTo>
                  <a:cubicBezTo>
                    <a:pt x="43" y="2551"/>
                    <a:pt x="43" y="4448"/>
                    <a:pt x="1" y="6324"/>
                  </a:cubicBezTo>
                  <a:cubicBezTo>
                    <a:pt x="1" y="6830"/>
                    <a:pt x="148" y="7019"/>
                    <a:pt x="675" y="7019"/>
                  </a:cubicBezTo>
                  <a:cubicBezTo>
                    <a:pt x="2667" y="7009"/>
                    <a:pt x="4664" y="7003"/>
                    <a:pt x="6661" y="7003"/>
                  </a:cubicBezTo>
                  <a:cubicBezTo>
                    <a:pt x="8658" y="7003"/>
                    <a:pt x="10655" y="7009"/>
                    <a:pt x="12646" y="7019"/>
                  </a:cubicBezTo>
                  <a:cubicBezTo>
                    <a:pt x="13173" y="7019"/>
                    <a:pt x="13342" y="6872"/>
                    <a:pt x="13342" y="6345"/>
                  </a:cubicBezTo>
                  <a:cubicBezTo>
                    <a:pt x="13300" y="4490"/>
                    <a:pt x="13300" y="2614"/>
                    <a:pt x="13342" y="760"/>
                  </a:cubicBezTo>
                  <a:cubicBezTo>
                    <a:pt x="13342" y="191"/>
                    <a:pt x="13194" y="1"/>
                    <a:pt x="12604" y="1"/>
                  </a:cubicBezTo>
                  <a:cubicBezTo>
                    <a:pt x="11614" y="22"/>
                    <a:pt x="10628" y="27"/>
                    <a:pt x="9643" y="27"/>
                  </a:cubicBezTo>
                  <a:cubicBezTo>
                    <a:pt x="8658" y="27"/>
                    <a:pt x="7672" y="22"/>
                    <a:pt x="6682" y="22"/>
                  </a:cubicBezTo>
                  <a:cubicBezTo>
                    <a:pt x="4680" y="22"/>
                    <a:pt x="2677" y="22"/>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9"/>
            <p:cNvSpPr/>
            <p:nvPr/>
          </p:nvSpPr>
          <p:spPr>
            <a:xfrm rot="-970049">
              <a:off x="9324798" y="3591959"/>
              <a:ext cx="256421" cy="135816"/>
            </a:xfrm>
            <a:custGeom>
              <a:avLst/>
              <a:gdLst/>
              <a:ahLst/>
              <a:cxnLst/>
              <a:rect l="l" t="t" r="r" b="b"/>
              <a:pathLst>
                <a:path w="13216" h="7000" extrusionOk="0">
                  <a:moveTo>
                    <a:pt x="582" y="0"/>
                  </a:moveTo>
                  <a:cubicBezTo>
                    <a:pt x="97" y="0"/>
                    <a:pt x="1" y="214"/>
                    <a:pt x="1" y="676"/>
                  </a:cubicBezTo>
                  <a:cubicBezTo>
                    <a:pt x="22" y="2573"/>
                    <a:pt x="43" y="4449"/>
                    <a:pt x="1" y="6346"/>
                  </a:cubicBezTo>
                  <a:cubicBezTo>
                    <a:pt x="1" y="6873"/>
                    <a:pt x="169" y="6999"/>
                    <a:pt x="675" y="6999"/>
                  </a:cubicBezTo>
                  <a:cubicBezTo>
                    <a:pt x="1329" y="6992"/>
                    <a:pt x="1982" y="6990"/>
                    <a:pt x="2634" y="6990"/>
                  </a:cubicBezTo>
                  <a:cubicBezTo>
                    <a:pt x="3940" y="6990"/>
                    <a:pt x="5242" y="6999"/>
                    <a:pt x="6534" y="6999"/>
                  </a:cubicBezTo>
                  <a:lnTo>
                    <a:pt x="12520" y="6999"/>
                  </a:lnTo>
                  <a:cubicBezTo>
                    <a:pt x="13005" y="6999"/>
                    <a:pt x="13194" y="6894"/>
                    <a:pt x="13194" y="6346"/>
                  </a:cubicBezTo>
                  <a:cubicBezTo>
                    <a:pt x="13173" y="4428"/>
                    <a:pt x="13173" y="2531"/>
                    <a:pt x="13194" y="634"/>
                  </a:cubicBezTo>
                  <a:cubicBezTo>
                    <a:pt x="13215" y="128"/>
                    <a:pt x="13047" y="2"/>
                    <a:pt x="12562" y="2"/>
                  </a:cubicBezTo>
                  <a:cubicBezTo>
                    <a:pt x="10581" y="12"/>
                    <a:pt x="8595" y="18"/>
                    <a:pt x="6608" y="18"/>
                  </a:cubicBezTo>
                  <a:cubicBezTo>
                    <a:pt x="4622" y="18"/>
                    <a:pt x="2635" y="12"/>
                    <a:pt x="654" y="2"/>
                  </a:cubicBezTo>
                  <a:cubicBezTo>
                    <a:pt x="629" y="1"/>
                    <a:pt x="605" y="0"/>
                    <a:pt x="5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9"/>
            <p:cNvSpPr/>
            <p:nvPr/>
          </p:nvSpPr>
          <p:spPr>
            <a:xfrm rot="-970049">
              <a:off x="8826899" y="3736432"/>
              <a:ext cx="255994" cy="136204"/>
            </a:xfrm>
            <a:custGeom>
              <a:avLst/>
              <a:gdLst/>
              <a:ahLst/>
              <a:cxnLst/>
              <a:rect l="l" t="t" r="r" b="b"/>
              <a:pathLst>
                <a:path w="13194" h="7020" extrusionOk="0">
                  <a:moveTo>
                    <a:pt x="611" y="1"/>
                  </a:moveTo>
                  <a:cubicBezTo>
                    <a:pt x="169" y="1"/>
                    <a:pt x="0" y="127"/>
                    <a:pt x="0" y="591"/>
                  </a:cubicBezTo>
                  <a:cubicBezTo>
                    <a:pt x="21" y="2530"/>
                    <a:pt x="21" y="4469"/>
                    <a:pt x="0" y="6387"/>
                  </a:cubicBezTo>
                  <a:cubicBezTo>
                    <a:pt x="0" y="6893"/>
                    <a:pt x="169" y="7019"/>
                    <a:pt x="654" y="7019"/>
                  </a:cubicBezTo>
                  <a:cubicBezTo>
                    <a:pt x="2635" y="7009"/>
                    <a:pt x="4616" y="7003"/>
                    <a:pt x="6597" y="7003"/>
                  </a:cubicBezTo>
                  <a:cubicBezTo>
                    <a:pt x="8578" y="7003"/>
                    <a:pt x="10559" y="7009"/>
                    <a:pt x="12541" y="7019"/>
                  </a:cubicBezTo>
                  <a:cubicBezTo>
                    <a:pt x="13025" y="7019"/>
                    <a:pt x="13194" y="6893"/>
                    <a:pt x="13194" y="6387"/>
                  </a:cubicBezTo>
                  <a:cubicBezTo>
                    <a:pt x="13173" y="4490"/>
                    <a:pt x="13173" y="2572"/>
                    <a:pt x="13194" y="675"/>
                  </a:cubicBezTo>
                  <a:cubicBezTo>
                    <a:pt x="13194" y="127"/>
                    <a:pt x="13025" y="22"/>
                    <a:pt x="12519" y="22"/>
                  </a:cubicBezTo>
                  <a:lnTo>
                    <a:pt x="6597" y="22"/>
                  </a:lnTo>
                  <a:cubicBezTo>
                    <a:pt x="4595" y="22"/>
                    <a:pt x="2614" y="22"/>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9"/>
            <p:cNvSpPr/>
            <p:nvPr/>
          </p:nvSpPr>
          <p:spPr>
            <a:xfrm rot="-970049">
              <a:off x="8542700" y="3643344"/>
              <a:ext cx="222875" cy="146410"/>
            </a:xfrm>
            <a:custGeom>
              <a:avLst/>
              <a:gdLst/>
              <a:ahLst/>
              <a:cxnLst/>
              <a:rect l="l" t="t" r="r" b="b"/>
              <a:pathLst>
                <a:path w="11487" h="7546" extrusionOk="0">
                  <a:moveTo>
                    <a:pt x="5796" y="1"/>
                  </a:moveTo>
                  <a:cubicBezTo>
                    <a:pt x="4068" y="1"/>
                    <a:pt x="2340" y="1"/>
                    <a:pt x="611" y="22"/>
                  </a:cubicBezTo>
                  <a:cubicBezTo>
                    <a:pt x="581" y="20"/>
                    <a:pt x="552" y="20"/>
                    <a:pt x="525" y="20"/>
                  </a:cubicBezTo>
                  <a:cubicBezTo>
                    <a:pt x="147" y="20"/>
                    <a:pt x="0" y="160"/>
                    <a:pt x="0" y="612"/>
                  </a:cubicBezTo>
                  <a:cubicBezTo>
                    <a:pt x="21" y="2719"/>
                    <a:pt x="21" y="4848"/>
                    <a:pt x="0" y="6977"/>
                  </a:cubicBezTo>
                  <a:cubicBezTo>
                    <a:pt x="0" y="7419"/>
                    <a:pt x="148" y="7546"/>
                    <a:pt x="569" y="7546"/>
                  </a:cubicBezTo>
                  <a:cubicBezTo>
                    <a:pt x="2287" y="7535"/>
                    <a:pt x="4010" y="7530"/>
                    <a:pt x="5733" y="7530"/>
                  </a:cubicBezTo>
                  <a:cubicBezTo>
                    <a:pt x="7456" y="7530"/>
                    <a:pt x="9179" y="7535"/>
                    <a:pt x="10896" y="7546"/>
                  </a:cubicBezTo>
                  <a:cubicBezTo>
                    <a:pt x="11381" y="7546"/>
                    <a:pt x="11487" y="7335"/>
                    <a:pt x="11487" y="6914"/>
                  </a:cubicBezTo>
                  <a:cubicBezTo>
                    <a:pt x="11466" y="4806"/>
                    <a:pt x="11466" y="2698"/>
                    <a:pt x="11487" y="591"/>
                  </a:cubicBezTo>
                  <a:cubicBezTo>
                    <a:pt x="11487" y="127"/>
                    <a:pt x="11318" y="1"/>
                    <a:pt x="108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9"/>
            <p:cNvSpPr/>
            <p:nvPr/>
          </p:nvSpPr>
          <p:spPr>
            <a:xfrm rot="-970049">
              <a:off x="9548896" y="3352205"/>
              <a:ext cx="215521" cy="146410"/>
            </a:xfrm>
            <a:custGeom>
              <a:avLst/>
              <a:gdLst/>
              <a:ahLst/>
              <a:cxnLst/>
              <a:rect l="l" t="t" r="r" b="b"/>
              <a:pathLst>
                <a:path w="11108" h="7546" extrusionOk="0">
                  <a:moveTo>
                    <a:pt x="653" y="1"/>
                  </a:moveTo>
                  <a:cubicBezTo>
                    <a:pt x="169" y="1"/>
                    <a:pt x="0" y="127"/>
                    <a:pt x="0" y="633"/>
                  </a:cubicBezTo>
                  <a:cubicBezTo>
                    <a:pt x="21" y="2698"/>
                    <a:pt x="21" y="4785"/>
                    <a:pt x="0" y="6871"/>
                  </a:cubicBezTo>
                  <a:cubicBezTo>
                    <a:pt x="0" y="7419"/>
                    <a:pt x="190" y="7525"/>
                    <a:pt x="696" y="7525"/>
                  </a:cubicBezTo>
                  <a:cubicBezTo>
                    <a:pt x="1237" y="7518"/>
                    <a:pt x="1778" y="7515"/>
                    <a:pt x="2318" y="7515"/>
                  </a:cubicBezTo>
                  <a:cubicBezTo>
                    <a:pt x="3398" y="7515"/>
                    <a:pt x="4475" y="7525"/>
                    <a:pt x="5543" y="7525"/>
                  </a:cubicBezTo>
                  <a:cubicBezTo>
                    <a:pt x="6365" y="7525"/>
                    <a:pt x="7187" y="7519"/>
                    <a:pt x="8009" y="7519"/>
                  </a:cubicBezTo>
                  <a:cubicBezTo>
                    <a:pt x="8831" y="7519"/>
                    <a:pt x="9653" y="7525"/>
                    <a:pt x="10475" y="7546"/>
                  </a:cubicBezTo>
                  <a:cubicBezTo>
                    <a:pt x="10939" y="7546"/>
                    <a:pt x="11086" y="7419"/>
                    <a:pt x="11086" y="6935"/>
                  </a:cubicBezTo>
                  <a:cubicBezTo>
                    <a:pt x="11065" y="4827"/>
                    <a:pt x="11065" y="2719"/>
                    <a:pt x="11086" y="612"/>
                  </a:cubicBezTo>
                  <a:cubicBezTo>
                    <a:pt x="11107" y="106"/>
                    <a:pt x="10918" y="1"/>
                    <a:pt x="10433" y="1"/>
                  </a:cubicBezTo>
                  <a:cubicBezTo>
                    <a:pt x="8799" y="11"/>
                    <a:pt x="7166" y="16"/>
                    <a:pt x="5535" y="16"/>
                  </a:cubicBezTo>
                  <a:cubicBezTo>
                    <a:pt x="3904" y="16"/>
                    <a:pt x="2276" y="11"/>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9"/>
            <p:cNvSpPr/>
            <p:nvPr/>
          </p:nvSpPr>
          <p:spPr>
            <a:xfrm rot="-970049">
              <a:off x="9050524" y="3497131"/>
              <a:ext cx="212669" cy="146041"/>
            </a:xfrm>
            <a:custGeom>
              <a:avLst/>
              <a:gdLst/>
              <a:ahLst/>
              <a:cxnLst/>
              <a:rect l="l" t="t" r="r" b="b"/>
              <a:pathLst>
                <a:path w="10961" h="7527" extrusionOk="0">
                  <a:moveTo>
                    <a:pt x="612" y="1"/>
                  </a:moveTo>
                  <a:cubicBezTo>
                    <a:pt x="169" y="1"/>
                    <a:pt x="1" y="127"/>
                    <a:pt x="1" y="591"/>
                  </a:cubicBezTo>
                  <a:cubicBezTo>
                    <a:pt x="22" y="2698"/>
                    <a:pt x="22" y="4806"/>
                    <a:pt x="1" y="6914"/>
                  </a:cubicBezTo>
                  <a:cubicBezTo>
                    <a:pt x="1" y="7377"/>
                    <a:pt x="148" y="7525"/>
                    <a:pt x="612" y="7525"/>
                  </a:cubicBezTo>
                  <a:cubicBezTo>
                    <a:pt x="1153" y="7518"/>
                    <a:pt x="1694" y="7515"/>
                    <a:pt x="2235" y="7515"/>
                  </a:cubicBezTo>
                  <a:cubicBezTo>
                    <a:pt x="3316" y="7515"/>
                    <a:pt x="4398" y="7525"/>
                    <a:pt x="5480" y="7525"/>
                  </a:cubicBezTo>
                  <a:cubicBezTo>
                    <a:pt x="6562" y="7525"/>
                    <a:pt x="7644" y="7515"/>
                    <a:pt x="8726" y="7515"/>
                  </a:cubicBezTo>
                  <a:cubicBezTo>
                    <a:pt x="9267" y="7515"/>
                    <a:pt x="9808" y="7518"/>
                    <a:pt x="10349" y="7525"/>
                  </a:cubicBezTo>
                  <a:cubicBezTo>
                    <a:pt x="10377" y="7526"/>
                    <a:pt x="10404" y="7527"/>
                    <a:pt x="10430" y="7527"/>
                  </a:cubicBezTo>
                  <a:cubicBezTo>
                    <a:pt x="10830" y="7527"/>
                    <a:pt x="10960" y="7370"/>
                    <a:pt x="10960" y="6935"/>
                  </a:cubicBezTo>
                  <a:cubicBezTo>
                    <a:pt x="10939" y="4827"/>
                    <a:pt x="10939" y="2719"/>
                    <a:pt x="10960" y="612"/>
                  </a:cubicBezTo>
                  <a:cubicBezTo>
                    <a:pt x="10960" y="148"/>
                    <a:pt x="10834" y="1"/>
                    <a:pt x="10370" y="1"/>
                  </a:cubicBezTo>
                  <a:cubicBezTo>
                    <a:pt x="8747" y="11"/>
                    <a:pt x="7119" y="16"/>
                    <a:pt x="5491" y="16"/>
                  </a:cubicBezTo>
                  <a:cubicBezTo>
                    <a:pt x="3863" y="16"/>
                    <a:pt x="2235" y="1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9"/>
            <p:cNvSpPr/>
            <p:nvPr/>
          </p:nvSpPr>
          <p:spPr>
            <a:xfrm rot="-970049">
              <a:off x="8044452" y="3789180"/>
              <a:ext cx="210612" cy="146410"/>
            </a:xfrm>
            <a:custGeom>
              <a:avLst/>
              <a:gdLst/>
              <a:ahLst/>
              <a:cxnLst/>
              <a:rect l="l" t="t" r="r" b="b"/>
              <a:pathLst>
                <a:path w="10855" h="7546" extrusionOk="0">
                  <a:moveTo>
                    <a:pt x="633" y="1"/>
                  </a:moveTo>
                  <a:cubicBezTo>
                    <a:pt x="169" y="1"/>
                    <a:pt x="22" y="127"/>
                    <a:pt x="22" y="612"/>
                  </a:cubicBezTo>
                  <a:cubicBezTo>
                    <a:pt x="43" y="2719"/>
                    <a:pt x="43" y="4827"/>
                    <a:pt x="22" y="6935"/>
                  </a:cubicBezTo>
                  <a:cubicBezTo>
                    <a:pt x="1" y="7440"/>
                    <a:pt x="190" y="7546"/>
                    <a:pt x="675" y="7546"/>
                  </a:cubicBezTo>
                  <a:cubicBezTo>
                    <a:pt x="2256" y="7535"/>
                    <a:pt x="3842" y="7530"/>
                    <a:pt x="5430" y="7530"/>
                  </a:cubicBezTo>
                  <a:cubicBezTo>
                    <a:pt x="7019" y="7530"/>
                    <a:pt x="8610" y="7535"/>
                    <a:pt x="10201" y="7546"/>
                  </a:cubicBezTo>
                  <a:cubicBezTo>
                    <a:pt x="10686" y="7546"/>
                    <a:pt x="10855" y="7419"/>
                    <a:pt x="10855" y="6914"/>
                  </a:cubicBezTo>
                  <a:cubicBezTo>
                    <a:pt x="10813" y="4827"/>
                    <a:pt x="10813" y="2762"/>
                    <a:pt x="10855" y="675"/>
                  </a:cubicBezTo>
                  <a:cubicBezTo>
                    <a:pt x="10855" y="127"/>
                    <a:pt x="10665" y="22"/>
                    <a:pt x="10159" y="22"/>
                  </a:cubicBezTo>
                  <a:cubicBezTo>
                    <a:pt x="9632" y="29"/>
                    <a:pt x="9105" y="31"/>
                    <a:pt x="8578" y="31"/>
                  </a:cubicBezTo>
                  <a:cubicBezTo>
                    <a:pt x="7525" y="31"/>
                    <a:pt x="6471" y="22"/>
                    <a:pt x="5417" y="22"/>
                  </a:cubicBezTo>
                  <a:cubicBezTo>
                    <a:pt x="3815" y="22"/>
                    <a:pt x="2213" y="22"/>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9"/>
            <p:cNvSpPr/>
            <p:nvPr/>
          </p:nvSpPr>
          <p:spPr>
            <a:xfrm rot="-970049">
              <a:off x="8589616" y="3810417"/>
              <a:ext cx="222875" cy="135836"/>
            </a:xfrm>
            <a:custGeom>
              <a:avLst/>
              <a:gdLst/>
              <a:ahLst/>
              <a:cxnLst/>
              <a:rect l="l" t="t" r="r" b="b"/>
              <a:pathLst>
                <a:path w="11487" h="7001" extrusionOk="0">
                  <a:moveTo>
                    <a:pt x="525" y="1"/>
                  </a:moveTo>
                  <a:cubicBezTo>
                    <a:pt x="147" y="1"/>
                    <a:pt x="0" y="141"/>
                    <a:pt x="0" y="593"/>
                  </a:cubicBezTo>
                  <a:cubicBezTo>
                    <a:pt x="21" y="2532"/>
                    <a:pt x="21" y="4492"/>
                    <a:pt x="0" y="6431"/>
                  </a:cubicBezTo>
                  <a:cubicBezTo>
                    <a:pt x="0" y="6874"/>
                    <a:pt x="148" y="7000"/>
                    <a:pt x="569" y="7000"/>
                  </a:cubicBezTo>
                  <a:cubicBezTo>
                    <a:pt x="2287" y="6990"/>
                    <a:pt x="4005" y="6984"/>
                    <a:pt x="5725" y="6984"/>
                  </a:cubicBezTo>
                  <a:cubicBezTo>
                    <a:pt x="7445" y="6984"/>
                    <a:pt x="9168" y="6990"/>
                    <a:pt x="10896" y="7000"/>
                  </a:cubicBezTo>
                  <a:cubicBezTo>
                    <a:pt x="11318" y="7000"/>
                    <a:pt x="11466" y="6874"/>
                    <a:pt x="11466" y="6431"/>
                  </a:cubicBezTo>
                  <a:cubicBezTo>
                    <a:pt x="11444" y="4492"/>
                    <a:pt x="11444" y="2532"/>
                    <a:pt x="11466" y="593"/>
                  </a:cubicBezTo>
                  <a:cubicBezTo>
                    <a:pt x="11487" y="129"/>
                    <a:pt x="11318" y="3"/>
                    <a:pt x="10854" y="3"/>
                  </a:cubicBezTo>
                  <a:lnTo>
                    <a:pt x="611" y="3"/>
                  </a:lnTo>
                  <a:cubicBezTo>
                    <a:pt x="581" y="2"/>
                    <a:pt x="552" y="1"/>
                    <a:pt x="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9"/>
            <p:cNvSpPr/>
            <p:nvPr/>
          </p:nvSpPr>
          <p:spPr>
            <a:xfrm rot="-970049">
              <a:off x="9595882" y="3519366"/>
              <a:ext cx="215114" cy="136204"/>
            </a:xfrm>
            <a:custGeom>
              <a:avLst/>
              <a:gdLst/>
              <a:ahLst/>
              <a:cxnLst/>
              <a:rect l="l" t="t" r="r" b="b"/>
              <a:pathLst>
                <a:path w="11087" h="7020" extrusionOk="0">
                  <a:moveTo>
                    <a:pt x="653" y="1"/>
                  </a:moveTo>
                  <a:cubicBezTo>
                    <a:pt x="190" y="1"/>
                    <a:pt x="0" y="106"/>
                    <a:pt x="0" y="633"/>
                  </a:cubicBezTo>
                  <a:cubicBezTo>
                    <a:pt x="21" y="2572"/>
                    <a:pt x="21" y="4490"/>
                    <a:pt x="0" y="6429"/>
                  </a:cubicBezTo>
                  <a:cubicBezTo>
                    <a:pt x="0" y="6893"/>
                    <a:pt x="148" y="7019"/>
                    <a:pt x="611" y="7019"/>
                  </a:cubicBezTo>
                  <a:cubicBezTo>
                    <a:pt x="2255" y="7009"/>
                    <a:pt x="3899" y="7003"/>
                    <a:pt x="5543" y="7003"/>
                  </a:cubicBezTo>
                  <a:cubicBezTo>
                    <a:pt x="7187" y="7003"/>
                    <a:pt x="8831" y="7009"/>
                    <a:pt x="10475" y="7019"/>
                  </a:cubicBezTo>
                  <a:cubicBezTo>
                    <a:pt x="10981" y="7019"/>
                    <a:pt x="11086" y="6851"/>
                    <a:pt x="11086" y="6366"/>
                  </a:cubicBezTo>
                  <a:cubicBezTo>
                    <a:pt x="11065" y="4469"/>
                    <a:pt x="11065" y="2551"/>
                    <a:pt x="11086" y="654"/>
                  </a:cubicBezTo>
                  <a:cubicBezTo>
                    <a:pt x="11086" y="148"/>
                    <a:pt x="10939" y="22"/>
                    <a:pt x="10454" y="22"/>
                  </a:cubicBezTo>
                  <a:lnTo>
                    <a:pt x="5585" y="22"/>
                  </a:lnTo>
                  <a:cubicBezTo>
                    <a:pt x="3941" y="22"/>
                    <a:pt x="2297" y="22"/>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9"/>
            <p:cNvSpPr/>
            <p:nvPr/>
          </p:nvSpPr>
          <p:spPr>
            <a:xfrm rot="-970049">
              <a:off x="9097607" y="3664608"/>
              <a:ext cx="212669" cy="135816"/>
            </a:xfrm>
            <a:custGeom>
              <a:avLst/>
              <a:gdLst/>
              <a:ahLst/>
              <a:cxnLst/>
              <a:rect l="l" t="t" r="r" b="b"/>
              <a:pathLst>
                <a:path w="10961" h="7000" extrusionOk="0">
                  <a:moveTo>
                    <a:pt x="534" y="0"/>
                  </a:moveTo>
                  <a:cubicBezTo>
                    <a:pt x="149" y="0"/>
                    <a:pt x="1" y="157"/>
                    <a:pt x="1" y="592"/>
                  </a:cubicBezTo>
                  <a:cubicBezTo>
                    <a:pt x="22" y="2531"/>
                    <a:pt x="22" y="4491"/>
                    <a:pt x="1" y="6430"/>
                  </a:cubicBezTo>
                  <a:cubicBezTo>
                    <a:pt x="1" y="6873"/>
                    <a:pt x="169" y="6999"/>
                    <a:pt x="591" y="6999"/>
                  </a:cubicBezTo>
                  <a:cubicBezTo>
                    <a:pt x="2224" y="6989"/>
                    <a:pt x="3857" y="6983"/>
                    <a:pt x="5491" y="6983"/>
                  </a:cubicBezTo>
                  <a:cubicBezTo>
                    <a:pt x="7124" y="6983"/>
                    <a:pt x="8758" y="6989"/>
                    <a:pt x="10391" y="6999"/>
                  </a:cubicBezTo>
                  <a:cubicBezTo>
                    <a:pt x="10791" y="6999"/>
                    <a:pt x="10960" y="6873"/>
                    <a:pt x="10960" y="6430"/>
                  </a:cubicBezTo>
                  <a:cubicBezTo>
                    <a:pt x="10939" y="4491"/>
                    <a:pt x="10939" y="2531"/>
                    <a:pt x="10960" y="592"/>
                  </a:cubicBezTo>
                  <a:cubicBezTo>
                    <a:pt x="10960" y="107"/>
                    <a:pt x="10791" y="2"/>
                    <a:pt x="10349" y="2"/>
                  </a:cubicBezTo>
                  <a:lnTo>
                    <a:pt x="612" y="2"/>
                  </a:lnTo>
                  <a:cubicBezTo>
                    <a:pt x="585" y="1"/>
                    <a:pt x="559" y="0"/>
                    <a:pt x="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9"/>
            <p:cNvSpPr/>
            <p:nvPr/>
          </p:nvSpPr>
          <p:spPr>
            <a:xfrm rot="-970049">
              <a:off x="8090987" y="3956405"/>
              <a:ext cx="210612" cy="135836"/>
            </a:xfrm>
            <a:custGeom>
              <a:avLst/>
              <a:gdLst/>
              <a:ahLst/>
              <a:cxnLst/>
              <a:rect l="l" t="t" r="r" b="b"/>
              <a:pathLst>
                <a:path w="10855" h="7001" extrusionOk="0">
                  <a:moveTo>
                    <a:pt x="654" y="1"/>
                  </a:moveTo>
                  <a:cubicBezTo>
                    <a:pt x="169" y="1"/>
                    <a:pt x="22" y="127"/>
                    <a:pt x="22" y="633"/>
                  </a:cubicBezTo>
                  <a:cubicBezTo>
                    <a:pt x="43" y="2530"/>
                    <a:pt x="43" y="4448"/>
                    <a:pt x="22" y="6345"/>
                  </a:cubicBezTo>
                  <a:cubicBezTo>
                    <a:pt x="0" y="6893"/>
                    <a:pt x="211" y="6998"/>
                    <a:pt x="717" y="6998"/>
                  </a:cubicBezTo>
                  <a:cubicBezTo>
                    <a:pt x="1230" y="6991"/>
                    <a:pt x="1745" y="6989"/>
                    <a:pt x="2262" y="6989"/>
                  </a:cubicBezTo>
                  <a:cubicBezTo>
                    <a:pt x="3295" y="6989"/>
                    <a:pt x="4335" y="6998"/>
                    <a:pt x="5375" y="6998"/>
                  </a:cubicBezTo>
                  <a:cubicBezTo>
                    <a:pt x="6443" y="6998"/>
                    <a:pt x="7511" y="6989"/>
                    <a:pt x="8572" y="6989"/>
                  </a:cubicBezTo>
                  <a:cubicBezTo>
                    <a:pt x="9103" y="6989"/>
                    <a:pt x="9632" y="6991"/>
                    <a:pt x="10159" y="6998"/>
                  </a:cubicBezTo>
                  <a:cubicBezTo>
                    <a:pt x="10191" y="6999"/>
                    <a:pt x="10221" y="7000"/>
                    <a:pt x="10250" y="7000"/>
                  </a:cubicBezTo>
                  <a:cubicBezTo>
                    <a:pt x="10706" y="7000"/>
                    <a:pt x="10855" y="6840"/>
                    <a:pt x="10855" y="6345"/>
                  </a:cubicBezTo>
                  <a:cubicBezTo>
                    <a:pt x="10812" y="4448"/>
                    <a:pt x="10812" y="2572"/>
                    <a:pt x="10855" y="675"/>
                  </a:cubicBezTo>
                  <a:cubicBezTo>
                    <a:pt x="10855" y="191"/>
                    <a:pt x="10728" y="1"/>
                    <a:pt x="10180" y="1"/>
                  </a:cubicBezTo>
                  <a:cubicBezTo>
                    <a:pt x="8599" y="11"/>
                    <a:pt x="7014" y="17"/>
                    <a:pt x="5425" y="17"/>
                  </a:cubicBezTo>
                  <a:cubicBezTo>
                    <a:pt x="3836" y="17"/>
                    <a:pt x="22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9"/>
            <p:cNvSpPr/>
            <p:nvPr/>
          </p:nvSpPr>
          <p:spPr>
            <a:xfrm rot="-970049">
              <a:off x="7574270" y="3471541"/>
              <a:ext cx="2381597" cy="596854"/>
            </a:xfrm>
            <a:custGeom>
              <a:avLst/>
              <a:gdLst/>
              <a:ahLst/>
              <a:cxnLst/>
              <a:rect l="l" t="t" r="r" b="b"/>
              <a:pathLst>
                <a:path w="122748" h="30762" extrusionOk="0">
                  <a:moveTo>
                    <a:pt x="22318" y="7534"/>
                  </a:moveTo>
                  <a:cubicBezTo>
                    <a:pt x="22778" y="7534"/>
                    <a:pt x="22910" y="7712"/>
                    <a:pt x="22910" y="8210"/>
                  </a:cubicBezTo>
                  <a:cubicBezTo>
                    <a:pt x="22868" y="10254"/>
                    <a:pt x="22868" y="12320"/>
                    <a:pt x="22910" y="14385"/>
                  </a:cubicBezTo>
                  <a:cubicBezTo>
                    <a:pt x="22910" y="14912"/>
                    <a:pt x="22762" y="15060"/>
                    <a:pt x="22235" y="15060"/>
                  </a:cubicBezTo>
                  <a:cubicBezTo>
                    <a:pt x="21561" y="15053"/>
                    <a:pt x="20887" y="15050"/>
                    <a:pt x="20212" y="15050"/>
                  </a:cubicBezTo>
                  <a:cubicBezTo>
                    <a:pt x="18863" y="15050"/>
                    <a:pt x="17514" y="15060"/>
                    <a:pt x="16166" y="15060"/>
                  </a:cubicBezTo>
                  <a:cubicBezTo>
                    <a:pt x="14859" y="15060"/>
                    <a:pt x="13543" y="15050"/>
                    <a:pt x="12223" y="15050"/>
                  </a:cubicBezTo>
                  <a:cubicBezTo>
                    <a:pt x="11564" y="15050"/>
                    <a:pt x="10903" y="15053"/>
                    <a:pt x="10243" y="15060"/>
                  </a:cubicBezTo>
                  <a:cubicBezTo>
                    <a:pt x="9716" y="15060"/>
                    <a:pt x="9590" y="14912"/>
                    <a:pt x="9590" y="14385"/>
                  </a:cubicBezTo>
                  <a:cubicBezTo>
                    <a:pt x="9611" y="12320"/>
                    <a:pt x="9611" y="10254"/>
                    <a:pt x="9590" y="8189"/>
                  </a:cubicBezTo>
                  <a:cubicBezTo>
                    <a:pt x="9569" y="7683"/>
                    <a:pt x="9737" y="7536"/>
                    <a:pt x="10264" y="7536"/>
                  </a:cubicBezTo>
                  <a:cubicBezTo>
                    <a:pt x="12256" y="7546"/>
                    <a:pt x="14253" y="7551"/>
                    <a:pt x="16250" y="7551"/>
                  </a:cubicBezTo>
                  <a:cubicBezTo>
                    <a:pt x="18247" y="7551"/>
                    <a:pt x="20244" y="7546"/>
                    <a:pt x="22235" y="7536"/>
                  </a:cubicBezTo>
                  <a:cubicBezTo>
                    <a:pt x="22264" y="7534"/>
                    <a:pt x="22291" y="7534"/>
                    <a:pt x="22318" y="7534"/>
                  </a:cubicBezTo>
                  <a:close/>
                  <a:moveTo>
                    <a:pt x="49023" y="7536"/>
                  </a:moveTo>
                  <a:cubicBezTo>
                    <a:pt x="49466" y="7536"/>
                    <a:pt x="49634" y="7641"/>
                    <a:pt x="49634" y="8126"/>
                  </a:cubicBezTo>
                  <a:cubicBezTo>
                    <a:pt x="49613" y="10233"/>
                    <a:pt x="49613" y="12341"/>
                    <a:pt x="49634" y="14449"/>
                  </a:cubicBezTo>
                  <a:cubicBezTo>
                    <a:pt x="49655" y="14954"/>
                    <a:pt x="49445" y="15060"/>
                    <a:pt x="48981" y="15060"/>
                  </a:cubicBezTo>
                  <a:lnTo>
                    <a:pt x="42995" y="15060"/>
                  </a:lnTo>
                  <a:cubicBezTo>
                    <a:pt x="41661" y="15060"/>
                    <a:pt x="40326" y="15050"/>
                    <a:pt x="38997" y="15050"/>
                  </a:cubicBezTo>
                  <a:cubicBezTo>
                    <a:pt x="38333" y="15050"/>
                    <a:pt x="37670" y="15053"/>
                    <a:pt x="37010" y="15060"/>
                  </a:cubicBezTo>
                  <a:cubicBezTo>
                    <a:pt x="36504" y="15060"/>
                    <a:pt x="36314" y="14933"/>
                    <a:pt x="36314" y="14406"/>
                  </a:cubicBezTo>
                  <a:cubicBezTo>
                    <a:pt x="36335" y="12320"/>
                    <a:pt x="36335" y="10233"/>
                    <a:pt x="36314" y="8147"/>
                  </a:cubicBezTo>
                  <a:cubicBezTo>
                    <a:pt x="36314" y="7704"/>
                    <a:pt x="36441" y="7536"/>
                    <a:pt x="36904" y="7536"/>
                  </a:cubicBezTo>
                  <a:close/>
                  <a:moveTo>
                    <a:pt x="76317" y="7515"/>
                  </a:moveTo>
                  <a:cubicBezTo>
                    <a:pt x="76780" y="7515"/>
                    <a:pt x="76907" y="7683"/>
                    <a:pt x="76907" y="8126"/>
                  </a:cubicBezTo>
                  <a:cubicBezTo>
                    <a:pt x="76886" y="10233"/>
                    <a:pt x="76886" y="12341"/>
                    <a:pt x="76907" y="14449"/>
                  </a:cubicBezTo>
                  <a:cubicBezTo>
                    <a:pt x="76907" y="14975"/>
                    <a:pt x="76696" y="15060"/>
                    <a:pt x="76254" y="15060"/>
                  </a:cubicBezTo>
                  <a:lnTo>
                    <a:pt x="64409" y="15060"/>
                  </a:lnTo>
                  <a:cubicBezTo>
                    <a:pt x="63924" y="15060"/>
                    <a:pt x="63713" y="14975"/>
                    <a:pt x="63713" y="14406"/>
                  </a:cubicBezTo>
                  <a:cubicBezTo>
                    <a:pt x="63734" y="12320"/>
                    <a:pt x="63734" y="10254"/>
                    <a:pt x="63713" y="8168"/>
                  </a:cubicBezTo>
                  <a:cubicBezTo>
                    <a:pt x="63713" y="7683"/>
                    <a:pt x="63840" y="7515"/>
                    <a:pt x="64346" y="7515"/>
                  </a:cubicBezTo>
                  <a:cubicBezTo>
                    <a:pt x="66337" y="7525"/>
                    <a:pt x="68334" y="7530"/>
                    <a:pt x="70331" y="7530"/>
                  </a:cubicBezTo>
                  <a:cubicBezTo>
                    <a:pt x="72328" y="7530"/>
                    <a:pt x="74325" y="7525"/>
                    <a:pt x="76317" y="7515"/>
                  </a:cubicBezTo>
                  <a:close/>
                  <a:moveTo>
                    <a:pt x="88562" y="7515"/>
                  </a:moveTo>
                  <a:cubicBezTo>
                    <a:pt x="89026" y="7515"/>
                    <a:pt x="89152" y="7683"/>
                    <a:pt x="89152" y="8126"/>
                  </a:cubicBezTo>
                  <a:cubicBezTo>
                    <a:pt x="89131" y="10233"/>
                    <a:pt x="89131" y="12341"/>
                    <a:pt x="89152" y="14449"/>
                  </a:cubicBezTo>
                  <a:cubicBezTo>
                    <a:pt x="89152" y="14912"/>
                    <a:pt x="89005" y="15060"/>
                    <a:pt x="88541" y="15060"/>
                  </a:cubicBezTo>
                  <a:cubicBezTo>
                    <a:pt x="88000" y="15053"/>
                    <a:pt x="87459" y="15050"/>
                    <a:pt x="86918" y="15050"/>
                  </a:cubicBezTo>
                  <a:cubicBezTo>
                    <a:pt x="85836" y="15050"/>
                    <a:pt x="84754" y="15060"/>
                    <a:pt x="83672" y="15060"/>
                  </a:cubicBezTo>
                  <a:cubicBezTo>
                    <a:pt x="82576" y="15060"/>
                    <a:pt x="81499" y="15050"/>
                    <a:pt x="80422" y="15050"/>
                  </a:cubicBezTo>
                  <a:cubicBezTo>
                    <a:pt x="79883" y="15050"/>
                    <a:pt x="79345" y="15053"/>
                    <a:pt x="78804" y="15060"/>
                  </a:cubicBezTo>
                  <a:cubicBezTo>
                    <a:pt x="78340" y="15060"/>
                    <a:pt x="78193" y="14891"/>
                    <a:pt x="78193" y="14449"/>
                  </a:cubicBezTo>
                  <a:cubicBezTo>
                    <a:pt x="78214" y="12341"/>
                    <a:pt x="78214" y="10233"/>
                    <a:pt x="78193" y="8126"/>
                  </a:cubicBezTo>
                  <a:cubicBezTo>
                    <a:pt x="78193" y="7662"/>
                    <a:pt x="78340" y="7515"/>
                    <a:pt x="78804" y="7515"/>
                  </a:cubicBezTo>
                  <a:cubicBezTo>
                    <a:pt x="80427" y="7525"/>
                    <a:pt x="82049" y="7530"/>
                    <a:pt x="83675" y="7530"/>
                  </a:cubicBezTo>
                  <a:cubicBezTo>
                    <a:pt x="85300" y="7530"/>
                    <a:pt x="86929" y="7525"/>
                    <a:pt x="88562" y="7515"/>
                  </a:cubicBezTo>
                  <a:close/>
                  <a:moveTo>
                    <a:pt x="103041" y="7515"/>
                  </a:moveTo>
                  <a:cubicBezTo>
                    <a:pt x="103505" y="7515"/>
                    <a:pt x="103652" y="7683"/>
                    <a:pt x="103652" y="8126"/>
                  </a:cubicBezTo>
                  <a:cubicBezTo>
                    <a:pt x="103631" y="10233"/>
                    <a:pt x="103610" y="12341"/>
                    <a:pt x="103652" y="14449"/>
                  </a:cubicBezTo>
                  <a:cubicBezTo>
                    <a:pt x="103652" y="14975"/>
                    <a:pt x="103442" y="15060"/>
                    <a:pt x="102978" y="15060"/>
                  </a:cubicBezTo>
                  <a:lnTo>
                    <a:pt x="97056" y="15060"/>
                  </a:lnTo>
                  <a:cubicBezTo>
                    <a:pt x="95735" y="15060"/>
                    <a:pt x="94405" y="15050"/>
                    <a:pt x="93078" y="15050"/>
                  </a:cubicBezTo>
                  <a:cubicBezTo>
                    <a:pt x="92414" y="15050"/>
                    <a:pt x="91751" y="15053"/>
                    <a:pt x="91091" y="15060"/>
                  </a:cubicBezTo>
                  <a:cubicBezTo>
                    <a:pt x="90585" y="15060"/>
                    <a:pt x="90459" y="14891"/>
                    <a:pt x="90459" y="14406"/>
                  </a:cubicBezTo>
                  <a:cubicBezTo>
                    <a:pt x="90480" y="12341"/>
                    <a:pt x="90480" y="10254"/>
                    <a:pt x="90459" y="8168"/>
                  </a:cubicBezTo>
                  <a:cubicBezTo>
                    <a:pt x="90438" y="7683"/>
                    <a:pt x="90585" y="7515"/>
                    <a:pt x="91070" y="7515"/>
                  </a:cubicBezTo>
                  <a:cubicBezTo>
                    <a:pt x="93072" y="7525"/>
                    <a:pt x="95069" y="7530"/>
                    <a:pt x="97064" y="7530"/>
                  </a:cubicBezTo>
                  <a:cubicBezTo>
                    <a:pt x="99058" y="7530"/>
                    <a:pt x="101050" y="7525"/>
                    <a:pt x="103041" y="7515"/>
                  </a:cubicBezTo>
                  <a:close/>
                  <a:moveTo>
                    <a:pt x="115371" y="7515"/>
                  </a:moveTo>
                  <a:cubicBezTo>
                    <a:pt x="115856" y="7515"/>
                    <a:pt x="116024" y="7641"/>
                    <a:pt x="116024" y="8147"/>
                  </a:cubicBezTo>
                  <a:cubicBezTo>
                    <a:pt x="116003" y="10254"/>
                    <a:pt x="116003" y="12362"/>
                    <a:pt x="116024" y="14470"/>
                  </a:cubicBezTo>
                  <a:cubicBezTo>
                    <a:pt x="116024" y="14933"/>
                    <a:pt x="115877" y="15060"/>
                    <a:pt x="115413" y="15060"/>
                  </a:cubicBezTo>
                  <a:cubicBezTo>
                    <a:pt x="114865" y="15053"/>
                    <a:pt x="114317" y="15050"/>
                    <a:pt x="113769" y="15050"/>
                  </a:cubicBezTo>
                  <a:cubicBezTo>
                    <a:pt x="112673" y="15050"/>
                    <a:pt x="111577" y="15060"/>
                    <a:pt x="110481" y="15060"/>
                  </a:cubicBezTo>
                  <a:cubicBezTo>
                    <a:pt x="109399" y="15060"/>
                    <a:pt x="108317" y="15050"/>
                    <a:pt x="107235" y="15050"/>
                  </a:cubicBezTo>
                  <a:cubicBezTo>
                    <a:pt x="106694" y="15050"/>
                    <a:pt x="106154" y="15053"/>
                    <a:pt x="105613" y="15060"/>
                  </a:cubicBezTo>
                  <a:cubicBezTo>
                    <a:pt x="105128" y="15060"/>
                    <a:pt x="104938" y="14933"/>
                    <a:pt x="104938" y="14385"/>
                  </a:cubicBezTo>
                  <a:cubicBezTo>
                    <a:pt x="104959" y="12320"/>
                    <a:pt x="104959" y="10233"/>
                    <a:pt x="104938" y="8147"/>
                  </a:cubicBezTo>
                  <a:cubicBezTo>
                    <a:pt x="104917" y="7662"/>
                    <a:pt x="105086" y="7515"/>
                    <a:pt x="105570" y="7515"/>
                  </a:cubicBezTo>
                  <a:cubicBezTo>
                    <a:pt x="107204" y="7525"/>
                    <a:pt x="108837" y="7530"/>
                    <a:pt x="110471" y="7530"/>
                  </a:cubicBezTo>
                  <a:cubicBezTo>
                    <a:pt x="112104" y="7530"/>
                    <a:pt x="113737" y="7525"/>
                    <a:pt x="115371" y="7515"/>
                  </a:cubicBezTo>
                  <a:close/>
                  <a:moveTo>
                    <a:pt x="61795" y="7536"/>
                  </a:moveTo>
                  <a:cubicBezTo>
                    <a:pt x="62259" y="7536"/>
                    <a:pt x="62407" y="7662"/>
                    <a:pt x="62407" y="8126"/>
                  </a:cubicBezTo>
                  <a:cubicBezTo>
                    <a:pt x="62385" y="10233"/>
                    <a:pt x="62385" y="12341"/>
                    <a:pt x="62407" y="14449"/>
                  </a:cubicBezTo>
                  <a:cubicBezTo>
                    <a:pt x="62407" y="14891"/>
                    <a:pt x="62322" y="15081"/>
                    <a:pt x="61837" y="15081"/>
                  </a:cubicBezTo>
                  <a:cubicBezTo>
                    <a:pt x="60109" y="15070"/>
                    <a:pt x="58386" y="15065"/>
                    <a:pt x="56666" y="15065"/>
                  </a:cubicBezTo>
                  <a:cubicBezTo>
                    <a:pt x="54946" y="15065"/>
                    <a:pt x="53228" y="15070"/>
                    <a:pt x="51510" y="15081"/>
                  </a:cubicBezTo>
                  <a:cubicBezTo>
                    <a:pt x="51089" y="15081"/>
                    <a:pt x="50941" y="14954"/>
                    <a:pt x="50941" y="14512"/>
                  </a:cubicBezTo>
                  <a:cubicBezTo>
                    <a:pt x="50941" y="12383"/>
                    <a:pt x="50941" y="10254"/>
                    <a:pt x="50941" y="8147"/>
                  </a:cubicBezTo>
                  <a:cubicBezTo>
                    <a:pt x="50920" y="7662"/>
                    <a:pt x="51110" y="7557"/>
                    <a:pt x="51552" y="7557"/>
                  </a:cubicBezTo>
                  <a:lnTo>
                    <a:pt x="56737" y="7557"/>
                  </a:lnTo>
                  <a:cubicBezTo>
                    <a:pt x="58423" y="7557"/>
                    <a:pt x="60109" y="7557"/>
                    <a:pt x="61795" y="7536"/>
                  </a:cubicBezTo>
                  <a:close/>
                  <a:moveTo>
                    <a:pt x="34354" y="7557"/>
                  </a:moveTo>
                  <a:cubicBezTo>
                    <a:pt x="34839" y="7557"/>
                    <a:pt x="35029" y="7683"/>
                    <a:pt x="35029" y="8210"/>
                  </a:cubicBezTo>
                  <a:cubicBezTo>
                    <a:pt x="35008" y="10297"/>
                    <a:pt x="35008" y="12383"/>
                    <a:pt x="35029" y="14470"/>
                  </a:cubicBezTo>
                  <a:cubicBezTo>
                    <a:pt x="35029" y="14954"/>
                    <a:pt x="34881" y="15102"/>
                    <a:pt x="34396" y="15102"/>
                  </a:cubicBezTo>
                  <a:cubicBezTo>
                    <a:pt x="32805" y="15091"/>
                    <a:pt x="31214" y="15086"/>
                    <a:pt x="29623" y="15086"/>
                  </a:cubicBezTo>
                  <a:cubicBezTo>
                    <a:pt x="28031" y="15086"/>
                    <a:pt x="26440" y="15091"/>
                    <a:pt x="24849" y="15102"/>
                  </a:cubicBezTo>
                  <a:cubicBezTo>
                    <a:pt x="24385" y="15102"/>
                    <a:pt x="24196" y="14975"/>
                    <a:pt x="24196" y="14470"/>
                  </a:cubicBezTo>
                  <a:cubicBezTo>
                    <a:pt x="24217" y="12362"/>
                    <a:pt x="24217" y="10254"/>
                    <a:pt x="24196" y="8147"/>
                  </a:cubicBezTo>
                  <a:cubicBezTo>
                    <a:pt x="24196" y="7683"/>
                    <a:pt x="24364" y="7557"/>
                    <a:pt x="24807" y="7557"/>
                  </a:cubicBezTo>
                  <a:lnTo>
                    <a:pt x="29612" y="7557"/>
                  </a:lnTo>
                  <a:cubicBezTo>
                    <a:pt x="30666" y="7557"/>
                    <a:pt x="31720" y="7566"/>
                    <a:pt x="32773" y="7566"/>
                  </a:cubicBezTo>
                  <a:cubicBezTo>
                    <a:pt x="33300" y="7566"/>
                    <a:pt x="33827" y="7564"/>
                    <a:pt x="34354" y="7557"/>
                  </a:cubicBezTo>
                  <a:close/>
                  <a:moveTo>
                    <a:pt x="34375" y="16472"/>
                  </a:moveTo>
                  <a:cubicBezTo>
                    <a:pt x="34923" y="16472"/>
                    <a:pt x="35029" y="16683"/>
                    <a:pt x="35029" y="17167"/>
                  </a:cubicBezTo>
                  <a:cubicBezTo>
                    <a:pt x="35008" y="19043"/>
                    <a:pt x="34986" y="20940"/>
                    <a:pt x="35029" y="22816"/>
                  </a:cubicBezTo>
                  <a:cubicBezTo>
                    <a:pt x="35029" y="23343"/>
                    <a:pt x="34881" y="23490"/>
                    <a:pt x="34354" y="23490"/>
                  </a:cubicBezTo>
                  <a:cubicBezTo>
                    <a:pt x="33820" y="23483"/>
                    <a:pt x="33286" y="23481"/>
                    <a:pt x="32752" y="23481"/>
                  </a:cubicBezTo>
                  <a:cubicBezTo>
                    <a:pt x="31685" y="23481"/>
                    <a:pt x="30617" y="23490"/>
                    <a:pt x="29549" y="23490"/>
                  </a:cubicBezTo>
                  <a:cubicBezTo>
                    <a:pt x="28509" y="23490"/>
                    <a:pt x="27479" y="23481"/>
                    <a:pt x="26445" y="23481"/>
                  </a:cubicBezTo>
                  <a:cubicBezTo>
                    <a:pt x="25928" y="23481"/>
                    <a:pt x="25411" y="23483"/>
                    <a:pt x="24891" y="23490"/>
                  </a:cubicBezTo>
                  <a:cubicBezTo>
                    <a:pt x="24385" y="23490"/>
                    <a:pt x="24196" y="23385"/>
                    <a:pt x="24196" y="22837"/>
                  </a:cubicBezTo>
                  <a:cubicBezTo>
                    <a:pt x="24217" y="20940"/>
                    <a:pt x="24217" y="19022"/>
                    <a:pt x="24196" y="17125"/>
                  </a:cubicBezTo>
                  <a:cubicBezTo>
                    <a:pt x="24196" y="16619"/>
                    <a:pt x="24343" y="16472"/>
                    <a:pt x="24828" y="16472"/>
                  </a:cubicBezTo>
                  <a:cubicBezTo>
                    <a:pt x="26665" y="16484"/>
                    <a:pt x="28503" y="16496"/>
                    <a:pt x="30340" y="16496"/>
                  </a:cubicBezTo>
                  <a:cubicBezTo>
                    <a:pt x="31685" y="16496"/>
                    <a:pt x="33030" y="16490"/>
                    <a:pt x="34375" y="16472"/>
                  </a:cubicBezTo>
                  <a:close/>
                  <a:moveTo>
                    <a:pt x="102999" y="16493"/>
                  </a:moveTo>
                  <a:cubicBezTo>
                    <a:pt x="103484" y="16493"/>
                    <a:pt x="103652" y="16619"/>
                    <a:pt x="103652" y="17125"/>
                  </a:cubicBezTo>
                  <a:cubicBezTo>
                    <a:pt x="103610" y="19022"/>
                    <a:pt x="103610" y="20940"/>
                    <a:pt x="103652" y="22837"/>
                  </a:cubicBezTo>
                  <a:cubicBezTo>
                    <a:pt x="103652" y="23385"/>
                    <a:pt x="103463" y="23490"/>
                    <a:pt x="102957" y="23490"/>
                  </a:cubicBezTo>
                  <a:lnTo>
                    <a:pt x="96971" y="23490"/>
                  </a:lnTo>
                  <a:cubicBezTo>
                    <a:pt x="95679" y="23490"/>
                    <a:pt x="94377" y="23481"/>
                    <a:pt x="93078" y="23481"/>
                  </a:cubicBezTo>
                  <a:cubicBezTo>
                    <a:pt x="92428" y="23481"/>
                    <a:pt x="91780" y="23483"/>
                    <a:pt x="91133" y="23490"/>
                  </a:cubicBezTo>
                  <a:cubicBezTo>
                    <a:pt x="91103" y="23491"/>
                    <a:pt x="91074" y="23492"/>
                    <a:pt x="91045" y="23492"/>
                  </a:cubicBezTo>
                  <a:cubicBezTo>
                    <a:pt x="90608" y="23492"/>
                    <a:pt x="90459" y="23332"/>
                    <a:pt x="90459" y="22837"/>
                  </a:cubicBezTo>
                  <a:cubicBezTo>
                    <a:pt x="90480" y="20940"/>
                    <a:pt x="90480" y="19064"/>
                    <a:pt x="90459" y="17188"/>
                  </a:cubicBezTo>
                  <a:cubicBezTo>
                    <a:pt x="90438" y="16683"/>
                    <a:pt x="90543" y="16493"/>
                    <a:pt x="91091" y="16493"/>
                  </a:cubicBezTo>
                  <a:cubicBezTo>
                    <a:pt x="93083" y="16503"/>
                    <a:pt x="95069" y="16509"/>
                    <a:pt x="97053" y="16509"/>
                  </a:cubicBezTo>
                  <a:cubicBezTo>
                    <a:pt x="99037" y="16509"/>
                    <a:pt x="101018" y="16503"/>
                    <a:pt x="102999" y="16493"/>
                  </a:cubicBezTo>
                  <a:close/>
                  <a:moveTo>
                    <a:pt x="22172" y="16493"/>
                  </a:moveTo>
                  <a:cubicBezTo>
                    <a:pt x="22762" y="16493"/>
                    <a:pt x="22910" y="16683"/>
                    <a:pt x="22910" y="17252"/>
                  </a:cubicBezTo>
                  <a:cubicBezTo>
                    <a:pt x="22868" y="19127"/>
                    <a:pt x="22868" y="20982"/>
                    <a:pt x="22910" y="22858"/>
                  </a:cubicBezTo>
                  <a:cubicBezTo>
                    <a:pt x="22910" y="23385"/>
                    <a:pt x="22741" y="23511"/>
                    <a:pt x="22214" y="23511"/>
                  </a:cubicBezTo>
                  <a:cubicBezTo>
                    <a:pt x="20223" y="23501"/>
                    <a:pt x="18226" y="23495"/>
                    <a:pt x="16229" y="23495"/>
                  </a:cubicBezTo>
                  <a:cubicBezTo>
                    <a:pt x="14232" y="23495"/>
                    <a:pt x="12235" y="23501"/>
                    <a:pt x="10243" y="23511"/>
                  </a:cubicBezTo>
                  <a:cubicBezTo>
                    <a:pt x="9716" y="23511"/>
                    <a:pt x="9590" y="23343"/>
                    <a:pt x="9590" y="22837"/>
                  </a:cubicBezTo>
                  <a:cubicBezTo>
                    <a:pt x="9611" y="20940"/>
                    <a:pt x="9611" y="19064"/>
                    <a:pt x="9590" y="17167"/>
                  </a:cubicBezTo>
                  <a:cubicBezTo>
                    <a:pt x="9569" y="16640"/>
                    <a:pt x="9737" y="16514"/>
                    <a:pt x="10264" y="16514"/>
                  </a:cubicBezTo>
                  <a:lnTo>
                    <a:pt x="16250" y="16514"/>
                  </a:lnTo>
                  <a:cubicBezTo>
                    <a:pt x="17240" y="16514"/>
                    <a:pt x="18226" y="16519"/>
                    <a:pt x="19211" y="16519"/>
                  </a:cubicBezTo>
                  <a:cubicBezTo>
                    <a:pt x="20196" y="16519"/>
                    <a:pt x="21182" y="16514"/>
                    <a:pt x="22172" y="16493"/>
                  </a:cubicBezTo>
                  <a:close/>
                  <a:moveTo>
                    <a:pt x="49051" y="16512"/>
                  </a:moveTo>
                  <a:cubicBezTo>
                    <a:pt x="49504" y="16512"/>
                    <a:pt x="49634" y="16672"/>
                    <a:pt x="49634" y="17167"/>
                  </a:cubicBezTo>
                  <a:cubicBezTo>
                    <a:pt x="49613" y="19085"/>
                    <a:pt x="49613" y="21003"/>
                    <a:pt x="49634" y="22900"/>
                  </a:cubicBezTo>
                  <a:cubicBezTo>
                    <a:pt x="49634" y="23364"/>
                    <a:pt x="49508" y="23511"/>
                    <a:pt x="49044" y="23511"/>
                  </a:cubicBezTo>
                  <a:cubicBezTo>
                    <a:pt x="47021" y="23501"/>
                    <a:pt x="44998" y="23495"/>
                    <a:pt x="42977" y="23495"/>
                  </a:cubicBezTo>
                  <a:cubicBezTo>
                    <a:pt x="40956" y="23495"/>
                    <a:pt x="38938" y="23501"/>
                    <a:pt x="36925" y="23511"/>
                  </a:cubicBezTo>
                  <a:cubicBezTo>
                    <a:pt x="36462" y="23511"/>
                    <a:pt x="36314" y="23364"/>
                    <a:pt x="36314" y="22900"/>
                  </a:cubicBezTo>
                  <a:cubicBezTo>
                    <a:pt x="36335" y="20982"/>
                    <a:pt x="36335" y="19043"/>
                    <a:pt x="36314" y="17104"/>
                  </a:cubicBezTo>
                  <a:cubicBezTo>
                    <a:pt x="36314" y="16662"/>
                    <a:pt x="36462" y="16514"/>
                    <a:pt x="36925" y="16514"/>
                  </a:cubicBezTo>
                  <a:lnTo>
                    <a:pt x="48960" y="16514"/>
                  </a:lnTo>
                  <a:cubicBezTo>
                    <a:pt x="48992" y="16513"/>
                    <a:pt x="49022" y="16512"/>
                    <a:pt x="49051" y="16512"/>
                  </a:cubicBezTo>
                  <a:close/>
                  <a:moveTo>
                    <a:pt x="61816" y="16514"/>
                  </a:moveTo>
                  <a:cubicBezTo>
                    <a:pt x="62259" y="16514"/>
                    <a:pt x="62428" y="16640"/>
                    <a:pt x="62428" y="17104"/>
                  </a:cubicBezTo>
                  <a:cubicBezTo>
                    <a:pt x="62407" y="19043"/>
                    <a:pt x="62407" y="21003"/>
                    <a:pt x="62428" y="22963"/>
                  </a:cubicBezTo>
                  <a:cubicBezTo>
                    <a:pt x="62428" y="23385"/>
                    <a:pt x="62259" y="23511"/>
                    <a:pt x="61837" y="23511"/>
                  </a:cubicBezTo>
                  <a:cubicBezTo>
                    <a:pt x="60120" y="23501"/>
                    <a:pt x="58397" y="23495"/>
                    <a:pt x="56674" y="23495"/>
                  </a:cubicBezTo>
                  <a:cubicBezTo>
                    <a:pt x="54951" y="23495"/>
                    <a:pt x="53228" y="23501"/>
                    <a:pt x="51510" y="23511"/>
                  </a:cubicBezTo>
                  <a:cubicBezTo>
                    <a:pt x="51089" y="23511"/>
                    <a:pt x="50941" y="23385"/>
                    <a:pt x="50941" y="22942"/>
                  </a:cubicBezTo>
                  <a:cubicBezTo>
                    <a:pt x="50962" y="21003"/>
                    <a:pt x="50962" y="19043"/>
                    <a:pt x="50941" y="17104"/>
                  </a:cubicBezTo>
                  <a:cubicBezTo>
                    <a:pt x="50941" y="16619"/>
                    <a:pt x="51110" y="16514"/>
                    <a:pt x="51552" y="16514"/>
                  </a:cubicBezTo>
                  <a:close/>
                  <a:moveTo>
                    <a:pt x="76232" y="16514"/>
                  </a:moveTo>
                  <a:cubicBezTo>
                    <a:pt x="76717" y="16514"/>
                    <a:pt x="76907" y="16640"/>
                    <a:pt x="76907" y="17167"/>
                  </a:cubicBezTo>
                  <a:cubicBezTo>
                    <a:pt x="76886" y="19085"/>
                    <a:pt x="76886" y="20982"/>
                    <a:pt x="76907" y="22900"/>
                  </a:cubicBezTo>
                  <a:cubicBezTo>
                    <a:pt x="76907" y="23406"/>
                    <a:pt x="76738" y="23511"/>
                    <a:pt x="76254" y="23511"/>
                  </a:cubicBezTo>
                  <a:lnTo>
                    <a:pt x="64367" y="23511"/>
                  </a:lnTo>
                  <a:cubicBezTo>
                    <a:pt x="63882" y="23511"/>
                    <a:pt x="63713" y="23406"/>
                    <a:pt x="63713" y="22900"/>
                  </a:cubicBezTo>
                  <a:cubicBezTo>
                    <a:pt x="63734" y="20961"/>
                    <a:pt x="63734" y="19022"/>
                    <a:pt x="63713" y="17104"/>
                  </a:cubicBezTo>
                  <a:cubicBezTo>
                    <a:pt x="63713" y="16619"/>
                    <a:pt x="63882" y="16514"/>
                    <a:pt x="64324" y="16514"/>
                  </a:cubicBezTo>
                  <a:close/>
                  <a:moveTo>
                    <a:pt x="88541" y="16514"/>
                  </a:moveTo>
                  <a:cubicBezTo>
                    <a:pt x="88983" y="16514"/>
                    <a:pt x="89152" y="16619"/>
                    <a:pt x="89152" y="17104"/>
                  </a:cubicBezTo>
                  <a:cubicBezTo>
                    <a:pt x="89131" y="19043"/>
                    <a:pt x="89131" y="21003"/>
                    <a:pt x="89152" y="22942"/>
                  </a:cubicBezTo>
                  <a:cubicBezTo>
                    <a:pt x="89152" y="23385"/>
                    <a:pt x="89005" y="23511"/>
                    <a:pt x="88583" y="23511"/>
                  </a:cubicBezTo>
                  <a:cubicBezTo>
                    <a:pt x="86950" y="23501"/>
                    <a:pt x="85316" y="23495"/>
                    <a:pt x="83683" y="23495"/>
                  </a:cubicBezTo>
                  <a:cubicBezTo>
                    <a:pt x="82049" y="23495"/>
                    <a:pt x="80416" y="23501"/>
                    <a:pt x="78783" y="23511"/>
                  </a:cubicBezTo>
                  <a:cubicBezTo>
                    <a:pt x="78361" y="23511"/>
                    <a:pt x="78214" y="23385"/>
                    <a:pt x="78214" y="22942"/>
                  </a:cubicBezTo>
                  <a:cubicBezTo>
                    <a:pt x="78235" y="21003"/>
                    <a:pt x="78235" y="19043"/>
                    <a:pt x="78214" y="17104"/>
                  </a:cubicBezTo>
                  <a:cubicBezTo>
                    <a:pt x="78193" y="16640"/>
                    <a:pt x="78361" y="16514"/>
                    <a:pt x="78825" y="16514"/>
                  </a:cubicBezTo>
                  <a:close/>
                  <a:moveTo>
                    <a:pt x="115392" y="16514"/>
                  </a:moveTo>
                  <a:cubicBezTo>
                    <a:pt x="115877" y="16514"/>
                    <a:pt x="116024" y="16662"/>
                    <a:pt x="116024" y="17146"/>
                  </a:cubicBezTo>
                  <a:cubicBezTo>
                    <a:pt x="116003" y="19064"/>
                    <a:pt x="116003" y="20961"/>
                    <a:pt x="116024" y="22879"/>
                  </a:cubicBezTo>
                  <a:cubicBezTo>
                    <a:pt x="116045" y="23343"/>
                    <a:pt x="115919" y="23532"/>
                    <a:pt x="115413" y="23532"/>
                  </a:cubicBezTo>
                  <a:cubicBezTo>
                    <a:pt x="113769" y="23522"/>
                    <a:pt x="112125" y="23516"/>
                    <a:pt x="110481" y="23516"/>
                  </a:cubicBezTo>
                  <a:cubicBezTo>
                    <a:pt x="108837" y="23516"/>
                    <a:pt x="107193" y="23522"/>
                    <a:pt x="105549" y="23532"/>
                  </a:cubicBezTo>
                  <a:cubicBezTo>
                    <a:pt x="105086" y="23532"/>
                    <a:pt x="104938" y="23385"/>
                    <a:pt x="104938" y="22921"/>
                  </a:cubicBezTo>
                  <a:cubicBezTo>
                    <a:pt x="104959" y="20982"/>
                    <a:pt x="104959" y="19064"/>
                    <a:pt x="104938" y="17125"/>
                  </a:cubicBezTo>
                  <a:cubicBezTo>
                    <a:pt x="104938" y="16619"/>
                    <a:pt x="105128" y="16514"/>
                    <a:pt x="105591" y="16514"/>
                  </a:cubicBezTo>
                  <a:close/>
                  <a:moveTo>
                    <a:pt x="8968" y="1"/>
                  </a:moveTo>
                  <a:cubicBezTo>
                    <a:pt x="8763" y="1"/>
                    <a:pt x="8557" y="54"/>
                    <a:pt x="8367" y="159"/>
                  </a:cubicBezTo>
                  <a:cubicBezTo>
                    <a:pt x="8367" y="1887"/>
                    <a:pt x="8346" y="3615"/>
                    <a:pt x="8367" y="5344"/>
                  </a:cubicBezTo>
                  <a:cubicBezTo>
                    <a:pt x="8388" y="5892"/>
                    <a:pt x="8283" y="6102"/>
                    <a:pt x="7672" y="6102"/>
                  </a:cubicBezTo>
                  <a:cubicBezTo>
                    <a:pt x="5164" y="6081"/>
                    <a:pt x="2677" y="6081"/>
                    <a:pt x="190" y="6081"/>
                  </a:cubicBezTo>
                  <a:cubicBezTo>
                    <a:pt x="0" y="6566"/>
                    <a:pt x="0" y="7072"/>
                    <a:pt x="190" y="7536"/>
                  </a:cubicBezTo>
                  <a:cubicBezTo>
                    <a:pt x="1848" y="7536"/>
                    <a:pt x="3515" y="7545"/>
                    <a:pt x="5179" y="7545"/>
                  </a:cubicBezTo>
                  <a:cubicBezTo>
                    <a:pt x="6011" y="7545"/>
                    <a:pt x="6843" y="7543"/>
                    <a:pt x="7672" y="7536"/>
                  </a:cubicBezTo>
                  <a:cubicBezTo>
                    <a:pt x="7700" y="7535"/>
                    <a:pt x="7727" y="7534"/>
                    <a:pt x="7753" y="7534"/>
                  </a:cubicBezTo>
                  <a:cubicBezTo>
                    <a:pt x="8253" y="7534"/>
                    <a:pt x="8367" y="7730"/>
                    <a:pt x="8367" y="8231"/>
                  </a:cubicBezTo>
                  <a:cubicBezTo>
                    <a:pt x="8346" y="10275"/>
                    <a:pt x="8346" y="12320"/>
                    <a:pt x="8367" y="14343"/>
                  </a:cubicBezTo>
                  <a:cubicBezTo>
                    <a:pt x="8388" y="14891"/>
                    <a:pt x="8241" y="15060"/>
                    <a:pt x="7672" y="15060"/>
                  </a:cubicBezTo>
                  <a:cubicBezTo>
                    <a:pt x="5185" y="15039"/>
                    <a:pt x="2677" y="15039"/>
                    <a:pt x="190" y="15039"/>
                  </a:cubicBezTo>
                  <a:cubicBezTo>
                    <a:pt x="0" y="15523"/>
                    <a:pt x="0" y="16029"/>
                    <a:pt x="190" y="16493"/>
                  </a:cubicBezTo>
                  <a:cubicBezTo>
                    <a:pt x="1433" y="16493"/>
                    <a:pt x="2682" y="16498"/>
                    <a:pt x="3931" y="16498"/>
                  </a:cubicBezTo>
                  <a:cubicBezTo>
                    <a:pt x="5180" y="16498"/>
                    <a:pt x="6428" y="16493"/>
                    <a:pt x="7672" y="16472"/>
                  </a:cubicBezTo>
                  <a:cubicBezTo>
                    <a:pt x="8241" y="16472"/>
                    <a:pt x="8367" y="16640"/>
                    <a:pt x="8367" y="17188"/>
                  </a:cubicBezTo>
                  <a:cubicBezTo>
                    <a:pt x="8346" y="19043"/>
                    <a:pt x="8346" y="20919"/>
                    <a:pt x="8367" y="22774"/>
                  </a:cubicBezTo>
                  <a:cubicBezTo>
                    <a:pt x="8388" y="23322"/>
                    <a:pt x="8241" y="23490"/>
                    <a:pt x="7672" y="23490"/>
                  </a:cubicBezTo>
                  <a:cubicBezTo>
                    <a:pt x="5185" y="23469"/>
                    <a:pt x="2677" y="23469"/>
                    <a:pt x="190" y="23469"/>
                  </a:cubicBezTo>
                  <a:cubicBezTo>
                    <a:pt x="0" y="23933"/>
                    <a:pt x="0" y="24460"/>
                    <a:pt x="190" y="24923"/>
                  </a:cubicBezTo>
                  <a:cubicBezTo>
                    <a:pt x="1433" y="24923"/>
                    <a:pt x="2682" y="24929"/>
                    <a:pt x="3933" y="24929"/>
                  </a:cubicBezTo>
                  <a:cubicBezTo>
                    <a:pt x="5185" y="24929"/>
                    <a:pt x="6439" y="24923"/>
                    <a:pt x="7693" y="24902"/>
                  </a:cubicBezTo>
                  <a:cubicBezTo>
                    <a:pt x="8262" y="24902"/>
                    <a:pt x="8367" y="25092"/>
                    <a:pt x="8367" y="25619"/>
                  </a:cubicBezTo>
                  <a:cubicBezTo>
                    <a:pt x="8346" y="27115"/>
                    <a:pt x="8367" y="28612"/>
                    <a:pt x="8346" y="30108"/>
                  </a:cubicBezTo>
                  <a:cubicBezTo>
                    <a:pt x="8346" y="30551"/>
                    <a:pt x="8431" y="30740"/>
                    <a:pt x="8936" y="30740"/>
                  </a:cubicBezTo>
                  <a:cubicBezTo>
                    <a:pt x="9442" y="30740"/>
                    <a:pt x="9569" y="30551"/>
                    <a:pt x="9569" y="30087"/>
                  </a:cubicBezTo>
                  <a:cubicBezTo>
                    <a:pt x="9548" y="28591"/>
                    <a:pt x="9569" y="27094"/>
                    <a:pt x="9548" y="25598"/>
                  </a:cubicBezTo>
                  <a:cubicBezTo>
                    <a:pt x="9527" y="25113"/>
                    <a:pt x="9632" y="24902"/>
                    <a:pt x="10180" y="24902"/>
                  </a:cubicBezTo>
                  <a:cubicBezTo>
                    <a:pt x="12193" y="24913"/>
                    <a:pt x="14205" y="24918"/>
                    <a:pt x="16216" y="24918"/>
                  </a:cubicBezTo>
                  <a:cubicBezTo>
                    <a:pt x="18226" y="24918"/>
                    <a:pt x="20233" y="24913"/>
                    <a:pt x="22235" y="24902"/>
                  </a:cubicBezTo>
                  <a:cubicBezTo>
                    <a:pt x="22741" y="24902"/>
                    <a:pt x="22868" y="25092"/>
                    <a:pt x="22868" y="25556"/>
                  </a:cubicBezTo>
                  <a:cubicBezTo>
                    <a:pt x="22847" y="27031"/>
                    <a:pt x="22868" y="28506"/>
                    <a:pt x="22847" y="29960"/>
                  </a:cubicBezTo>
                  <a:cubicBezTo>
                    <a:pt x="22847" y="30445"/>
                    <a:pt x="22847" y="30719"/>
                    <a:pt x="23500" y="30740"/>
                  </a:cubicBezTo>
                  <a:cubicBezTo>
                    <a:pt x="23521" y="30741"/>
                    <a:pt x="23541" y="30741"/>
                    <a:pt x="23560" y="30741"/>
                  </a:cubicBezTo>
                  <a:cubicBezTo>
                    <a:pt x="24155" y="30741"/>
                    <a:pt x="24174" y="30430"/>
                    <a:pt x="24174" y="29960"/>
                  </a:cubicBezTo>
                  <a:cubicBezTo>
                    <a:pt x="24153" y="28506"/>
                    <a:pt x="24174" y="27052"/>
                    <a:pt x="24153" y="25598"/>
                  </a:cubicBezTo>
                  <a:cubicBezTo>
                    <a:pt x="24153" y="25113"/>
                    <a:pt x="24259" y="24923"/>
                    <a:pt x="24807" y="24923"/>
                  </a:cubicBezTo>
                  <a:cubicBezTo>
                    <a:pt x="26398" y="24934"/>
                    <a:pt x="27989" y="24939"/>
                    <a:pt x="29580" y="24939"/>
                  </a:cubicBezTo>
                  <a:cubicBezTo>
                    <a:pt x="31172" y="24939"/>
                    <a:pt x="32763" y="24934"/>
                    <a:pt x="34354" y="24923"/>
                  </a:cubicBezTo>
                  <a:cubicBezTo>
                    <a:pt x="34860" y="24923"/>
                    <a:pt x="34986" y="25092"/>
                    <a:pt x="34986" y="25577"/>
                  </a:cubicBezTo>
                  <a:cubicBezTo>
                    <a:pt x="34965" y="27073"/>
                    <a:pt x="34986" y="28548"/>
                    <a:pt x="34965" y="30045"/>
                  </a:cubicBezTo>
                  <a:cubicBezTo>
                    <a:pt x="34965" y="30529"/>
                    <a:pt x="35050" y="30761"/>
                    <a:pt x="35619" y="30761"/>
                  </a:cubicBezTo>
                  <a:cubicBezTo>
                    <a:pt x="36188" y="30761"/>
                    <a:pt x="36293" y="30551"/>
                    <a:pt x="36293" y="30024"/>
                  </a:cubicBezTo>
                  <a:cubicBezTo>
                    <a:pt x="36272" y="28591"/>
                    <a:pt x="36314" y="27178"/>
                    <a:pt x="36272" y="25745"/>
                  </a:cubicBezTo>
                  <a:cubicBezTo>
                    <a:pt x="36272" y="25134"/>
                    <a:pt x="36420" y="24923"/>
                    <a:pt x="37073" y="24923"/>
                  </a:cubicBezTo>
                  <a:cubicBezTo>
                    <a:pt x="39033" y="24934"/>
                    <a:pt x="40998" y="24939"/>
                    <a:pt x="42964" y="24939"/>
                  </a:cubicBezTo>
                  <a:cubicBezTo>
                    <a:pt x="44929" y="24939"/>
                    <a:pt x="46894" y="24934"/>
                    <a:pt x="48855" y="24923"/>
                  </a:cubicBezTo>
                  <a:cubicBezTo>
                    <a:pt x="49487" y="24923"/>
                    <a:pt x="49634" y="25134"/>
                    <a:pt x="49613" y="25703"/>
                  </a:cubicBezTo>
                  <a:cubicBezTo>
                    <a:pt x="49592" y="27094"/>
                    <a:pt x="49613" y="28485"/>
                    <a:pt x="49613" y="29855"/>
                  </a:cubicBezTo>
                  <a:cubicBezTo>
                    <a:pt x="49613" y="30298"/>
                    <a:pt x="49466" y="30740"/>
                    <a:pt x="50246" y="30761"/>
                  </a:cubicBezTo>
                  <a:cubicBezTo>
                    <a:pt x="50263" y="30762"/>
                    <a:pt x="50280" y="30762"/>
                    <a:pt x="50296" y="30762"/>
                  </a:cubicBezTo>
                  <a:cubicBezTo>
                    <a:pt x="51061" y="30762"/>
                    <a:pt x="50920" y="30288"/>
                    <a:pt x="50920" y="29834"/>
                  </a:cubicBezTo>
                  <a:cubicBezTo>
                    <a:pt x="50920" y="28422"/>
                    <a:pt x="50941" y="27010"/>
                    <a:pt x="50920" y="25619"/>
                  </a:cubicBezTo>
                  <a:cubicBezTo>
                    <a:pt x="50920" y="25113"/>
                    <a:pt x="51025" y="24923"/>
                    <a:pt x="51573" y="24923"/>
                  </a:cubicBezTo>
                  <a:cubicBezTo>
                    <a:pt x="53270" y="24934"/>
                    <a:pt x="54961" y="24939"/>
                    <a:pt x="56650" y="24939"/>
                  </a:cubicBezTo>
                  <a:cubicBezTo>
                    <a:pt x="58339" y="24939"/>
                    <a:pt x="60025" y="24934"/>
                    <a:pt x="61711" y="24923"/>
                  </a:cubicBezTo>
                  <a:cubicBezTo>
                    <a:pt x="62280" y="24923"/>
                    <a:pt x="62407" y="25113"/>
                    <a:pt x="62407" y="25640"/>
                  </a:cubicBezTo>
                  <a:cubicBezTo>
                    <a:pt x="62385" y="27073"/>
                    <a:pt x="62407" y="28485"/>
                    <a:pt x="62407" y="29918"/>
                  </a:cubicBezTo>
                  <a:cubicBezTo>
                    <a:pt x="62407" y="30382"/>
                    <a:pt x="62343" y="30761"/>
                    <a:pt x="63039" y="30761"/>
                  </a:cubicBezTo>
                  <a:cubicBezTo>
                    <a:pt x="63798" y="30761"/>
                    <a:pt x="63734" y="30361"/>
                    <a:pt x="63734" y="29897"/>
                  </a:cubicBezTo>
                  <a:cubicBezTo>
                    <a:pt x="63713" y="28464"/>
                    <a:pt x="63734" y="27031"/>
                    <a:pt x="63713" y="25598"/>
                  </a:cubicBezTo>
                  <a:cubicBezTo>
                    <a:pt x="63713" y="25113"/>
                    <a:pt x="63819" y="24923"/>
                    <a:pt x="64367" y="24923"/>
                  </a:cubicBezTo>
                  <a:cubicBezTo>
                    <a:pt x="66348" y="24934"/>
                    <a:pt x="68324" y="24939"/>
                    <a:pt x="70300" y="24939"/>
                  </a:cubicBezTo>
                  <a:cubicBezTo>
                    <a:pt x="72275" y="24939"/>
                    <a:pt x="74251" y="24934"/>
                    <a:pt x="76232" y="24923"/>
                  </a:cubicBezTo>
                  <a:cubicBezTo>
                    <a:pt x="76801" y="24923"/>
                    <a:pt x="76928" y="25113"/>
                    <a:pt x="76907" y="25640"/>
                  </a:cubicBezTo>
                  <a:cubicBezTo>
                    <a:pt x="76886" y="27052"/>
                    <a:pt x="76907" y="28443"/>
                    <a:pt x="76907" y="29855"/>
                  </a:cubicBezTo>
                  <a:cubicBezTo>
                    <a:pt x="76907" y="30298"/>
                    <a:pt x="76780" y="30740"/>
                    <a:pt x="77560" y="30761"/>
                  </a:cubicBezTo>
                  <a:cubicBezTo>
                    <a:pt x="77578" y="30762"/>
                    <a:pt x="77594" y="30762"/>
                    <a:pt x="77611" y="30762"/>
                  </a:cubicBezTo>
                  <a:cubicBezTo>
                    <a:pt x="78375" y="30762"/>
                    <a:pt x="78214" y="30288"/>
                    <a:pt x="78214" y="29834"/>
                  </a:cubicBezTo>
                  <a:cubicBezTo>
                    <a:pt x="78214" y="28422"/>
                    <a:pt x="78256" y="27010"/>
                    <a:pt x="78214" y="25619"/>
                  </a:cubicBezTo>
                  <a:cubicBezTo>
                    <a:pt x="78214" y="25113"/>
                    <a:pt x="78340" y="24923"/>
                    <a:pt x="78888" y="24923"/>
                  </a:cubicBezTo>
                  <a:cubicBezTo>
                    <a:pt x="80490" y="24934"/>
                    <a:pt x="82092" y="24939"/>
                    <a:pt x="83693" y="24939"/>
                  </a:cubicBezTo>
                  <a:cubicBezTo>
                    <a:pt x="85295" y="24939"/>
                    <a:pt x="86897" y="24934"/>
                    <a:pt x="88499" y="24923"/>
                  </a:cubicBezTo>
                  <a:cubicBezTo>
                    <a:pt x="89068" y="24923"/>
                    <a:pt x="89173" y="25113"/>
                    <a:pt x="89173" y="25640"/>
                  </a:cubicBezTo>
                  <a:cubicBezTo>
                    <a:pt x="89152" y="27094"/>
                    <a:pt x="89173" y="28548"/>
                    <a:pt x="89152" y="29982"/>
                  </a:cubicBezTo>
                  <a:cubicBezTo>
                    <a:pt x="89152" y="30466"/>
                    <a:pt x="89194" y="30761"/>
                    <a:pt x="89805" y="30761"/>
                  </a:cubicBezTo>
                  <a:cubicBezTo>
                    <a:pt x="90396" y="30740"/>
                    <a:pt x="90480" y="30551"/>
                    <a:pt x="90480" y="30024"/>
                  </a:cubicBezTo>
                  <a:cubicBezTo>
                    <a:pt x="90480" y="28527"/>
                    <a:pt x="90501" y="27031"/>
                    <a:pt x="90480" y="25534"/>
                  </a:cubicBezTo>
                  <a:cubicBezTo>
                    <a:pt x="90459" y="25092"/>
                    <a:pt x="90585" y="24923"/>
                    <a:pt x="91070" y="24923"/>
                  </a:cubicBezTo>
                  <a:cubicBezTo>
                    <a:pt x="93062" y="24934"/>
                    <a:pt x="95059" y="24939"/>
                    <a:pt x="97056" y="24939"/>
                  </a:cubicBezTo>
                  <a:cubicBezTo>
                    <a:pt x="99053" y="24939"/>
                    <a:pt x="101050" y="24934"/>
                    <a:pt x="103041" y="24923"/>
                  </a:cubicBezTo>
                  <a:cubicBezTo>
                    <a:pt x="103568" y="24923"/>
                    <a:pt x="103674" y="25113"/>
                    <a:pt x="103674" y="25577"/>
                  </a:cubicBezTo>
                  <a:cubicBezTo>
                    <a:pt x="103652" y="27052"/>
                    <a:pt x="103674" y="28527"/>
                    <a:pt x="103652" y="29982"/>
                  </a:cubicBezTo>
                  <a:cubicBezTo>
                    <a:pt x="103631" y="30466"/>
                    <a:pt x="103674" y="30761"/>
                    <a:pt x="104306" y="30761"/>
                  </a:cubicBezTo>
                  <a:cubicBezTo>
                    <a:pt x="104875" y="30740"/>
                    <a:pt x="104980" y="30551"/>
                    <a:pt x="104980" y="30024"/>
                  </a:cubicBezTo>
                  <a:cubicBezTo>
                    <a:pt x="104959" y="28527"/>
                    <a:pt x="104980" y="27031"/>
                    <a:pt x="104959" y="25534"/>
                  </a:cubicBezTo>
                  <a:cubicBezTo>
                    <a:pt x="104959" y="25092"/>
                    <a:pt x="105086" y="24923"/>
                    <a:pt x="105549" y="24923"/>
                  </a:cubicBezTo>
                  <a:cubicBezTo>
                    <a:pt x="107193" y="24934"/>
                    <a:pt x="108837" y="24939"/>
                    <a:pt x="110484" y="24939"/>
                  </a:cubicBezTo>
                  <a:cubicBezTo>
                    <a:pt x="112130" y="24939"/>
                    <a:pt x="113780" y="24934"/>
                    <a:pt x="115434" y="24923"/>
                  </a:cubicBezTo>
                  <a:cubicBezTo>
                    <a:pt x="115940" y="24923"/>
                    <a:pt x="116045" y="25113"/>
                    <a:pt x="116045" y="25577"/>
                  </a:cubicBezTo>
                  <a:cubicBezTo>
                    <a:pt x="116024" y="27052"/>
                    <a:pt x="116045" y="28527"/>
                    <a:pt x="116024" y="29982"/>
                  </a:cubicBezTo>
                  <a:cubicBezTo>
                    <a:pt x="116024" y="30466"/>
                    <a:pt x="116066" y="30761"/>
                    <a:pt x="116678" y="30761"/>
                  </a:cubicBezTo>
                  <a:cubicBezTo>
                    <a:pt x="117268" y="30740"/>
                    <a:pt x="117373" y="30551"/>
                    <a:pt x="117373" y="30024"/>
                  </a:cubicBezTo>
                  <a:cubicBezTo>
                    <a:pt x="117352" y="28527"/>
                    <a:pt x="117373" y="27031"/>
                    <a:pt x="117352" y="25534"/>
                  </a:cubicBezTo>
                  <a:cubicBezTo>
                    <a:pt x="117331" y="25092"/>
                    <a:pt x="117457" y="24923"/>
                    <a:pt x="117942" y="24923"/>
                  </a:cubicBezTo>
                  <a:cubicBezTo>
                    <a:pt x="119544" y="24944"/>
                    <a:pt x="121146" y="24944"/>
                    <a:pt x="122747" y="24944"/>
                  </a:cubicBezTo>
                  <a:lnTo>
                    <a:pt x="122747" y="23469"/>
                  </a:lnTo>
                  <a:cubicBezTo>
                    <a:pt x="121947" y="23480"/>
                    <a:pt x="121146" y="23480"/>
                    <a:pt x="120345" y="23480"/>
                  </a:cubicBezTo>
                  <a:cubicBezTo>
                    <a:pt x="119544" y="23480"/>
                    <a:pt x="118743" y="23480"/>
                    <a:pt x="117942" y="23490"/>
                  </a:cubicBezTo>
                  <a:cubicBezTo>
                    <a:pt x="117917" y="23491"/>
                    <a:pt x="117892" y="23492"/>
                    <a:pt x="117869" y="23492"/>
                  </a:cubicBezTo>
                  <a:cubicBezTo>
                    <a:pt x="117465" y="23492"/>
                    <a:pt x="117352" y="23318"/>
                    <a:pt x="117352" y="22900"/>
                  </a:cubicBezTo>
                  <a:cubicBezTo>
                    <a:pt x="117373" y="20961"/>
                    <a:pt x="117373" y="19022"/>
                    <a:pt x="117352" y="17104"/>
                  </a:cubicBezTo>
                  <a:cubicBezTo>
                    <a:pt x="117331" y="16640"/>
                    <a:pt x="117478" y="16493"/>
                    <a:pt x="117942" y="16493"/>
                  </a:cubicBezTo>
                  <a:cubicBezTo>
                    <a:pt x="119544" y="16514"/>
                    <a:pt x="121146" y="16514"/>
                    <a:pt x="122747" y="16514"/>
                  </a:cubicBezTo>
                  <a:lnTo>
                    <a:pt x="122747" y="15039"/>
                  </a:lnTo>
                  <a:cubicBezTo>
                    <a:pt x="121146" y="15039"/>
                    <a:pt x="119544" y="15039"/>
                    <a:pt x="117942" y="15060"/>
                  </a:cubicBezTo>
                  <a:cubicBezTo>
                    <a:pt x="117542" y="15060"/>
                    <a:pt x="117352" y="14975"/>
                    <a:pt x="117352" y="14512"/>
                  </a:cubicBezTo>
                  <a:cubicBezTo>
                    <a:pt x="117373" y="12362"/>
                    <a:pt x="117373" y="10212"/>
                    <a:pt x="117352" y="8063"/>
                  </a:cubicBezTo>
                  <a:cubicBezTo>
                    <a:pt x="117352" y="7620"/>
                    <a:pt x="117542" y="7536"/>
                    <a:pt x="117942" y="7536"/>
                  </a:cubicBezTo>
                  <a:cubicBezTo>
                    <a:pt x="119544" y="7557"/>
                    <a:pt x="121146" y="7557"/>
                    <a:pt x="122747" y="7557"/>
                  </a:cubicBezTo>
                  <a:lnTo>
                    <a:pt x="122747" y="6102"/>
                  </a:lnTo>
                  <a:cubicBezTo>
                    <a:pt x="121947" y="6102"/>
                    <a:pt x="121146" y="6097"/>
                    <a:pt x="120345" y="6097"/>
                  </a:cubicBezTo>
                  <a:cubicBezTo>
                    <a:pt x="119544" y="6097"/>
                    <a:pt x="118743" y="6102"/>
                    <a:pt x="117942" y="6124"/>
                  </a:cubicBezTo>
                  <a:cubicBezTo>
                    <a:pt x="117478" y="6124"/>
                    <a:pt x="117352" y="5955"/>
                    <a:pt x="117352" y="5512"/>
                  </a:cubicBezTo>
                  <a:lnTo>
                    <a:pt x="117352" y="180"/>
                  </a:lnTo>
                  <a:cubicBezTo>
                    <a:pt x="117141" y="75"/>
                    <a:pt x="116915" y="22"/>
                    <a:pt x="116688" y="22"/>
                  </a:cubicBezTo>
                  <a:cubicBezTo>
                    <a:pt x="116461" y="22"/>
                    <a:pt x="116235" y="75"/>
                    <a:pt x="116024" y="180"/>
                  </a:cubicBezTo>
                  <a:cubicBezTo>
                    <a:pt x="116045" y="1929"/>
                    <a:pt x="116024" y="3679"/>
                    <a:pt x="116045" y="5428"/>
                  </a:cubicBezTo>
                  <a:cubicBezTo>
                    <a:pt x="116045" y="5934"/>
                    <a:pt x="115940" y="6124"/>
                    <a:pt x="115392" y="6124"/>
                  </a:cubicBezTo>
                  <a:cubicBezTo>
                    <a:pt x="113758" y="6113"/>
                    <a:pt x="112125" y="6108"/>
                    <a:pt x="110494" y="6108"/>
                  </a:cubicBezTo>
                  <a:cubicBezTo>
                    <a:pt x="108864" y="6108"/>
                    <a:pt x="107235" y="6113"/>
                    <a:pt x="105613" y="6124"/>
                  </a:cubicBezTo>
                  <a:cubicBezTo>
                    <a:pt x="105065" y="6124"/>
                    <a:pt x="104959" y="5934"/>
                    <a:pt x="104959" y="5428"/>
                  </a:cubicBezTo>
                  <a:cubicBezTo>
                    <a:pt x="104959" y="3679"/>
                    <a:pt x="104959" y="1929"/>
                    <a:pt x="104959" y="180"/>
                  </a:cubicBezTo>
                  <a:cubicBezTo>
                    <a:pt x="104759" y="75"/>
                    <a:pt x="104532" y="22"/>
                    <a:pt x="104306" y="22"/>
                  </a:cubicBezTo>
                  <a:cubicBezTo>
                    <a:pt x="104079" y="22"/>
                    <a:pt x="103853" y="75"/>
                    <a:pt x="103652" y="180"/>
                  </a:cubicBezTo>
                  <a:cubicBezTo>
                    <a:pt x="103652" y="1929"/>
                    <a:pt x="103631" y="3679"/>
                    <a:pt x="103652" y="5428"/>
                  </a:cubicBezTo>
                  <a:cubicBezTo>
                    <a:pt x="103652" y="5934"/>
                    <a:pt x="103547" y="6124"/>
                    <a:pt x="102999" y="6124"/>
                  </a:cubicBezTo>
                  <a:cubicBezTo>
                    <a:pt x="101018" y="6113"/>
                    <a:pt x="99037" y="6108"/>
                    <a:pt x="97056" y="6108"/>
                  </a:cubicBezTo>
                  <a:cubicBezTo>
                    <a:pt x="95074" y="6108"/>
                    <a:pt x="93093" y="6113"/>
                    <a:pt x="91112" y="6124"/>
                  </a:cubicBezTo>
                  <a:cubicBezTo>
                    <a:pt x="90564" y="6124"/>
                    <a:pt x="90459" y="5934"/>
                    <a:pt x="90459" y="5428"/>
                  </a:cubicBezTo>
                  <a:cubicBezTo>
                    <a:pt x="90459" y="3679"/>
                    <a:pt x="90459" y="1929"/>
                    <a:pt x="90459" y="180"/>
                  </a:cubicBezTo>
                  <a:cubicBezTo>
                    <a:pt x="90259" y="75"/>
                    <a:pt x="90037" y="22"/>
                    <a:pt x="89813" y="22"/>
                  </a:cubicBezTo>
                  <a:cubicBezTo>
                    <a:pt x="89589" y="22"/>
                    <a:pt x="89363" y="75"/>
                    <a:pt x="89152" y="180"/>
                  </a:cubicBezTo>
                  <a:cubicBezTo>
                    <a:pt x="89152" y="1929"/>
                    <a:pt x="89131" y="3679"/>
                    <a:pt x="89236" y="5428"/>
                  </a:cubicBezTo>
                  <a:cubicBezTo>
                    <a:pt x="89236" y="5913"/>
                    <a:pt x="89131" y="6102"/>
                    <a:pt x="88583" y="6102"/>
                  </a:cubicBezTo>
                  <a:cubicBezTo>
                    <a:pt x="86971" y="6092"/>
                    <a:pt x="85358" y="6087"/>
                    <a:pt x="83749" y="6087"/>
                  </a:cubicBezTo>
                  <a:cubicBezTo>
                    <a:pt x="82139" y="6087"/>
                    <a:pt x="80532" y="6092"/>
                    <a:pt x="78930" y="6102"/>
                  </a:cubicBezTo>
                  <a:cubicBezTo>
                    <a:pt x="78382" y="6102"/>
                    <a:pt x="78277" y="5913"/>
                    <a:pt x="78277" y="5428"/>
                  </a:cubicBezTo>
                  <a:lnTo>
                    <a:pt x="78277" y="159"/>
                  </a:lnTo>
                  <a:cubicBezTo>
                    <a:pt x="78066" y="54"/>
                    <a:pt x="77839" y="1"/>
                    <a:pt x="77613" y="1"/>
                  </a:cubicBezTo>
                  <a:cubicBezTo>
                    <a:pt x="77386" y="1"/>
                    <a:pt x="77160" y="54"/>
                    <a:pt x="76949" y="159"/>
                  </a:cubicBezTo>
                  <a:cubicBezTo>
                    <a:pt x="76949" y="1908"/>
                    <a:pt x="76928" y="3679"/>
                    <a:pt x="76949" y="5428"/>
                  </a:cubicBezTo>
                  <a:cubicBezTo>
                    <a:pt x="76970" y="5913"/>
                    <a:pt x="76844" y="6102"/>
                    <a:pt x="76296" y="6102"/>
                  </a:cubicBezTo>
                  <a:cubicBezTo>
                    <a:pt x="74315" y="6092"/>
                    <a:pt x="72333" y="6087"/>
                    <a:pt x="70352" y="6087"/>
                  </a:cubicBezTo>
                  <a:cubicBezTo>
                    <a:pt x="68371" y="6087"/>
                    <a:pt x="66390" y="6092"/>
                    <a:pt x="64409" y="6102"/>
                  </a:cubicBezTo>
                  <a:cubicBezTo>
                    <a:pt x="63861" y="6102"/>
                    <a:pt x="63755" y="5913"/>
                    <a:pt x="63755" y="5428"/>
                  </a:cubicBezTo>
                  <a:cubicBezTo>
                    <a:pt x="63776" y="3679"/>
                    <a:pt x="63776" y="1908"/>
                    <a:pt x="63776" y="159"/>
                  </a:cubicBezTo>
                  <a:cubicBezTo>
                    <a:pt x="63566" y="54"/>
                    <a:pt x="63339" y="1"/>
                    <a:pt x="63113" y="1"/>
                  </a:cubicBezTo>
                  <a:cubicBezTo>
                    <a:pt x="62886" y="1"/>
                    <a:pt x="62659" y="54"/>
                    <a:pt x="62449" y="159"/>
                  </a:cubicBezTo>
                  <a:cubicBezTo>
                    <a:pt x="62449" y="1908"/>
                    <a:pt x="62428" y="3658"/>
                    <a:pt x="62449" y="5428"/>
                  </a:cubicBezTo>
                  <a:cubicBezTo>
                    <a:pt x="62470" y="5913"/>
                    <a:pt x="62364" y="6102"/>
                    <a:pt x="61816" y="6102"/>
                  </a:cubicBezTo>
                  <a:cubicBezTo>
                    <a:pt x="60120" y="6092"/>
                    <a:pt x="58423" y="6087"/>
                    <a:pt x="56726" y="6087"/>
                  </a:cubicBezTo>
                  <a:cubicBezTo>
                    <a:pt x="55030" y="6087"/>
                    <a:pt x="53333" y="6092"/>
                    <a:pt x="51637" y="6102"/>
                  </a:cubicBezTo>
                  <a:cubicBezTo>
                    <a:pt x="51089" y="6102"/>
                    <a:pt x="50983" y="5913"/>
                    <a:pt x="50983" y="5428"/>
                  </a:cubicBezTo>
                  <a:cubicBezTo>
                    <a:pt x="50983" y="3679"/>
                    <a:pt x="50983" y="1908"/>
                    <a:pt x="50983" y="159"/>
                  </a:cubicBezTo>
                  <a:cubicBezTo>
                    <a:pt x="50783" y="54"/>
                    <a:pt x="50556" y="1"/>
                    <a:pt x="50330" y="1"/>
                  </a:cubicBezTo>
                  <a:cubicBezTo>
                    <a:pt x="50103" y="1"/>
                    <a:pt x="49877" y="54"/>
                    <a:pt x="49677" y="159"/>
                  </a:cubicBezTo>
                  <a:cubicBezTo>
                    <a:pt x="49677" y="1908"/>
                    <a:pt x="49655" y="3679"/>
                    <a:pt x="49677" y="5428"/>
                  </a:cubicBezTo>
                  <a:cubicBezTo>
                    <a:pt x="49677" y="5913"/>
                    <a:pt x="49571" y="6102"/>
                    <a:pt x="49023" y="6102"/>
                  </a:cubicBezTo>
                  <a:cubicBezTo>
                    <a:pt x="47021" y="6092"/>
                    <a:pt x="45019" y="6087"/>
                    <a:pt x="43014" y="6087"/>
                  </a:cubicBezTo>
                  <a:cubicBezTo>
                    <a:pt x="41009" y="6087"/>
                    <a:pt x="39001" y="6092"/>
                    <a:pt x="36989" y="6102"/>
                  </a:cubicBezTo>
                  <a:cubicBezTo>
                    <a:pt x="36441" y="6102"/>
                    <a:pt x="36356" y="5913"/>
                    <a:pt x="36356" y="5428"/>
                  </a:cubicBezTo>
                  <a:lnTo>
                    <a:pt x="36356" y="159"/>
                  </a:lnTo>
                  <a:cubicBezTo>
                    <a:pt x="36146" y="54"/>
                    <a:pt x="35919" y="1"/>
                    <a:pt x="35693" y="1"/>
                  </a:cubicBezTo>
                  <a:cubicBezTo>
                    <a:pt x="35466" y="1"/>
                    <a:pt x="35239" y="54"/>
                    <a:pt x="35029" y="159"/>
                  </a:cubicBezTo>
                  <a:cubicBezTo>
                    <a:pt x="35029" y="1908"/>
                    <a:pt x="35008" y="3679"/>
                    <a:pt x="35029" y="5428"/>
                  </a:cubicBezTo>
                  <a:cubicBezTo>
                    <a:pt x="35029" y="5913"/>
                    <a:pt x="34923" y="6102"/>
                    <a:pt x="34375" y="6102"/>
                  </a:cubicBezTo>
                  <a:cubicBezTo>
                    <a:pt x="32795" y="6092"/>
                    <a:pt x="31209" y="6087"/>
                    <a:pt x="29620" y="6087"/>
                  </a:cubicBezTo>
                  <a:cubicBezTo>
                    <a:pt x="28031" y="6087"/>
                    <a:pt x="26440" y="6092"/>
                    <a:pt x="24849" y="6102"/>
                  </a:cubicBezTo>
                  <a:cubicBezTo>
                    <a:pt x="24301" y="6102"/>
                    <a:pt x="24196" y="5913"/>
                    <a:pt x="24196" y="5428"/>
                  </a:cubicBezTo>
                  <a:lnTo>
                    <a:pt x="24196" y="159"/>
                  </a:lnTo>
                  <a:cubicBezTo>
                    <a:pt x="23995" y="54"/>
                    <a:pt x="23774" y="1"/>
                    <a:pt x="23550" y="1"/>
                  </a:cubicBezTo>
                  <a:cubicBezTo>
                    <a:pt x="23326" y="1"/>
                    <a:pt x="23100" y="54"/>
                    <a:pt x="22889" y="159"/>
                  </a:cubicBezTo>
                  <a:cubicBezTo>
                    <a:pt x="22889" y="1950"/>
                    <a:pt x="22868" y="3721"/>
                    <a:pt x="22889" y="5491"/>
                  </a:cubicBezTo>
                  <a:cubicBezTo>
                    <a:pt x="22889" y="5955"/>
                    <a:pt x="22741" y="6102"/>
                    <a:pt x="22278" y="6102"/>
                  </a:cubicBezTo>
                  <a:cubicBezTo>
                    <a:pt x="20265" y="6092"/>
                    <a:pt x="18247" y="6087"/>
                    <a:pt x="16226" y="6087"/>
                  </a:cubicBezTo>
                  <a:cubicBezTo>
                    <a:pt x="14205" y="6087"/>
                    <a:pt x="12182" y="6092"/>
                    <a:pt x="10159" y="6102"/>
                  </a:cubicBezTo>
                  <a:cubicBezTo>
                    <a:pt x="9695" y="6102"/>
                    <a:pt x="9569" y="5955"/>
                    <a:pt x="9569" y="5491"/>
                  </a:cubicBezTo>
                  <a:cubicBezTo>
                    <a:pt x="9569" y="3721"/>
                    <a:pt x="9569" y="1950"/>
                    <a:pt x="9569" y="159"/>
                  </a:cubicBezTo>
                  <a:cubicBezTo>
                    <a:pt x="9379" y="54"/>
                    <a:pt x="9173" y="1"/>
                    <a:pt x="89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agen 1">
            <a:extLst>
              <a:ext uri="{FF2B5EF4-FFF2-40B4-BE49-F238E27FC236}">
                <a16:creationId xmlns:a16="http://schemas.microsoft.com/office/drawing/2014/main" id="{82F75E69-7202-EFBA-122C-2F7CD4F8F585}"/>
              </a:ext>
            </a:extLst>
          </p:cNvPr>
          <p:cNvPicPr>
            <a:picLocks noChangeAspect="1"/>
          </p:cNvPicPr>
          <p:nvPr/>
        </p:nvPicPr>
        <p:blipFill>
          <a:blip r:embed="rId3"/>
          <a:stretch>
            <a:fillRect/>
          </a:stretch>
        </p:blipFill>
        <p:spPr>
          <a:xfrm>
            <a:off x="899323" y="1730672"/>
            <a:ext cx="2466975" cy="18478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19"/>
        <p:cNvGrpSpPr/>
        <p:nvPr/>
      </p:nvGrpSpPr>
      <p:grpSpPr>
        <a:xfrm>
          <a:off x="0" y="0"/>
          <a:ext cx="0" cy="0"/>
          <a:chOff x="0" y="0"/>
          <a:chExt cx="0" cy="0"/>
        </a:xfrm>
      </p:grpSpPr>
      <p:sp>
        <p:nvSpPr>
          <p:cNvPr id="3220" name="Google Shape;3220;p68"/>
          <p:cNvSpPr txBox="1">
            <a:spLocks noGrp="1"/>
          </p:cNvSpPr>
          <p:nvPr>
            <p:ph type="title"/>
          </p:nvPr>
        </p:nvSpPr>
        <p:spPr>
          <a:xfrm>
            <a:off x="876520" y="952313"/>
            <a:ext cx="7070021" cy="81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t>
            </a:r>
            <a:r>
              <a:rPr lang="en" dirty="0">
                <a:latin typeface="Dancing Script" panose="020B0604020202020204" charset="0"/>
              </a:rPr>
              <a:t>Qué más hace falta?</a:t>
            </a:r>
            <a:endParaRPr dirty="0">
              <a:latin typeface="Dancing Script" panose="020B0604020202020204" charset="0"/>
            </a:endParaRPr>
          </a:p>
        </p:txBody>
      </p:sp>
      <p:sp>
        <p:nvSpPr>
          <p:cNvPr id="3222" name="Google Shape;3222;p68"/>
          <p:cNvSpPr txBox="1">
            <a:spLocks noGrp="1"/>
          </p:cNvSpPr>
          <p:nvPr>
            <p:ph type="subTitle" idx="1"/>
          </p:nvPr>
        </p:nvSpPr>
        <p:spPr>
          <a:xfrm>
            <a:off x="737299" y="2911389"/>
            <a:ext cx="3791822" cy="5340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1600"/>
              </a:spcAft>
              <a:buClr>
                <a:schemeClr val="dk1"/>
              </a:buClr>
              <a:buSzPts val="1100"/>
              <a:buFont typeface="Arial"/>
              <a:buNone/>
            </a:pPr>
            <a:r>
              <a:rPr lang="en" b="1" dirty="0">
                <a:highlight>
                  <a:schemeClr val="dk2"/>
                </a:highlight>
                <a:latin typeface="Bradley Hand ITC" panose="03070402050302030203" pitchFamily="66" charset="0"/>
              </a:rPr>
              <a:t>Para que la pelota no se salga volando, crearemos los bordes para que rebote de regreso:</a:t>
            </a:r>
            <a:endParaRPr b="1" dirty="0">
              <a:latin typeface="Bradley Hand ITC" panose="03070402050302030203" pitchFamily="66" charset="0"/>
            </a:endParaRPr>
          </a:p>
        </p:txBody>
      </p:sp>
      <p:grpSp>
        <p:nvGrpSpPr>
          <p:cNvPr id="3316" name="Google Shape;3316;p68"/>
          <p:cNvGrpSpPr/>
          <p:nvPr/>
        </p:nvGrpSpPr>
        <p:grpSpPr>
          <a:xfrm rot="1434405">
            <a:off x="-503574" y="3157580"/>
            <a:ext cx="1653827" cy="539960"/>
            <a:chOff x="2564525" y="5223525"/>
            <a:chExt cx="2556110" cy="834547"/>
          </a:xfrm>
        </p:grpSpPr>
        <p:sp>
          <p:nvSpPr>
            <p:cNvPr id="3317" name="Google Shape;3317;p68"/>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68"/>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68"/>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68"/>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68"/>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68"/>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68"/>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68"/>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68"/>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68"/>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7" name="Google Shape;3327;p68"/>
          <p:cNvGrpSpPr/>
          <p:nvPr/>
        </p:nvGrpSpPr>
        <p:grpSpPr>
          <a:xfrm rot="375986">
            <a:off x="7747564" y="1263873"/>
            <a:ext cx="1719436" cy="916246"/>
            <a:chOff x="7463504" y="3075665"/>
            <a:chExt cx="2603050" cy="1387103"/>
          </a:xfrm>
        </p:grpSpPr>
        <p:sp>
          <p:nvSpPr>
            <p:cNvPr id="3328" name="Google Shape;3328;p68"/>
            <p:cNvSpPr/>
            <p:nvPr/>
          </p:nvSpPr>
          <p:spPr>
            <a:xfrm rot="-970049">
              <a:off x="7514122" y="3409760"/>
              <a:ext cx="2501813" cy="718914"/>
            </a:xfrm>
            <a:custGeom>
              <a:avLst/>
              <a:gdLst/>
              <a:ahLst/>
              <a:cxnLst/>
              <a:rect l="l" t="t" r="r" b="b"/>
              <a:pathLst>
                <a:path w="128944" h="37053" extrusionOk="0">
                  <a:moveTo>
                    <a:pt x="119723" y="3025"/>
                  </a:moveTo>
                  <a:cubicBezTo>
                    <a:pt x="119950" y="3025"/>
                    <a:pt x="120176" y="3078"/>
                    <a:pt x="120387" y="3183"/>
                  </a:cubicBezTo>
                  <a:cubicBezTo>
                    <a:pt x="121455" y="3183"/>
                    <a:pt x="122523" y="3192"/>
                    <a:pt x="123590" y="3192"/>
                  </a:cubicBezTo>
                  <a:cubicBezTo>
                    <a:pt x="124124" y="3192"/>
                    <a:pt x="124658" y="3190"/>
                    <a:pt x="125192" y="3183"/>
                  </a:cubicBezTo>
                  <a:cubicBezTo>
                    <a:pt x="125219" y="3182"/>
                    <a:pt x="125245" y="3181"/>
                    <a:pt x="125270" y="3181"/>
                  </a:cubicBezTo>
                  <a:cubicBezTo>
                    <a:pt x="125652" y="3181"/>
                    <a:pt x="125782" y="3338"/>
                    <a:pt x="125782" y="3773"/>
                  </a:cubicBezTo>
                  <a:cubicBezTo>
                    <a:pt x="125782" y="5544"/>
                    <a:pt x="125782" y="7335"/>
                    <a:pt x="125782" y="9105"/>
                  </a:cubicBezTo>
                  <a:lnTo>
                    <a:pt x="125782" y="10560"/>
                  </a:lnTo>
                  <a:lnTo>
                    <a:pt x="125782" y="18063"/>
                  </a:lnTo>
                  <a:lnTo>
                    <a:pt x="125782" y="19517"/>
                  </a:lnTo>
                  <a:lnTo>
                    <a:pt x="125782" y="26493"/>
                  </a:lnTo>
                  <a:lnTo>
                    <a:pt x="125782" y="27947"/>
                  </a:lnTo>
                  <a:cubicBezTo>
                    <a:pt x="125782" y="29739"/>
                    <a:pt x="125761" y="31509"/>
                    <a:pt x="125782" y="33280"/>
                  </a:cubicBezTo>
                  <a:cubicBezTo>
                    <a:pt x="125803" y="33764"/>
                    <a:pt x="125635" y="33870"/>
                    <a:pt x="125171" y="33870"/>
                  </a:cubicBezTo>
                  <a:lnTo>
                    <a:pt x="4257" y="33870"/>
                  </a:lnTo>
                  <a:cubicBezTo>
                    <a:pt x="4052" y="33870"/>
                    <a:pt x="3889" y="33874"/>
                    <a:pt x="3759" y="33874"/>
                  </a:cubicBezTo>
                  <a:cubicBezTo>
                    <a:pt x="3197" y="33874"/>
                    <a:pt x="3267" y="33791"/>
                    <a:pt x="3267" y="32900"/>
                  </a:cubicBezTo>
                  <a:lnTo>
                    <a:pt x="3267" y="27947"/>
                  </a:lnTo>
                  <a:cubicBezTo>
                    <a:pt x="3098" y="27484"/>
                    <a:pt x="3098" y="26978"/>
                    <a:pt x="3267" y="26493"/>
                  </a:cubicBezTo>
                  <a:lnTo>
                    <a:pt x="3267" y="19517"/>
                  </a:lnTo>
                  <a:cubicBezTo>
                    <a:pt x="3098" y="19053"/>
                    <a:pt x="3098" y="18547"/>
                    <a:pt x="3267" y="18084"/>
                  </a:cubicBezTo>
                  <a:lnTo>
                    <a:pt x="3267" y="10560"/>
                  </a:lnTo>
                  <a:cubicBezTo>
                    <a:pt x="3098" y="10096"/>
                    <a:pt x="3098" y="9590"/>
                    <a:pt x="3267" y="9127"/>
                  </a:cubicBezTo>
                  <a:cubicBezTo>
                    <a:pt x="3267" y="7356"/>
                    <a:pt x="3309" y="5628"/>
                    <a:pt x="3267" y="3879"/>
                  </a:cubicBezTo>
                  <a:cubicBezTo>
                    <a:pt x="3267" y="3310"/>
                    <a:pt x="3457" y="3183"/>
                    <a:pt x="3983" y="3183"/>
                  </a:cubicBezTo>
                  <a:cubicBezTo>
                    <a:pt x="4812" y="3190"/>
                    <a:pt x="5641" y="3192"/>
                    <a:pt x="6471" y="3192"/>
                  </a:cubicBezTo>
                  <a:cubicBezTo>
                    <a:pt x="8131" y="3192"/>
                    <a:pt x="9793" y="3183"/>
                    <a:pt x="11465" y="3183"/>
                  </a:cubicBezTo>
                  <a:cubicBezTo>
                    <a:pt x="11645" y="3078"/>
                    <a:pt x="11845" y="3025"/>
                    <a:pt x="12048" y="3025"/>
                  </a:cubicBezTo>
                  <a:cubicBezTo>
                    <a:pt x="12251" y="3025"/>
                    <a:pt x="12456" y="3078"/>
                    <a:pt x="12646" y="3183"/>
                  </a:cubicBezTo>
                  <a:lnTo>
                    <a:pt x="25966" y="3183"/>
                  </a:lnTo>
                  <a:cubicBezTo>
                    <a:pt x="26166" y="3078"/>
                    <a:pt x="26387" y="3025"/>
                    <a:pt x="26611" y="3025"/>
                  </a:cubicBezTo>
                  <a:cubicBezTo>
                    <a:pt x="26835" y="3025"/>
                    <a:pt x="27062" y="3078"/>
                    <a:pt x="27273" y="3183"/>
                  </a:cubicBezTo>
                  <a:lnTo>
                    <a:pt x="38064" y="3183"/>
                  </a:lnTo>
                  <a:cubicBezTo>
                    <a:pt x="38274" y="3078"/>
                    <a:pt x="38501" y="3025"/>
                    <a:pt x="38727" y="3025"/>
                  </a:cubicBezTo>
                  <a:cubicBezTo>
                    <a:pt x="38954" y="3025"/>
                    <a:pt x="39181" y="3078"/>
                    <a:pt x="39391" y="3183"/>
                  </a:cubicBezTo>
                  <a:lnTo>
                    <a:pt x="52690" y="3183"/>
                  </a:lnTo>
                  <a:cubicBezTo>
                    <a:pt x="52901" y="3078"/>
                    <a:pt x="53128" y="3025"/>
                    <a:pt x="53352" y="3025"/>
                  </a:cubicBezTo>
                  <a:cubicBezTo>
                    <a:pt x="53576" y="3025"/>
                    <a:pt x="53797" y="3078"/>
                    <a:pt x="53997" y="3183"/>
                  </a:cubicBezTo>
                  <a:lnTo>
                    <a:pt x="65463" y="3183"/>
                  </a:lnTo>
                  <a:cubicBezTo>
                    <a:pt x="65673" y="3078"/>
                    <a:pt x="65900" y="3025"/>
                    <a:pt x="66126" y="3025"/>
                  </a:cubicBezTo>
                  <a:cubicBezTo>
                    <a:pt x="66353" y="3025"/>
                    <a:pt x="66580" y="3078"/>
                    <a:pt x="66790" y="3183"/>
                  </a:cubicBezTo>
                  <a:lnTo>
                    <a:pt x="79963" y="3183"/>
                  </a:lnTo>
                  <a:cubicBezTo>
                    <a:pt x="80163" y="3078"/>
                    <a:pt x="80384" y="3025"/>
                    <a:pt x="80608" y="3025"/>
                  </a:cubicBezTo>
                  <a:cubicBezTo>
                    <a:pt x="80832" y="3025"/>
                    <a:pt x="81059" y="3078"/>
                    <a:pt x="81270" y="3183"/>
                  </a:cubicBezTo>
                  <a:lnTo>
                    <a:pt x="92208" y="3183"/>
                  </a:lnTo>
                  <a:cubicBezTo>
                    <a:pt x="92419" y="3078"/>
                    <a:pt x="92645" y="3025"/>
                    <a:pt x="92869" y="3025"/>
                  </a:cubicBezTo>
                  <a:cubicBezTo>
                    <a:pt x="93093" y="3025"/>
                    <a:pt x="93315" y="3078"/>
                    <a:pt x="93515" y="3183"/>
                  </a:cubicBezTo>
                  <a:lnTo>
                    <a:pt x="106687" y="3183"/>
                  </a:lnTo>
                  <a:cubicBezTo>
                    <a:pt x="106898" y="3078"/>
                    <a:pt x="107125" y="3025"/>
                    <a:pt x="107351" y="3025"/>
                  </a:cubicBezTo>
                  <a:cubicBezTo>
                    <a:pt x="107578" y="3025"/>
                    <a:pt x="107804" y="3078"/>
                    <a:pt x="108015" y="3183"/>
                  </a:cubicBezTo>
                  <a:lnTo>
                    <a:pt x="119059" y="3183"/>
                  </a:lnTo>
                  <a:cubicBezTo>
                    <a:pt x="119270" y="3078"/>
                    <a:pt x="119496" y="3025"/>
                    <a:pt x="119723" y="3025"/>
                  </a:cubicBezTo>
                  <a:close/>
                  <a:moveTo>
                    <a:pt x="125677" y="1"/>
                  </a:moveTo>
                  <a:cubicBezTo>
                    <a:pt x="84874" y="1"/>
                    <a:pt x="44049" y="22"/>
                    <a:pt x="3225" y="22"/>
                  </a:cubicBezTo>
                  <a:cubicBezTo>
                    <a:pt x="3187" y="20"/>
                    <a:pt x="3149" y="20"/>
                    <a:pt x="3111" y="20"/>
                  </a:cubicBezTo>
                  <a:cubicBezTo>
                    <a:pt x="2017" y="20"/>
                    <a:pt x="1015" y="604"/>
                    <a:pt x="506" y="1581"/>
                  </a:cubicBezTo>
                  <a:cubicBezTo>
                    <a:pt x="63" y="2361"/>
                    <a:pt x="0" y="3246"/>
                    <a:pt x="0" y="4110"/>
                  </a:cubicBezTo>
                  <a:lnTo>
                    <a:pt x="0" y="31699"/>
                  </a:lnTo>
                  <a:cubicBezTo>
                    <a:pt x="0" y="32479"/>
                    <a:pt x="63" y="33280"/>
                    <a:pt x="105" y="34059"/>
                  </a:cubicBezTo>
                  <a:cubicBezTo>
                    <a:pt x="190" y="35893"/>
                    <a:pt x="1834" y="37052"/>
                    <a:pt x="3372" y="37052"/>
                  </a:cubicBezTo>
                  <a:cubicBezTo>
                    <a:pt x="23732" y="37031"/>
                    <a:pt x="44070" y="37031"/>
                    <a:pt x="64430" y="37031"/>
                  </a:cubicBezTo>
                  <a:lnTo>
                    <a:pt x="125593" y="37031"/>
                  </a:lnTo>
                  <a:cubicBezTo>
                    <a:pt x="125633" y="37033"/>
                    <a:pt x="125673" y="37033"/>
                    <a:pt x="125713" y="37033"/>
                  </a:cubicBezTo>
                  <a:cubicBezTo>
                    <a:pt x="126786" y="37033"/>
                    <a:pt x="127806" y="36491"/>
                    <a:pt x="128375" y="35577"/>
                  </a:cubicBezTo>
                  <a:cubicBezTo>
                    <a:pt x="128902" y="34797"/>
                    <a:pt x="128944" y="33933"/>
                    <a:pt x="128944" y="33069"/>
                  </a:cubicBezTo>
                  <a:lnTo>
                    <a:pt x="128944" y="5206"/>
                  </a:lnTo>
                  <a:cubicBezTo>
                    <a:pt x="128944" y="4427"/>
                    <a:pt x="128902" y="3626"/>
                    <a:pt x="128838" y="2846"/>
                  </a:cubicBezTo>
                  <a:cubicBezTo>
                    <a:pt x="128733" y="1307"/>
                    <a:pt x="127173" y="1"/>
                    <a:pt x="125677" y="1"/>
                  </a:cubicBezTo>
                  <a:close/>
                </a:path>
              </a:pathLst>
            </a:custGeom>
            <a:solidFill>
              <a:schemeClr val="accent4"/>
            </a:solidFill>
            <a:ln>
              <a:noFill/>
            </a:ln>
            <a:effectLst>
              <a:outerShdw dist="57150" dir="3000000" algn="bl" rotWithShape="0">
                <a:schemeClr val="dk1">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68"/>
            <p:cNvSpPr/>
            <p:nvPr/>
          </p:nvSpPr>
          <p:spPr>
            <a:xfrm rot="-970049">
              <a:off x="7643875" y="3941661"/>
              <a:ext cx="2378822" cy="115793"/>
            </a:xfrm>
            <a:custGeom>
              <a:avLst/>
              <a:gdLst/>
              <a:ahLst/>
              <a:cxnLst/>
              <a:rect l="l" t="t" r="r" b="b"/>
              <a:pathLst>
                <a:path w="122605" h="5968" extrusionOk="0">
                  <a:moveTo>
                    <a:pt x="7529" y="0"/>
                  </a:moveTo>
                  <a:cubicBezTo>
                    <a:pt x="5042" y="21"/>
                    <a:pt x="2534" y="21"/>
                    <a:pt x="26" y="21"/>
                  </a:cubicBezTo>
                  <a:cubicBezTo>
                    <a:pt x="26" y="1665"/>
                    <a:pt x="26" y="3309"/>
                    <a:pt x="89" y="4974"/>
                  </a:cubicBezTo>
                  <a:cubicBezTo>
                    <a:pt x="89" y="5893"/>
                    <a:pt x="0" y="5968"/>
                    <a:pt x="630" y="5968"/>
                  </a:cubicBezTo>
                  <a:cubicBezTo>
                    <a:pt x="752" y="5968"/>
                    <a:pt x="900" y="5965"/>
                    <a:pt x="1080" y="5965"/>
                  </a:cubicBezTo>
                  <a:lnTo>
                    <a:pt x="116724" y="5965"/>
                  </a:lnTo>
                  <a:cubicBezTo>
                    <a:pt x="117905" y="5965"/>
                    <a:pt x="119076" y="5955"/>
                    <a:pt x="120243" y="5955"/>
                  </a:cubicBezTo>
                  <a:cubicBezTo>
                    <a:pt x="120827" y="5955"/>
                    <a:pt x="121410" y="5958"/>
                    <a:pt x="121993" y="5965"/>
                  </a:cubicBezTo>
                  <a:cubicBezTo>
                    <a:pt x="122436" y="5965"/>
                    <a:pt x="122605" y="5838"/>
                    <a:pt x="122605" y="5375"/>
                  </a:cubicBezTo>
                  <a:cubicBezTo>
                    <a:pt x="122584" y="3583"/>
                    <a:pt x="122584" y="1813"/>
                    <a:pt x="122584" y="42"/>
                  </a:cubicBezTo>
                  <a:cubicBezTo>
                    <a:pt x="120982" y="42"/>
                    <a:pt x="119380" y="42"/>
                    <a:pt x="117778" y="21"/>
                  </a:cubicBezTo>
                  <a:cubicBezTo>
                    <a:pt x="117755" y="20"/>
                    <a:pt x="117733" y="20"/>
                    <a:pt x="117711" y="20"/>
                  </a:cubicBezTo>
                  <a:cubicBezTo>
                    <a:pt x="117302" y="20"/>
                    <a:pt x="117188" y="212"/>
                    <a:pt x="117188" y="633"/>
                  </a:cubicBezTo>
                  <a:cubicBezTo>
                    <a:pt x="117209" y="2129"/>
                    <a:pt x="117188" y="3625"/>
                    <a:pt x="117209" y="5101"/>
                  </a:cubicBezTo>
                  <a:cubicBezTo>
                    <a:pt x="117230" y="5628"/>
                    <a:pt x="117104" y="5838"/>
                    <a:pt x="116535" y="5838"/>
                  </a:cubicBezTo>
                  <a:cubicBezTo>
                    <a:pt x="116513" y="5839"/>
                    <a:pt x="116493" y="5839"/>
                    <a:pt x="116473" y="5839"/>
                  </a:cubicBezTo>
                  <a:cubicBezTo>
                    <a:pt x="115901" y="5839"/>
                    <a:pt x="115881" y="5548"/>
                    <a:pt x="115881" y="5080"/>
                  </a:cubicBezTo>
                  <a:cubicBezTo>
                    <a:pt x="115902" y="3604"/>
                    <a:pt x="115881" y="2129"/>
                    <a:pt x="115902" y="675"/>
                  </a:cubicBezTo>
                  <a:cubicBezTo>
                    <a:pt x="115902" y="190"/>
                    <a:pt x="115797" y="21"/>
                    <a:pt x="115270" y="21"/>
                  </a:cubicBezTo>
                  <a:lnTo>
                    <a:pt x="105406" y="21"/>
                  </a:lnTo>
                  <a:cubicBezTo>
                    <a:pt x="104922" y="21"/>
                    <a:pt x="104816" y="190"/>
                    <a:pt x="104816" y="633"/>
                  </a:cubicBezTo>
                  <a:cubicBezTo>
                    <a:pt x="104837" y="2129"/>
                    <a:pt x="104795" y="3625"/>
                    <a:pt x="104837" y="5101"/>
                  </a:cubicBezTo>
                  <a:cubicBezTo>
                    <a:pt x="104837" y="5628"/>
                    <a:pt x="104732" y="5838"/>
                    <a:pt x="104142" y="5838"/>
                  </a:cubicBezTo>
                  <a:cubicBezTo>
                    <a:pt x="104121" y="5839"/>
                    <a:pt x="104102" y="5839"/>
                    <a:pt x="104082" y="5839"/>
                  </a:cubicBezTo>
                  <a:cubicBezTo>
                    <a:pt x="103528" y="5839"/>
                    <a:pt x="103489" y="5548"/>
                    <a:pt x="103489" y="5080"/>
                  </a:cubicBezTo>
                  <a:cubicBezTo>
                    <a:pt x="103510" y="3604"/>
                    <a:pt x="103489" y="2150"/>
                    <a:pt x="103510" y="675"/>
                  </a:cubicBezTo>
                  <a:cubicBezTo>
                    <a:pt x="103531" y="211"/>
                    <a:pt x="103425" y="21"/>
                    <a:pt x="102898" y="21"/>
                  </a:cubicBezTo>
                  <a:lnTo>
                    <a:pt x="90906" y="21"/>
                  </a:lnTo>
                  <a:cubicBezTo>
                    <a:pt x="90442" y="21"/>
                    <a:pt x="90316" y="190"/>
                    <a:pt x="90316" y="633"/>
                  </a:cubicBezTo>
                  <a:cubicBezTo>
                    <a:pt x="90337" y="2129"/>
                    <a:pt x="90316" y="3604"/>
                    <a:pt x="90337" y="5101"/>
                  </a:cubicBezTo>
                  <a:cubicBezTo>
                    <a:pt x="90358" y="5628"/>
                    <a:pt x="90232" y="5838"/>
                    <a:pt x="89663" y="5838"/>
                  </a:cubicBezTo>
                  <a:cubicBezTo>
                    <a:pt x="89641" y="5839"/>
                    <a:pt x="89621" y="5839"/>
                    <a:pt x="89601" y="5839"/>
                  </a:cubicBezTo>
                  <a:cubicBezTo>
                    <a:pt x="89029" y="5839"/>
                    <a:pt x="89009" y="5548"/>
                    <a:pt x="89009" y="5080"/>
                  </a:cubicBezTo>
                  <a:cubicBezTo>
                    <a:pt x="89030" y="3625"/>
                    <a:pt x="88988" y="2171"/>
                    <a:pt x="89030" y="738"/>
                  </a:cubicBezTo>
                  <a:cubicBezTo>
                    <a:pt x="89030" y="211"/>
                    <a:pt x="88904" y="21"/>
                    <a:pt x="88335" y="21"/>
                  </a:cubicBezTo>
                  <a:cubicBezTo>
                    <a:pt x="86733" y="32"/>
                    <a:pt x="85131" y="37"/>
                    <a:pt x="83529" y="37"/>
                  </a:cubicBezTo>
                  <a:cubicBezTo>
                    <a:pt x="81928" y="37"/>
                    <a:pt x="80326" y="32"/>
                    <a:pt x="78724" y="21"/>
                  </a:cubicBezTo>
                  <a:cubicBezTo>
                    <a:pt x="78699" y="20"/>
                    <a:pt x="78675" y="20"/>
                    <a:pt x="78652" y="20"/>
                  </a:cubicBezTo>
                  <a:cubicBezTo>
                    <a:pt x="78167" y="20"/>
                    <a:pt x="78071" y="233"/>
                    <a:pt x="78071" y="696"/>
                  </a:cubicBezTo>
                  <a:cubicBezTo>
                    <a:pt x="78092" y="2108"/>
                    <a:pt x="78071" y="3520"/>
                    <a:pt x="78071" y="4911"/>
                  </a:cubicBezTo>
                  <a:cubicBezTo>
                    <a:pt x="78071" y="5375"/>
                    <a:pt x="78218" y="5859"/>
                    <a:pt x="77396" y="5859"/>
                  </a:cubicBezTo>
                  <a:cubicBezTo>
                    <a:pt x="76638" y="5838"/>
                    <a:pt x="76764" y="5396"/>
                    <a:pt x="76764" y="4953"/>
                  </a:cubicBezTo>
                  <a:cubicBezTo>
                    <a:pt x="76764" y="3541"/>
                    <a:pt x="76722" y="2129"/>
                    <a:pt x="76764" y="738"/>
                  </a:cubicBezTo>
                  <a:cubicBezTo>
                    <a:pt x="76785" y="211"/>
                    <a:pt x="76638" y="21"/>
                    <a:pt x="76069" y="21"/>
                  </a:cubicBezTo>
                  <a:cubicBezTo>
                    <a:pt x="74098" y="32"/>
                    <a:pt x="72122" y="37"/>
                    <a:pt x="70146" y="37"/>
                  </a:cubicBezTo>
                  <a:cubicBezTo>
                    <a:pt x="68170" y="37"/>
                    <a:pt x="66194" y="32"/>
                    <a:pt x="64224" y="21"/>
                  </a:cubicBezTo>
                  <a:cubicBezTo>
                    <a:pt x="64197" y="20"/>
                    <a:pt x="64171" y="20"/>
                    <a:pt x="64146" y="20"/>
                  </a:cubicBezTo>
                  <a:cubicBezTo>
                    <a:pt x="63666" y="20"/>
                    <a:pt x="63570" y="215"/>
                    <a:pt x="63570" y="696"/>
                  </a:cubicBezTo>
                  <a:cubicBezTo>
                    <a:pt x="63570" y="2129"/>
                    <a:pt x="63570" y="3541"/>
                    <a:pt x="63570" y="4974"/>
                  </a:cubicBezTo>
                  <a:cubicBezTo>
                    <a:pt x="63570" y="5447"/>
                    <a:pt x="63630" y="5839"/>
                    <a:pt x="62950" y="5839"/>
                  </a:cubicBezTo>
                  <a:cubicBezTo>
                    <a:pt x="62933" y="5839"/>
                    <a:pt x="62915" y="5839"/>
                    <a:pt x="62896" y="5838"/>
                  </a:cubicBezTo>
                  <a:cubicBezTo>
                    <a:pt x="62200" y="5838"/>
                    <a:pt x="62264" y="5459"/>
                    <a:pt x="62264" y="5016"/>
                  </a:cubicBezTo>
                  <a:cubicBezTo>
                    <a:pt x="62264" y="3583"/>
                    <a:pt x="62222" y="2150"/>
                    <a:pt x="62264" y="738"/>
                  </a:cubicBezTo>
                  <a:cubicBezTo>
                    <a:pt x="62264" y="211"/>
                    <a:pt x="62137" y="21"/>
                    <a:pt x="61568" y="21"/>
                  </a:cubicBezTo>
                  <a:cubicBezTo>
                    <a:pt x="59882" y="32"/>
                    <a:pt x="58191" y="37"/>
                    <a:pt x="56499" y="37"/>
                  </a:cubicBezTo>
                  <a:cubicBezTo>
                    <a:pt x="54808" y="37"/>
                    <a:pt x="53117" y="32"/>
                    <a:pt x="51431" y="21"/>
                  </a:cubicBezTo>
                  <a:cubicBezTo>
                    <a:pt x="51406" y="20"/>
                    <a:pt x="51382" y="20"/>
                    <a:pt x="51359" y="20"/>
                  </a:cubicBezTo>
                  <a:cubicBezTo>
                    <a:pt x="50873" y="20"/>
                    <a:pt x="50777" y="233"/>
                    <a:pt x="50777" y="696"/>
                  </a:cubicBezTo>
                  <a:cubicBezTo>
                    <a:pt x="50777" y="2108"/>
                    <a:pt x="50777" y="3520"/>
                    <a:pt x="50777" y="4911"/>
                  </a:cubicBezTo>
                  <a:cubicBezTo>
                    <a:pt x="50777" y="5375"/>
                    <a:pt x="50925" y="5859"/>
                    <a:pt x="50103" y="5859"/>
                  </a:cubicBezTo>
                  <a:cubicBezTo>
                    <a:pt x="49323" y="5838"/>
                    <a:pt x="49449" y="5396"/>
                    <a:pt x="49449" y="4953"/>
                  </a:cubicBezTo>
                  <a:cubicBezTo>
                    <a:pt x="49449" y="3562"/>
                    <a:pt x="49428" y="2192"/>
                    <a:pt x="49449" y="801"/>
                  </a:cubicBezTo>
                  <a:cubicBezTo>
                    <a:pt x="49470" y="211"/>
                    <a:pt x="49344" y="0"/>
                    <a:pt x="48712" y="0"/>
                  </a:cubicBezTo>
                  <a:cubicBezTo>
                    <a:pt x="46741" y="21"/>
                    <a:pt x="44776" y="32"/>
                    <a:pt x="42810" y="32"/>
                  </a:cubicBezTo>
                  <a:cubicBezTo>
                    <a:pt x="40845" y="32"/>
                    <a:pt x="38880" y="21"/>
                    <a:pt x="36909" y="0"/>
                  </a:cubicBezTo>
                  <a:cubicBezTo>
                    <a:pt x="36256" y="0"/>
                    <a:pt x="36108" y="211"/>
                    <a:pt x="36129" y="843"/>
                  </a:cubicBezTo>
                  <a:cubicBezTo>
                    <a:pt x="36171" y="2255"/>
                    <a:pt x="36129" y="3689"/>
                    <a:pt x="36150" y="5122"/>
                  </a:cubicBezTo>
                  <a:cubicBezTo>
                    <a:pt x="36171" y="5628"/>
                    <a:pt x="36024" y="5838"/>
                    <a:pt x="35455" y="5838"/>
                  </a:cubicBezTo>
                  <a:cubicBezTo>
                    <a:pt x="34907" y="5838"/>
                    <a:pt x="34823" y="5628"/>
                    <a:pt x="34823" y="5143"/>
                  </a:cubicBezTo>
                  <a:cubicBezTo>
                    <a:pt x="34844" y="3646"/>
                    <a:pt x="34801" y="2150"/>
                    <a:pt x="34844" y="654"/>
                  </a:cubicBezTo>
                  <a:cubicBezTo>
                    <a:pt x="34844" y="190"/>
                    <a:pt x="34717" y="0"/>
                    <a:pt x="34211" y="0"/>
                  </a:cubicBezTo>
                  <a:cubicBezTo>
                    <a:pt x="32620" y="11"/>
                    <a:pt x="31029" y="16"/>
                    <a:pt x="29438" y="16"/>
                  </a:cubicBezTo>
                  <a:cubicBezTo>
                    <a:pt x="27846" y="16"/>
                    <a:pt x="26255" y="11"/>
                    <a:pt x="24664" y="0"/>
                  </a:cubicBezTo>
                  <a:cubicBezTo>
                    <a:pt x="24116" y="0"/>
                    <a:pt x="24011" y="190"/>
                    <a:pt x="24011" y="696"/>
                  </a:cubicBezTo>
                  <a:cubicBezTo>
                    <a:pt x="24032" y="2150"/>
                    <a:pt x="24011" y="3583"/>
                    <a:pt x="24032" y="5037"/>
                  </a:cubicBezTo>
                  <a:cubicBezTo>
                    <a:pt x="24032" y="5543"/>
                    <a:pt x="23968" y="5838"/>
                    <a:pt x="23336" y="5838"/>
                  </a:cubicBezTo>
                  <a:cubicBezTo>
                    <a:pt x="22704" y="5817"/>
                    <a:pt x="22704" y="5543"/>
                    <a:pt x="22704" y="5059"/>
                  </a:cubicBezTo>
                  <a:cubicBezTo>
                    <a:pt x="22704" y="3583"/>
                    <a:pt x="22683" y="2129"/>
                    <a:pt x="22704" y="654"/>
                  </a:cubicBezTo>
                  <a:cubicBezTo>
                    <a:pt x="22725" y="169"/>
                    <a:pt x="22598" y="0"/>
                    <a:pt x="22093" y="0"/>
                  </a:cubicBezTo>
                  <a:cubicBezTo>
                    <a:pt x="20080" y="11"/>
                    <a:pt x="18072" y="16"/>
                    <a:pt x="16065" y="16"/>
                  </a:cubicBezTo>
                  <a:cubicBezTo>
                    <a:pt x="14057" y="16"/>
                    <a:pt x="12050" y="11"/>
                    <a:pt x="10037" y="0"/>
                  </a:cubicBezTo>
                  <a:cubicBezTo>
                    <a:pt x="9489" y="0"/>
                    <a:pt x="9405" y="211"/>
                    <a:pt x="9405" y="696"/>
                  </a:cubicBezTo>
                  <a:cubicBezTo>
                    <a:pt x="9405" y="2192"/>
                    <a:pt x="9384" y="3689"/>
                    <a:pt x="9405" y="5164"/>
                  </a:cubicBezTo>
                  <a:cubicBezTo>
                    <a:pt x="9426" y="5649"/>
                    <a:pt x="9278" y="5838"/>
                    <a:pt x="8794" y="5838"/>
                  </a:cubicBezTo>
                  <a:cubicBezTo>
                    <a:pt x="8309" y="5817"/>
                    <a:pt x="8203" y="5628"/>
                    <a:pt x="8203" y="5206"/>
                  </a:cubicBezTo>
                  <a:cubicBezTo>
                    <a:pt x="8224" y="3710"/>
                    <a:pt x="8203" y="2213"/>
                    <a:pt x="8224" y="717"/>
                  </a:cubicBezTo>
                  <a:cubicBezTo>
                    <a:pt x="8246" y="190"/>
                    <a:pt x="8098" y="0"/>
                    <a:pt x="752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68"/>
            <p:cNvSpPr/>
            <p:nvPr/>
          </p:nvSpPr>
          <p:spPr>
            <a:xfrm rot="-970049">
              <a:off x="7726880" y="3725119"/>
              <a:ext cx="258458" cy="115327"/>
            </a:xfrm>
            <a:custGeom>
              <a:avLst/>
              <a:gdLst/>
              <a:ahLst/>
              <a:cxnLst/>
              <a:rect l="l" t="t" r="r" b="b"/>
              <a:pathLst>
                <a:path w="13321" h="5944" extrusionOk="0">
                  <a:moveTo>
                    <a:pt x="1" y="0"/>
                  </a:moveTo>
                  <a:cubicBezTo>
                    <a:pt x="1" y="1770"/>
                    <a:pt x="22" y="3562"/>
                    <a:pt x="1" y="5332"/>
                  </a:cubicBezTo>
                  <a:cubicBezTo>
                    <a:pt x="1" y="5796"/>
                    <a:pt x="148" y="5944"/>
                    <a:pt x="612" y="5944"/>
                  </a:cubicBezTo>
                  <a:cubicBezTo>
                    <a:pt x="2625" y="5933"/>
                    <a:pt x="4643" y="5928"/>
                    <a:pt x="6663" y="5928"/>
                  </a:cubicBezTo>
                  <a:cubicBezTo>
                    <a:pt x="8684" y="5928"/>
                    <a:pt x="10707" y="5933"/>
                    <a:pt x="12731" y="5944"/>
                  </a:cubicBezTo>
                  <a:cubicBezTo>
                    <a:pt x="13194" y="5944"/>
                    <a:pt x="13321" y="5796"/>
                    <a:pt x="13321" y="5332"/>
                  </a:cubicBezTo>
                  <a:lnTo>
                    <a:pt x="133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68"/>
            <p:cNvSpPr/>
            <p:nvPr/>
          </p:nvSpPr>
          <p:spPr>
            <a:xfrm rot="-970049">
              <a:off x="8225258" y="3580598"/>
              <a:ext cx="258458" cy="115327"/>
            </a:xfrm>
            <a:custGeom>
              <a:avLst/>
              <a:gdLst/>
              <a:ahLst/>
              <a:cxnLst/>
              <a:rect l="l" t="t" r="r" b="b"/>
              <a:pathLst>
                <a:path w="13321" h="5944" extrusionOk="0">
                  <a:moveTo>
                    <a:pt x="0" y="0"/>
                  </a:moveTo>
                  <a:cubicBezTo>
                    <a:pt x="0" y="1749"/>
                    <a:pt x="21" y="3499"/>
                    <a:pt x="0" y="5248"/>
                  </a:cubicBezTo>
                  <a:cubicBezTo>
                    <a:pt x="0" y="5754"/>
                    <a:pt x="106" y="5944"/>
                    <a:pt x="654" y="5944"/>
                  </a:cubicBezTo>
                  <a:cubicBezTo>
                    <a:pt x="2656" y="5933"/>
                    <a:pt x="4658" y="5928"/>
                    <a:pt x="6660" y="5928"/>
                  </a:cubicBezTo>
                  <a:cubicBezTo>
                    <a:pt x="8663" y="5928"/>
                    <a:pt x="10665" y="5933"/>
                    <a:pt x="12667" y="5944"/>
                  </a:cubicBezTo>
                  <a:cubicBezTo>
                    <a:pt x="13215" y="5944"/>
                    <a:pt x="13320" y="5733"/>
                    <a:pt x="13320" y="5248"/>
                  </a:cubicBezTo>
                  <a:cubicBezTo>
                    <a:pt x="13299" y="3499"/>
                    <a:pt x="13320" y="1749"/>
                    <a:pt x="133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68"/>
            <p:cNvSpPr/>
            <p:nvPr/>
          </p:nvSpPr>
          <p:spPr>
            <a:xfrm rot="-970049">
              <a:off x="8735460" y="3433005"/>
              <a:ext cx="255994" cy="115327"/>
            </a:xfrm>
            <a:custGeom>
              <a:avLst/>
              <a:gdLst/>
              <a:ahLst/>
              <a:cxnLst/>
              <a:rect l="l" t="t" r="r" b="b"/>
              <a:pathLst>
                <a:path w="13194" h="5944" extrusionOk="0">
                  <a:moveTo>
                    <a:pt x="21" y="0"/>
                  </a:moveTo>
                  <a:cubicBezTo>
                    <a:pt x="0" y="1749"/>
                    <a:pt x="21" y="3499"/>
                    <a:pt x="0" y="5248"/>
                  </a:cubicBezTo>
                  <a:cubicBezTo>
                    <a:pt x="0" y="5754"/>
                    <a:pt x="106" y="5944"/>
                    <a:pt x="654" y="5944"/>
                  </a:cubicBezTo>
                  <a:cubicBezTo>
                    <a:pt x="2635" y="5933"/>
                    <a:pt x="4616" y="5928"/>
                    <a:pt x="6597" y="5928"/>
                  </a:cubicBezTo>
                  <a:cubicBezTo>
                    <a:pt x="8578" y="5928"/>
                    <a:pt x="10559" y="5933"/>
                    <a:pt x="12540" y="5944"/>
                  </a:cubicBezTo>
                  <a:cubicBezTo>
                    <a:pt x="13088" y="5944"/>
                    <a:pt x="13194" y="5754"/>
                    <a:pt x="13194" y="5248"/>
                  </a:cubicBezTo>
                  <a:lnTo>
                    <a:pt x="1319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68"/>
            <p:cNvSpPr/>
            <p:nvPr/>
          </p:nvSpPr>
          <p:spPr>
            <a:xfrm rot="-970049">
              <a:off x="9233818" y="3288487"/>
              <a:ext cx="256014" cy="115327"/>
            </a:xfrm>
            <a:custGeom>
              <a:avLst/>
              <a:gdLst/>
              <a:ahLst/>
              <a:cxnLst/>
              <a:rect l="l" t="t" r="r" b="b"/>
              <a:pathLst>
                <a:path w="13195" h="5944" extrusionOk="0">
                  <a:moveTo>
                    <a:pt x="22" y="0"/>
                  </a:moveTo>
                  <a:cubicBezTo>
                    <a:pt x="1" y="1749"/>
                    <a:pt x="43" y="3499"/>
                    <a:pt x="1" y="5248"/>
                  </a:cubicBezTo>
                  <a:cubicBezTo>
                    <a:pt x="1" y="5754"/>
                    <a:pt x="106" y="5944"/>
                    <a:pt x="654" y="5944"/>
                  </a:cubicBezTo>
                  <a:cubicBezTo>
                    <a:pt x="2635" y="5933"/>
                    <a:pt x="4622" y="5928"/>
                    <a:pt x="6608" y="5928"/>
                  </a:cubicBezTo>
                  <a:cubicBezTo>
                    <a:pt x="8595" y="5928"/>
                    <a:pt x="10581" y="5933"/>
                    <a:pt x="12562" y="5944"/>
                  </a:cubicBezTo>
                  <a:cubicBezTo>
                    <a:pt x="13110" y="5944"/>
                    <a:pt x="13194" y="5754"/>
                    <a:pt x="13194" y="5248"/>
                  </a:cubicBezTo>
                  <a:cubicBezTo>
                    <a:pt x="13194" y="3499"/>
                    <a:pt x="13194" y="1749"/>
                    <a:pt x="1319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68"/>
            <p:cNvSpPr/>
            <p:nvPr/>
          </p:nvSpPr>
          <p:spPr>
            <a:xfrm rot="-970049">
              <a:off x="8498125" y="3506629"/>
              <a:ext cx="222875" cy="115327"/>
            </a:xfrm>
            <a:custGeom>
              <a:avLst/>
              <a:gdLst/>
              <a:ahLst/>
              <a:cxnLst/>
              <a:rect l="l" t="t" r="r" b="b"/>
              <a:pathLst>
                <a:path w="11487" h="5944" extrusionOk="0">
                  <a:moveTo>
                    <a:pt x="21" y="0"/>
                  </a:moveTo>
                  <a:cubicBezTo>
                    <a:pt x="21" y="1749"/>
                    <a:pt x="21" y="3499"/>
                    <a:pt x="0" y="5248"/>
                  </a:cubicBezTo>
                  <a:cubicBezTo>
                    <a:pt x="0" y="5754"/>
                    <a:pt x="105" y="5944"/>
                    <a:pt x="653" y="5944"/>
                  </a:cubicBezTo>
                  <a:cubicBezTo>
                    <a:pt x="2350" y="5933"/>
                    <a:pt x="4047" y="5928"/>
                    <a:pt x="5743" y="5928"/>
                  </a:cubicBezTo>
                  <a:cubicBezTo>
                    <a:pt x="7440" y="5928"/>
                    <a:pt x="9137" y="5933"/>
                    <a:pt x="10833" y="5944"/>
                  </a:cubicBezTo>
                  <a:cubicBezTo>
                    <a:pt x="11381" y="5944"/>
                    <a:pt x="11487" y="5733"/>
                    <a:pt x="11487" y="5248"/>
                  </a:cubicBezTo>
                  <a:cubicBezTo>
                    <a:pt x="11465" y="3499"/>
                    <a:pt x="11487" y="1749"/>
                    <a:pt x="1148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68"/>
            <p:cNvSpPr/>
            <p:nvPr/>
          </p:nvSpPr>
          <p:spPr>
            <a:xfrm rot="-970049">
              <a:off x="9504826" y="3215769"/>
              <a:ext cx="215521" cy="115327"/>
            </a:xfrm>
            <a:custGeom>
              <a:avLst/>
              <a:gdLst/>
              <a:ahLst/>
              <a:cxnLst/>
              <a:rect l="l" t="t" r="r" b="b"/>
              <a:pathLst>
                <a:path w="11108" h="5944" extrusionOk="0">
                  <a:moveTo>
                    <a:pt x="21" y="0"/>
                  </a:moveTo>
                  <a:cubicBezTo>
                    <a:pt x="0" y="1749"/>
                    <a:pt x="42" y="3499"/>
                    <a:pt x="0" y="5248"/>
                  </a:cubicBezTo>
                  <a:cubicBezTo>
                    <a:pt x="0" y="5754"/>
                    <a:pt x="105" y="5944"/>
                    <a:pt x="653" y="5944"/>
                  </a:cubicBezTo>
                  <a:cubicBezTo>
                    <a:pt x="2287" y="5933"/>
                    <a:pt x="3920" y="5928"/>
                    <a:pt x="5554" y="5928"/>
                  </a:cubicBezTo>
                  <a:cubicBezTo>
                    <a:pt x="7187" y="5928"/>
                    <a:pt x="8820" y="5933"/>
                    <a:pt x="10454" y="5944"/>
                  </a:cubicBezTo>
                  <a:cubicBezTo>
                    <a:pt x="11002" y="5944"/>
                    <a:pt x="11107" y="5754"/>
                    <a:pt x="11107" y="5248"/>
                  </a:cubicBezTo>
                  <a:cubicBezTo>
                    <a:pt x="11086" y="3499"/>
                    <a:pt x="11086" y="1749"/>
                    <a:pt x="1108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68"/>
            <p:cNvSpPr/>
            <p:nvPr/>
          </p:nvSpPr>
          <p:spPr>
            <a:xfrm rot="-970049">
              <a:off x="9006505" y="3360687"/>
              <a:ext cx="212669" cy="115327"/>
            </a:xfrm>
            <a:custGeom>
              <a:avLst/>
              <a:gdLst/>
              <a:ahLst/>
              <a:cxnLst/>
              <a:rect l="l" t="t" r="r" b="b"/>
              <a:pathLst>
                <a:path w="10961" h="5944" extrusionOk="0">
                  <a:moveTo>
                    <a:pt x="1" y="0"/>
                  </a:moveTo>
                  <a:cubicBezTo>
                    <a:pt x="1" y="1749"/>
                    <a:pt x="22" y="3499"/>
                    <a:pt x="1" y="5248"/>
                  </a:cubicBezTo>
                  <a:cubicBezTo>
                    <a:pt x="1" y="5733"/>
                    <a:pt x="106" y="5944"/>
                    <a:pt x="654" y="5944"/>
                  </a:cubicBezTo>
                  <a:cubicBezTo>
                    <a:pt x="2266" y="5933"/>
                    <a:pt x="3879" y="5928"/>
                    <a:pt x="5488" y="5928"/>
                  </a:cubicBezTo>
                  <a:cubicBezTo>
                    <a:pt x="7098" y="5928"/>
                    <a:pt x="8705" y="5933"/>
                    <a:pt x="10307" y="5944"/>
                  </a:cubicBezTo>
                  <a:cubicBezTo>
                    <a:pt x="10855" y="5944"/>
                    <a:pt x="10960" y="5733"/>
                    <a:pt x="10960" y="5248"/>
                  </a:cubicBezTo>
                  <a:cubicBezTo>
                    <a:pt x="10939" y="3499"/>
                    <a:pt x="10960" y="1749"/>
                    <a:pt x="109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68"/>
            <p:cNvSpPr/>
            <p:nvPr/>
          </p:nvSpPr>
          <p:spPr>
            <a:xfrm rot="-970049">
              <a:off x="7999999" y="3652914"/>
              <a:ext cx="210205" cy="115327"/>
            </a:xfrm>
            <a:custGeom>
              <a:avLst/>
              <a:gdLst/>
              <a:ahLst/>
              <a:cxnLst/>
              <a:rect l="l" t="t" r="r" b="b"/>
              <a:pathLst>
                <a:path w="10834" h="5944" extrusionOk="0">
                  <a:moveTo>
                    <a:pt x="0" y="0"/>
                  </a:moveTo>
                  <a:cubicBezTo>
                    <a:pt x="0" y="1749"/>
                    <a:pt x="22" y="3499"/>
                    <a:pt x="0" y="5248"/>
                  </a:cubicBezTo>
                  <a:cubicBezTo>
                    <a:pt x="0" y="5754"/>
                    <a:pt x="106" y="5944"/>
                    <a:pt x="654" y="5944"/>
                  </a:cubicBezTo>
                  <a:cubicBezTo>
                    <a:pt x="2245" y="5933"/>
                    <a:pt x="3831" y="5928"/>
                    <a:pt x="5417" y="5928"/>
                  </a:cubicBezTo>
                  <a:cubicBezTo>
                    <a:pt x="7003" y="5928"/>
                    <a:pt x="8589" y="5933"/>
                    <a:pt x="10180" y="5944"/>
                  </a:cubicBezTo>
                  <a:cubicBezTo>
                    <a:pt x="10728" y="5944"/>
                    <a:pt x="10834" y="5754"/>
                    <a:pt x="10834" y="5248"/>
                  </a:cubicBezTo>
                  <a:lnTo>
                    <a:pt x="1083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68"/>
            <p:cNvSpPr/>
            <p:nvPr/>
          </p:nvSpPr>
          <p:spPr>
            <a:xfrm rot="-970049">
              <a:off x="7598541" y="3925954"/>
              <a:ext cx="159099" cy="146410"/>
            </a:xfrm>
            <a:custGeom>
              <a:avLst/>
              <a:gdLst/>
              <a:ahLst/>
              <a:cxnLst/>
              <a:rect l="l" t="t" r="r" b="b"/>
              <a:pathLst>
                <a:path w="8200" h="7546" extrusionOk="0">
                  <a:moveTo>
                    <a:pt x="7504" y="1"/>
                  </a:moveTo>
                  <a:cubicBezTo>
                    <a:pt x="6260" y="22"/>
                    <a:pt x="5012" y="27"/>
                    <a:pt x="3760" y="27"/>
                  </a:cubicBezTo>
                  <a:cubicBezTo>
                    <a:pt x="2509" y="27"/>
                    <a:pt x="1255" y="22"/>
                    <a:pt x="1" y="22"/>
                  </a:cubicBezTo>
                  <a:lnTo>
                    <a:pt x="1" y="7525"/>
                  </a:lnTo>
                  <a:cubicBezTo>
                    <a:pt x="1244" y="7525"/>
                    <a:pt x="2493" y="7519"/>
                    <a:pt x="3745" y="7519"/>
                  </a:cubicBezTo>
                  <a:cubicBezTo>
                    <a:pt x="4996" y="7519"/>
                    <a:pt x="6250" y="7525"/>
                    <a:pt x="7504" y="7546"/>
                  </a:cubicBezTo>
                  <a:cubicBezTo>
                    <a:pt x="8052" y="7546"/>
                    <a:pt x="8199" y="7356"/>
                    <a:pt x="8199" y="6829"/>
                  </a:cubicBezTo>
                  <a:cubicBezTo>
                    <a:pt x="8178" y="4785"/>
                    <a:pt x="8178" y="2762"/>
                    <a:pt x="8199" y="717"/>
                  </a:cubicBezTo>
                  <a:cubicBezTo>
                    <a:pt x="8199" y="169"/>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68"/>
            <p:cNvSpPr/>
            <p:nvPr/>
          </p:nvSpPr>
          <p:spPr>
            <a:xfrm rot="-970049">
              <a:off x="7645519" y="4093058"/>
              <a:ext cx="159099" cy="136204"/>
            </a:xfrm>
            <a:custGeom>
              <a:avLst/>
              <a:gdLst/>
              <a:ahLst/>
              <a:cxnLst/>
              <a:rect l="l" t="t" r="r" b="b"/>
              <a:pathLst>
                <a:path w="8200" h="7020" extrusionOk="0">
                  <a:moveTo>
                    <a:pt x="7504" y="1"/>
                  </a:moveTo>
                  <a:cubicBezTo>
                    <a:pt x="5017" y="22"/>
                    <a:pt x="2509" y="22"/>
                    <a:pt x="1" y="22"/>
                  </a:cubicBezTo>
                  <a:lnTo>
                    <a:pt x="1" y="6998"/>
                  </a:lnTo>
                  <a:cubicBezTo>
                    <a:pt x="1244" y="6998"/>
                    <a:pt x="2493" y="6993"/>
                    <a:pt x="3745" y="6993"/>
                  </a:cubicBezTo>
                  <a:cubicBezTo>
                    <a:pt x="4996" y="6993"/>
                    <a:pt x="6250" y="6998"/>
                    <a:pt x="7504" y="7019"/>
                  </a:cubicBezTo>
                  <a:cubicBezTo>
                    <a:pt x="8052" y="7019"/>
                    <a:pt x="8199" y="6830"/>
                    <a:pt x="8199" y="6303"/>
                  </a:cubicBezTo>
                  <a:cubicBezTo>
                    <a:pt x="8178" y="4448"/>
                    <a:pt x="8178" y="2572"/>
                    <a:pt x="8199" y="717"/>
                  </a:cubicBezTo>
                  <a:cubicBezTo>
                    <a:pt x="8199" y="170"/>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68"/>
            <p:cNvSpPr/>
            <p:nvPr/>
          </p:nvSpPr>
          <p:spPr>
            <a:xfrm rot="-970049">
              <a:off x="7554414" y="3789119"/>
              <a:ext cx="159099" cy="115735"/>
            </a:xfrm>
            <a:custGeom>
              <a:avLst/>
              <a:gdLst/>
              <a:ahLst/>
              <a:cxnLst/>
              <a:rect l="l" t="t" r="r" b="b"/>
              <a:pathLst>
                <a:path w="8200" h="5965" extrusionOk="0">
                  <a:moveTo>
                    <a:pt x="696" y="0"/>
                  </a:moveTo>
                  <a:cubicBezTo>
                    <a:pt x="169" y="0"/>
                    <a:pt x="1" y="126"/>
                    <a:pt x="1" y="696"/>
                  </a:cubicBezTo>
                  <a:cubicBezTo>
                    <a:pt x="22" y="2445"/>
                    <a:pt x="1" y="4194"/>
                    <a:pt x="1" y="5943"/>
                  </a:cubicBezTo>
                  <a:cubicBezTo>
                    <a:pt x="1244" y="5943"/>
                    <a:pt x="2488" y="5938"/>
                    <a:pt x="3734" y="5938"/>
                  </a:cubicBezTo>
                  <a:cubicBezTo>
                    <a:pt x="4980" y="5938"/>
                    <a:pt x="6229" y="5943"/>
                    <a:pt x="7483" y="5965"/>
                  </a:cubicBezTo>
                  <a:cubicBezTo>
                    <a:pt x="8094" y="5965"/>
                    <a:pt x="8199" y="5754"/>
                    <a:pt x="8199" y="5206"/>
                  </a:cubicBezTo>
                  <a:cubicBezTo>
                    <a:pt x="8178" y="3478"/>
                    <a:pt x="8199" y="1749"/>
                    <a:pt x="8199" y="21"/>
                  </a:cubicBezTo>
                  <a:cubicBezTo>
                    <a:pt x="6945" y="21"/>
                    <a:pt x="5697" y="26"/>
                    <a:pt x="4448" y="26"/>
                  </a:cubicBezTo>
                  <a:cubicBezTo>
                    <a:pt x="3199" y="26"/>
                    <a:pt x="1950" y="21"/>
                    <a:pt x="69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68"/>
            <p:cNvSpPr/>
            <p:nvPr/>
          </p:nvSpPr>
          <p:spPr>
            <a:xfrm rot="-970049">
              <a:off x="9781589" y="3301079"/>
              <a:ext cx="105122" cy="145653"/>
            </a:xfrm>
            <a:custGeom>
              <a:avLst/>
              <a:gdLst/>
              <a:ahLst/>
              <a:cxnLst/>
              <a:rect l="l" t="t" r="r" b="b"/>
              <a:pathLst>
                <a:path w="5418" h="7507" extrusionOk="0">
                  <a:moveTo>
                    <a:pt x="509" y="1"/>
                  </a:moveTo>
                  <a:cubicBezTo>
                    <a:pt x="179" y="1"/>
                    <a:pt x="22" y="108"/>
                    <a:pt x="22" y="531"/>
                  </a:cubicBezTo>
                  <a:cubicBezTo>
                    <a:pt x="22" y="2680"/>
                    <a:pt x="22" y="4830"/>
                    <a:pt x="22" y="6980"/>
                  </a:cubicBezTo>
                  <a:cubicBezTo>
                    <a:pt x="1" y="7422"/>
                    <a:pt x="212" y="7507"/>
                    <a:pt x="612" y="7507"/>
                  </a:cubicBezTo>
                  <a:cubicBezTo>
                    <a:pt x="2214" y="7486"/>
                    <a:pt x="3794" y="7486"/>
                    <a:pt x="5396" y="7486"/>
                  </a:cubicBezTo>
                  <a:cubicBezTo>
                    <a:pt x="5396" y="4999"/>
                    <a:pt x="5417" y="2512"/>
                    <a:pt x="5417" y="25"/>
                  </a:cubicBezTo>
                  <a:cubicBezTo>
                    <a:pt x="3816" y="25"/>
                    <a:pt x="2214" y="25"/>
                    <a:pt x="612" y="4"/>
                  </a:cubicBezTo>
                  <a:cubicBezTo>
                    <a:pt x="576" y="2"/>
                    <a:pt x="542" y="1"/>
                    <a:pt x="50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68"/>
            <p:cNvSpPr/>
            <p:nvPr/>
          </p:nvSpPr>
          <p:spPr>
            <a:xfrm rot="-970049">
              <a:off x="9828515" y="3467822"/>
              <a:ext cx="105122" cy="135816"/>
            </a:xfrm>
            <a:custGeom>
              <a:avLst/>
              <a:gdLst/>
              <a:ahLst/>
              <a:cxnLst/>
              <a:rect l="l" t="t" r="r" b="b"/>
              <a:pathLst>
                <a:path w="5418" h="7000" extrusionOk="0">
                  <a:moveTo>
                    <a:pt x="536" y="0"/>
                  </a:moveTo>
                  <a:cubicBezTo>
                    <a:pt x="116" y="0"/>
                    <a:pt x="22" y="175"/>
                    <a:pt x="22" y="613"/>
                  </a:cubicBezTo>
                  <a:cubicBezTo>
                    <a:pt x="22" y="2531"/>
                    <a:pt x="22" y="4470"/>
                    <a:pt x="22" y="6409"/>
                  </a:cubicBezTo>
                  <a:cubicBezTo>
                    <a:pt x="1" y="6852"/>
                    <a:pt x="148" y="6999"/>
                    <a:pt x="612" y="6999"/>
                  </a:cubicBezTo>
                  <a:lnTo>
                    <a:pt x="5417" y="6999"/>
                  </a:lnTo>
                  <a:cubicBezTo>
                    <a:pt x="5396" y="4681"/>
                    <a:pt x="5396" y="2341"/>
                    <a:pt x="5396" y="23"/>
                  </a:cubicBezTo>
                  <a:cubicBezTo>
                    <a:pt x="3794" y="23"/>
                    <a:pt x="2214" y="23"/>
                    <a:pt x="612" y="2"/>
                  </a:cubicBezTo>
                  <a:cubicBezTo>
                    <a:pt x="585" y="1"/>
                    <a:pt x="560" y="0"/>
                    <a:pt x="5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68"/>
            <p:cNvSpPr/>
            <p:nvPr/>
          </p:nvSpPr>
          <p:spPr>
            <a:xfrm rot="-970049">
              <a:off x="9737527" y="3164293"/>
              <a:ext cx="105122" cy="115327"/>
            </a:xfrm>
            <a:custGeom>
              <a:avLst/>
              <a:gdLst/>
              <a:ahLst/>
              <a:cxnLst/>
              <a:rect l="l" t="t" r="r" b="b"/>
              <a:pathLst>
                <a:path w="5418" h="5944" extrusionOk="0">
                  <a:moveTo>
                    <a:pt x="22" y="0"/>
                  </a:moveTo>
                  <a:cubicBezTo>
                    <a:pt x="22" y="1770"/>
                    <a:pt x="43" y="3541"/>
                    <a:pt x="22" y="5332"/>
                  </a:cubicBezTo>
                  <a:cubicBezTo>
                    <a:pt x="1" y="5775"/>
                    <a:pt x="127" y="5944"/>
                    <a:pt x="612" y="5944"/>
                  </a:cubicBezTo>
                  <a:cubicBezTo>
                    <a:pt x="2214" y="5922"/>
                    <a:pt x="3794" y="5922"/>
                    <a:pt x="5417" y="5922"/>
                  </a:cubicBezTo>
                  <a:cubicBezTo>
                    <a:pt x="5417" y="4152"/>
                    <a:pt x="5396" y="2361"/>
                    <a:pt x="5417" y="590"/>
                  </a:cubicBezTo>
                  <a:cubicBezTo>
                    <a:pt x="5417" y="127"/>
                    <a:pt x="5270" y="0"/>
                    <a:pt x="4806" y="0"/>
                  </a:cubicBezTo>
                  <a:cubicBezTo>
                    <a:pt x="4272" y="7"/>
                    <a:pt x="3741" y="9"/>
                    <a:pt x="3210" y="9"/>
                  </a:cubicBezTo>
                  <a:cubicBezTo>
                    <a:pt x="2148" y="9"/>
                    <a:pt x="1090" y="0"/>
                    <a:pt x="2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68"/>
            <p:cNvSpPr/>
            <p:nvPr/>
          </p:nvSpPr>
          <p:spPr>
            <a:xfrm rot="-970049">
              <a:off x="7770942" y="3861499"/>
              <a:ext cx="258866" cy="146410"/>
            </a:xfrm>
            <a:custGeom>
              <a:avLst/>
              <a:gdLst/>
              <a:ahLst/>
              <a:cxnLst/>
              <a:rect l="l" t="t" r="r" b="b"/>
              <a:pathLst>
                <a:path w="13342" h="7546" extrusionOk="0">
                  <a:moveTo>
                    <a:pt x="675" y="1"/>
                  </a:moveTo>
                  <a:cubicBezTo>
                    <a:pt x="169" y="1"/>
                    <a:pt x="22" y="148"/>
                    <a:pt x="22" y="675"/>
                  </a:cubicBezTo>
                  <a:cubicBezTo>
                    <a:pt x="43" y="2740"/>
                    <a:pt x="43" y="4806"/>
                    <a:pt x="22" y="6871"/>
                  </a:cubicBezTo>
                  <a:cubicBezTo>
                    <a:pt x="1" y="7377"/>
                    <a:pt x="148" y="7546"/>
                    <a:pt x="675" y="7546"/>
                  </a:cubicBezTo>
                  <a:cubicBezTo>
                    <a:pt x="1666" y="7525"/>
                    <a:pt x="2656" y="7519"/>
                    <a:pt x="3644" y="7519"/>
                  </a:cubicBezTo>
                  <a:cubicBezTo>
                    <a:pt x="4632" y="7519"/>
                    <a:pt x="5617" y="7525"/>
                    <a:pt x="6598" y="7525"/>
                  </a:cubicBezTo>
                  <a:cubicBezTo>
                    <a:pt x="7609" y="7525"/>
                    <a:pt x="8621" y="7519"/>
                    <a:pt x="9632" y="7519"/>
                  </a:cubicBezTo>
                  <a:cubicBezTo>
                    <a:pt x="10644" y="7519"/>
                    <a:pt x="11656" y="7525"/>
                    <a:pt x="12667" y="7546"/>
                  </a:cubicBezTo>
                  <a:cubicBezTo>
                    <a:pt x="13194" y="7546"/>
                    <a:pt x="13342" y="7398"/>
                    <a:pt x="13342" y="6871"/>
                  </a:cubicBezTo>
                  <a:cubicBezTo>
                    <a:pt x="13300" y="4806"/>
                    <a:pt x="13300" y="2740"/>
                    <a:pt x="13342" y="675"/>
                  </a:cubicBezTo>
                  <a:cubicBezTo>
                    <a:pt x="13342" y="169"/>
                    <a:pt x="13194" y="1"/>
                    <a:pt x="12667" y="1"/>
                  </a:cubicBezTo>
                  <a:cubicBezTo>
                    <a:pt x="10665" y="11"/>
                    <a:pt x="8668" y="16"/>
                    <a:pt x="6671" y="16"/>
                  </a:cubicBezTo>
                  <a:cubicBezTo>
                    <a:pt x="4674" y="16"/>
                    <a:pt x="2677" y="1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68"/>
            <p:cNvSpPr/>
            <p:nvPr/>
          </p:nvSpPr>
          <p:spPr>
            <a:xfrm rot="-970049">
              <a:off x="8269271" y="3717043"/>
              <a:ext cx="258458" cy="146002"/>
            </a:xfrm>
            <a:custGeom>
              <a:avLst/>
              <a:gdLst/>
              <a:ahLst/>
              <a:cxnLst/>
              <a:rect l="l" t="t" r="r" b="b"/>
              <a:pathLst>
                <a:path w="13321" h="7525" extrusionOk="0">
                  <a:moveTo>
                    <a:pt x="590" y="1"/>
                  </a:moveTo>
                  <a:cubicBezTo>
                    <a:pt x="106" y="1"/>
                    <a:pt x="0" y="169"/>
                    <a:pt x="0" y="612"/>
                  </a:cubicBezTo>
                  <a:cubicBezTo>
                    <a:pt x="21" y="2698"/>
                    <a:pt x="21" y="4785"/>
                    <a:pt x="0" y="6871"/>
                  </a:cubicBezTo>
                  <a:cubicBezTo>
                    <a:pt x="0" y="7398"/>
                    <a:pt x="169" y="7525"/>
                    <a:pt x="675" y="7525"/>
                  </a:cubicBezTo>
                  <a:cubicBezTo>
                    <a:pt x="1342" y="7518"/>
                    <a:pt x="2010" y="7515"/>
                    <a:pt x="2677" y="7515"/>
                  </a:cubicBezTo>
                  <a:cubicBezTo>
                    <a:pt x="4012" y="7515"/>
                    <a:pt x="5347" y="7525"/>
                    <a:pt x="6681" y="7525"/>
                  </a:cubicBezTo>
                  <a:lnTo>
                    <a:pt x="12667" y="7525"/>
                  </a:lnTo>
                  <a:cubicBezTo>
                    <a:pt x="13131" y="7525"/>
                    <a:pt x="13320" y="7440"/>
                    <a:pt x="13320" y="6914"/>
                  </a:cubicBezTo>
                  <a:cubicBezTo>
                    <a:pt x="13299" y="4806"/>
                    <a:pt x="13299" y="2698"/>
                    <a:pt x="13320" y="591"/>
                  </a:cubicBezTo>
                  <a:cubicBezTo>
                    <a:pt x="13320" y="106"/>
                    <a:pt x="13152" y="1"/>
                    <a:pt x="12709" y="1"/>
                  </a:cubicBezTo>
                  <a:cubicBezTo>
                    <a:pt x="10686" y="11"/>
                    <a:pt x="8668" y="16"/>
                    <a:pt x="6650" y="16"/>
                  </a:cubicBezTo>
                  <a:cubicBezTo>
                    <a:pt x="4632" y="16"/>
                    <a:pt x="2614" y="1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68"/>
            <p:cNvSpPr/>
            <p:nvPr/>
          </p:nvSpPr>
          <p:spPr>
            <a:xfrm rot="-970049">
              <a:off x="9277888" y="3424923"/>
              <a:ext cx="256014" cy="146410"/>
            </a:xfrm>
            <a:custGeom>
              <a:avLst/>
              <a:gdLst/>
              <a:ahLst/>
              <a:cxnLst/>
              <a:rect l="l" t="t" r="r" b="b"/>
              <a:pathLst>
                <a:path w="13195" h="7546" extrusionOk="0">
                  <a:moveTo>
                    <a:pt x="633" y="1"/>
                  </a:moveTo>
                  <a:cubicBezTo>
                    <a:pt x="127" y="1"/>
                    <a:pt x="1" y="169"/>
                    <a:pt x="1" y="633"/>
                  </a:cubicBezTo>
                  <a:cubicBezTo>
                    <a:pt x="22" y="2719"/>
                    <a:pt x="22" y="4806"/>
                    <a:pt x="1" y="6892"/>
                  </a:cubicBezTo>
                  <a:cubicBezTo>
                    <a:pt x="1" y="7377"/>
                    <a:pt x="148" y="7525"/>
                    <a:pt x="633" y="7525"/>
                  </a:cubicBezTo>
                  <a:cubicBezTo>
                    <a:pt x="1300" y="7518"/>
                    <a:pt x="1966" y="7515"/>
                    <a:pt x="2630" y="7515"/>
                  </a:cubicBezTo>
                  <a:cubicBezTo>
                    <a:pt x="3958" y="7515"/>
                    <a:pt x="5284" y="7525"/>
                    <a:pt x="6619" y="7525"/>
                  </a:cubicBezTo>
                  <a:cubicBezTo>
                    <a:pt x="8600" y="7525"/>
                    <a:pt x="10560" y="7525"/>
                    <a:pt x="12541" y="7546"/>
                  </a:cubicBezTo>
                  <a:cubicBezTo>
                    <a:pt x="12984" y="7546"/>
                    <a:pt x="13194" y="7462"/>
                    <a:pt x="13194" y="6935"/>
                  </a:cubicBezTo>
                  <a:cubicBezTo>
                    <a:pt x="13173" y="4827"/>
                    <a:pt x="13173" y="2719"/>
                    <a:pt x="13194" y="612"/>
                  </a:cubicBezTo>
                  <a:cubicBezTo>
                    <a:pt x="13194" y="148"/>
                    <a:pt x="13068" y="1"/>
                    <a:pt x="12604" y="1"/>
                  </a:cubicBezTo>
                  <a:cubicBezTo>
                    <a:pt x="10602" y="11"/>
                    <a:pt x="8605" y="16"/>
                    <a:pt x="6611" y="16"/>
                  </a:cubicBezTo>
                  <a:cubicBezTo>
                    <a:pt x="4616" y="16"/>
                    <a:pt x="2625" y="1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68"/>
            <p:cNvSpPr/>
            <p:nvPr/>
          </p:nvSpPr>
          <p:spPr>
            <a:xfrm rot="-970049">
              <a:off x="8779522" y="3569385"/>
              <a:ext cx="256402" cy="146410"/>
            </a:xfrm>
            <a:custGeom>
              <a:avLst/>
              <a:gdLst/>
              <a:ahLst/>
              <a:cxnLst/>
              <a:rect l="l" t="t" r="r" b="b"/>
              <a:pathLst>
                <a:path w="13215" h="7546" extrusionOk="0">
                  <a:moveTo>
                    <a:pt x="654" y="1"/>
                  </a:moveTo>
                  <a:cubicBezTo>
                    <a:pt x="148" y="1"/>
                    <a:pt x="21" y="148"/>
                    <a:pt x="21" y="633"/>
                  </a:cubicBezTo>
                  <a:cubicBezTo>
                    <a:pt x="42" y="2719"/>
                    <a:pt x="42" y="4806"/>
                    <a:pt x="21" y="6892"/>
                  </a:cubicBezTo>
                  <a:cubicBezTo>
                    <a:pt x="0" y="7440"/>
                    <a:pt x="232" y="7525"/>
                    <a:pt x="717" y="7525"/>
                  </a:cubicBezTo>
                  <a:lnTo>
                    <a:pt x="6639" y="7525"/>
                  </a:lnTo>
                  <a:cubicBezTo>
                    <a:pt x="8599" y="7525"/>
                    <a:pt x="10580" y="7525"/>
                    <a:pt x="12540" y="7546"/>
                  </a:cubicBezTo>
                  <a:cubicBezTo>
                    <a:pt x="13004" y="7546"/>
                    <a:pt x="13215" y="7462"/>
                    <a:pt x="13215" y="6935"/>
                  </a:cubicBezTo>
                  <a:cubicBezTo>
                    <a:pt x="13173" y="4827"/>
                    <a:pt x="13194" y="2719"/>
                    <a:pt x="13215" y="612"/>
                  </a:cubicBezTo>
                  <a:cubicBezTo>
                    <a:pt x="13215" y="169"/>
                    <a:pt x="13088" y="1"/>
                    <a:pt x="12604" y="1"/>
                  </a:cubicBezTo>
                  <a:cubicBezTo>
                    <a:pt x="10612" y="11"/>
                    <a:pt x="8620" y="16"/>
                    <a:pt x="6629" y="16"/>
                  </a:cubicBezTo>
                  <a:cubicBezTo>
                    <a:pt x="4637" y="16"/>
                    <a:pt x="26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68"/>
            <p:cNvSpPr/>
            <p:nvPr/>
          </p:nvSpPr>
          <p:spPr>
            <a:xfrm rot="-970049">
              <a:off x="8316354" y="3884481"/>
              <a:ext cx="258866" cy="135797"/>
            </a:xfrm>
            <a:custGeom>
              <a:avLst/>
              <a:gdLst/>
              <a:ahLst/>
              <a:cxnLst/>
              <a:rect l="l" t="t" r="r" b="b"/>
              <a:pathLst>
                <a:path w="13342" h="6999" extrusionOk="0">
                  <a:moveTo>
                    <a:pt x="611" y="1"/>
                  </a:moveTo>
                  <a:cubicBezTo>
                    <a:pt x="148" y="1"/>
                    <a:pt x="0" y="149"/>
                    <a:pt x="0" y="591"/>
                  </a:cubicBezTo>
                  <a:cubicBezTo>
                    <a:pt x="21" y="2530"/>
                    <a:pt x="21" y="4469"/>
                    <a:pt x="0" y="6387"/>
                  </a:cubicBezTo>
                  <a:cubicBezTo>
                    <a:pt x="0" y="6851"/>
                    <a:pt x="148" y="6998"/>
                    <a:pt x="611" y="6998"/>
                  </a:cubicBezTo>
                  <a:cubicBezTo>
                    <a:pt x="2624" y="6988"/>
                    <a:pt x="4642" y="6982"/>
                    <a:pt x="6663" y="6982"/>
                  </a:cubicBezTo>
                  <a:cubicBezTo>
                    <a:pt x="8684" y="6982"/>
                    <a:pt x="10707" y="6988"/>
                    <a:pt x="12730" y="6998"/>
                  </a:cubicBezTo>
                  <a:cubicBezTo>
                    <a:pt x="13194" y="6998"/>
                    <a:pt x="13320" y="6851"/>
                    <a:pt x="13320" y="6387"/>
                  </a:cubicBezTo>
                  <a:cubicBezTo>
                    <a:pt x="13299" y="4490"/>
                    <a:pt x="13299" y="2572"/>
                    <a:pt x="13320" y="675"/>
                  </a:cubicBezTo>
                  <a:cubicBezTo>
                    <a:pt x="13341" y="149"/>
                    <a:pt x="13173" y="1"/>
                    <a:pt x="12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68"/>
            <p:cNvSpPr/>
            <p:nvPr/>
          </p:nvSpPr>
          <p:spPr>
            <a:xfrm rot="-970049">
              <a:off x="7817920" y="4028603"/>
              <a:ext cx="258866" cy="136204"/>
            </a:xfrm>
            <a:custGeom>
              <a:avLst/>
              <a:gdLst/>
              <a:ahLst/>
              <a:cxnLst/>
              <a:rect l="l" t="t" r="r" b="b"/>
              <a:pathLst>
                <a:path w="13342" h="7020" extrusionOk="0">
                  <a:moveTo>
                    <a:pt x="696" y="1"/>
                  </a:moveTo>
                  <a:cubicBezTo>
                    <a:pt x="169" y="1"/>
                    <a:pt x="1" y="148"/>
                    <a:pt x="1" y="675"/>
                  </a:cubicBezTo>
                  <a:cubicBezTo>
                    <a:pt x="43" y="2551"/>
                    <a:pt x="43" y="4448"/>
                    <a:pt x="1" y="6324"/>
                  </a:cubicBezTo>
                  <a:cubicBezTo>
                    <a:pt x="1" y="6830"/>
                    <a:pt x="148" y="7019"/>
                    <a:pt x="675" y="7019"/>
                  </a:cubicBezTo>
                  <a:cubicBezTo>
                    <a:pt x="2667" y="7009"/>
                    <a:pt x="4664" y="7003"/>
                    <a:pt x="6661" y="7003"/>
                  </a:cubicBezTo>
                  <a:cubicBezTo>
                    <a:pt x="8658" y="7003"/>
                    <a:pt x="10655" y="7009"/>
                    <a:pt x="12646" y="7019"/>
                  </a:cubicBezTo>
                  <a:cubicBezTo>
                    <a:pt x="13173" y="7019"/>
                    <a:pt x="13342" y="6872"/>
                    <a:pt x="13342" y="6345"/>
                  </a:cubicBezTo>
                  <a:cubicBezTo>
                    <a:pt x="13300" y="4490"/>
                    <a:pt x="13300" y="2614"/>
                    <a:pt x="13342" y="760"/>
                  </a:cubicBezTo>
                  <a:cubicBezTo>
                    <a:pt x="13342" y="191"/>
                    <a:pt x="13194" y="1"/>
                    <a:pt x="12604" y="1"/>
                  </a:cubicBezTo>
                  <a:cubicBezTo>
                    <a:pt x="11614" y="22"/>
                    <a:pt x="10628" y="27"/>
                    <a:pt x="9643" y="27"/>
                  </a:cubicBezTo>
                  <a:cubicBezTo>
                    <a:pt x="8658" y="27"/>
                    <a:pt x="7672" y="22"/>
                    <a:pt x="6682" y="22"/>
                  </a:cubicBezTo>
                  <a:cubicBezTo>
                    <a:pt x="4680" y="22"/>
                    <a:pt x="2677" y="22"/>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68"/>
            <p:cNvSpPr/>
            <p:nvPr/>
          </p:nvSpPr>
          <p:spPr>
            <a:xfrm rot="-970049">
              <a:off x="9324798" y="3591959"/>
              <a:ext cx="256421" cy="135816"/>
            </a:xfrm>
            <a:custGeom>
              <a:avLst/>
              <a:gdLst/>
              <a:ahLst/>
              <a:cxnLst/>
              <a:rect l="l" t="t" r="r" b="b"/>
              <a:pathLst>
                <a:path w="13216" h="7000" extrusionOk="0">
                  <a:moveTo>
                    <a:pt x="582" y="0"/>
                  </a:moveTo>
                  <a:cubicBezTo>
                    <a:pt x="97" y="0"/>
                    <a:pt x="1" y="214"/>
                    <a:pt x="1" y="676"/>
                  </a:cubicBezTo>
                  <a:cubicBezTo>
                    <a:pt x="22" y="2573"/>
                    <a:pt x="43" y="4449"/>
                    <a:pt x="1" y="6346"/>
                  </a:cubicBezTo>
                  <a:cubicBezTo>
                    <a:pt x="1" y="6873"/>
                    <a:pt x="169" y="6999"/>
                    <a:pt x="675" y="6999"/>
                  </a:cubicBezTo>
                  <a:cubicBezTo>
                    <a:pt x="1329" y="6992"/>
                    <a:pt x="1982" y="6990"/>
                    <a:pt x="2634" y="6990"/>
                  </a:cubicBezTo>
                  <a:cubicBezTo>
                    <a:pt x="3940" y="6990"/>
                    <a:pt x="5242" y="6999"/>
                    <a:pt x="6534" y="6999"/>
                  </a:cubicBezTo>
                  <a:lnTo>
                    <a:pt x="12520" y="6999"/>
                  </a:lnTo>
                  <a:cubicBezTo>
                    <a:pt x="13005" y="6999"/>
                    <a:pt x="13194" y="6894"/>
                    <a:pt x="13194" y="6346"/>
                  </a:cubicBezTo>
                  <a:cubicBezTo>
                    <a:pt x="13173" y="4428"/>
                    <a:pt x="13173" y="2531"/>
                    <a:pt x="13194" y="634"/>
                  </a:cubicBezTo>
                  <a:cubicBezTo>
                    <a:pt x="13215" y="128"/>
                    <a:pt x="13047" y="2"/>
                    <a:pt x="12562" y="2"/>
                  </a:cubicBezTo>
                  <a:cubicBezTo>
                    <a:pt x="10581" y="12"/>
                    <a:pt x="8595" y="18"/>
                    <a:pt x="6608" y="18"/>
                  </a:cubicBezTo>
                  <a:cubicBezTo>
                    <a:pt x="4622" y="18"/>
                    <a:pt x="2635" y="12"/>
                    <a:pt x="654" y="2"/>
                  </a:cubicBezTo>
                  <a:cubicBezTo>
                    <a:pt x="629" y="1"/>
                    <a:pt x="605" y="0"/>
                    <a:pt x="5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68"/>
            <p:cNvSpPr/>
            <p:nvPr/>
          </p:nvSpPr>
          <p:spPr>
            <a:xfrm rot="-970049">
              <a:off x="8826899" y="3736432"/>
              <a:ext cx="255994" cy="136204"/>
            </a:xfrm>
            <a:custGeom>
              <a:avLst/>
              <a:gdLst/>
              <a:ahLst/>
              <a:cxnLst/>
              <a:rect l="l" t="t" r="r" b="b"/>
              <a:pathLst>
                <a:path w="13194" h="7020" extrusionOk="0">
                  <a:moveTo>
                    <a:pt x="611" y="1"/>
                  </a:moveTo>
                  <a:cubicBezTo>
                    <a:pt x="169" y="1"/>
                    <a:pt x="0" y="127"/>
                    <a:pt x="0" y="591"/>
                  </a:cubicBezTo>
                  <a:cubicBezTo>
                    <a:pt x="21" y="2530"/>
                    <a:pt x="21" y="4469"/>
                    <a:pt x="0" y="6387"/>
                  </a:cubicBezTo>
                  <a:cubicBezTo>
                    <a:pt x="0" y="6893"/>
                    <a:pt x="169" y="7019"/>
                    <a:pt x="654" y="7019"/>
                  </a:cubicBezTo>
                  <a:cubicBezTo>
                    <a:pt x="2635" y="7009"/>
                    <a:pt x="4616" y="7003"/>
                    <a:pt x="6597" y="7003"/>
                  </a:cubicBezTo>
                  <a:cubicBezTo>
                    <a:pt x="8578" y="7003"/>
                    <a:pt x="10559" y="7009"/>
                    <a:pt x="12541" y="7019"/>
                  </a:cubicBezTo>
                  <a:cubicBezTo>
                    <a:pt x="13025" y="7019"/>
                    <a:pt x="13194" y="6893"/>
                    <a:pt x="13194" y="6387"/>
                  </a:cubicBezTo>
                  <a:cubicBezTo>
                    <a:pt x="13173" y="4490"/>
                    <a:pt x="13173" y="2572"/>
                    <a:pt x="13194" y="675"/>
                  </a:cubicBezTo>
                  <a:cubicBezTo>
                    <a:pt x="13194" y="127"/>
                    <a:pt x="13025" y="22"/>
                    <a:pt x="12519" y="22"/>
                  </a:cubicBezTo>
                  <a:lnTo>
                    <a:pt x="6597" y="22"/>
                  </a:lnTo>
                  <a:cubicBezTo>
                    <a:pt x="4595" y="22"/>
                    <a:pt x="2614" y="22"/>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68"/>
            <p:cNvSpPr/>
            <p:nvPr/>
          </p:nvSpPr>
          <p:spPr>
            <a:xfrm rot="-970049">
              <a:off x="8542700" y="3643344"/>
              <a:ext cx="222875" cy="146410"/>
            </a:xfrm>
            <a:custGeom>
              <a:avLst/>
              <a:gdLst/>
              <a:ahLst/>
              <a:cxnLst/>
              <a:rect l="l" t="t" r="r" b="b"/>
              <a:pathLst>
                <a:path w="11487" h="7546" extrusionOk="0">
                  <a:moveTo>
                    <a:pt x="5796" y="1"/>
                  </a:moveTo>
                  <a:cubicBezTo>
                    <a:pt x="4068" y="1"/>
                    <a:pt x="2340" y="1"/>
                    <a:pt x="611" y="22"/>
                  </a:cubicBezTo>
                  <a:cubicBezTo>
                    <a:pt x="581" y="20"/>
                    <a:pt x="552" y="20"/>
                    <a:pt x="525" y="20"/>
                  </a:cubicBezTo>
                  <a:cubicBezTo>
                    <a:pt x="147" y="20"/>
                    <a:pt x="0" y="160"/>
                    <a:pt x="0" y="612"/>
                  </a:cubicBezTo>
                  <a:cubicBezTo>
                    <a:pt x="21" y="2719"/>
                    <a:pt x="21" y="4848"/>
                    <a:pt x="0" y="6977"/>
                  </a:cubicBezTo>
                  <a:cubicBezTo>
                    <a:pt x="0" y="7419"/>
                    <a:pt x="148" y="7546"/>
                    <a:pt x="569" y="7546"/>
                  </a:cubicBezTo>
                  <a:cubicBezTo>
                    <a:pt x="2287" y="7535"/>
                    <a:pt x="4010" y="7530"/>
                    <a:pt x="5733" y="7530"/>
                  </a:cubicBezTo>
                  <a:cubicBezTo>
                    <a:pt x="7456" y="7530"/>
                    <a:pt x="9179" y="7535"/>
                    <a:pt x="10896" y="7546"/>
                  </a:cubicBezTo>
                  <a:cubicBezTo>
                    <a:pt x="11381" y="7546"/>
                    <a:pt x="11487" y="7335"/>
                    <a:pt x="11487" y="6914"/>
                  </a:cubicBezTo>
                  <a:cubicBezTo>
                    <a:pt x="11466" y="4806"/>
                    <a:pt x="11466" y="2698"/>
                    <a:pt x="11487" y="591"/>
                  </a:cubicBezTo>
                  <a:cubicBezTo>
                    <a:pt x="11487" y="127"/>
                    <a:pt x="11318" y="1"/>
                    <a:pt x="108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68"/>
            <p:cNvSpPr/>
            <p:nvPr/>
          </p:nvSpPr>
          <p:spPr>
            <a:xfrm rot="-970049">
              <a:off x="9548896" y="3352205"/>
              <a:ext cx="215521" cy="146410"/>
            </a:xfrm>
            <a:custGeom>
              <a:avLst/>
              <a:gdLst/>
              <a:ahLst/>
              <a:cxnLst/>
              <a:rect l="l" t="t" r="r" b="b"/>
              <a:pathLst>
                <a:path w="11108" h="7546" extrusionOk="0">
                  <a:moveTo>
                    <a:pt x="653" y="1"/>
                  </a:moveTo>
                  <a:cubicBezTo>
                    <a:pt x="169" y="1"/>
                    <a:pt x="0" y="127"/>
                    <a:pt x="0" y="633"/>
                  </a:cubicBezTo>
                  <a:cubicBezTo>
                    <a:pt x="21" y="2698"/>
                    <a:pt x="21" y="4785"/>
                    <a:pt x="0" y="6871"/>
                  </a:cubicBezTo>
                  <a:cubicBezTo>
                    <a:pt x="0" y="7419"/>
                    <a:pt x="190" y="7525"/>
                    <a:pt x="696" y="7525"/>
                  </a:cubicBezTo>
                  <a:cubicBezTo>
                    <a:pt x="1237" y="7518"/>
                    <a:pt x="1778" y="7515"/>
                    <a:pt x="2318" y="7515"/>
                  </a:cubicBezTo>
                  <a:cubicBezTo>
                    <a:pt x="3398" y="7515"/>
                    <a:pt x="4475" y="7525"/>
                    <a:pt x="5543" y="7525"/>
                  </a:cubicBezTo>
                  <a:cubicBezTo>
                    <a:pt x="6365" y="7525"/>
                    <a:pt x="7187" y="7519"/>
                    <a:pt x="8009" y="7519"/>
                  </a:cubicBezTo>
                  <a:cubicBezTo>
                    <a:pt x="8831" y="7519"/>
                    <a:pt x="9653" y="7525"/>
                    <a:pt x="10475" y="7546"/>
                  </a:cubicBezTo>
                  <a:cubicBezTo>
                    <a:pt x="10939" y="7546"/>
                    <a:pt x="11086" y="7419"/>
                    <a:pt x="11086" y="6935"/>
                  </a:cubicBezTo>
                  <a:cubicBezTo>
                    <a:pt x="11065" y="4827"/>
                    <a:pt x="11065" y="2719"/>
                    <a:pt x="11086" y="612"/>
                  </a:cubicBezTo>
                  <a:cubicBezTo>
                    <a:pt x="11107" y="106"/>
                    <a:pt x="10918" y="1"/>
                    <a:pt x="10433" y="1"/>
                  </a:cubicBezTo>
                  <a:cubicBezTo>
                    <a:pt x="8799" y="11"/>
                    <a:pt x="7166" y="16"/>
                    <a:pt x="5535" y="16"/>
                  </a:cubicBezTo>
                  <a:cubicBezTo>
                    <a:pt x="3904" y="16"/>
                    <a:pt x="2276" y="11"/>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68"/>
            <p:cNvSpPr/>
            <p:nvPr/>
          </p:nvSpPr>
          <p:spPr>
            <a:xfrm rot="-970049">
              <a:off x="9050524" y="3497131"/>
              <a:ext cx="212669" cy="146041"/>
            </a:xfrm>
            <a:custGeom>
              <a:avLst/>
              <a:gdLst/>
              <a:ahLst/>
              <a:cxnLst/>
              <a:rect l="l" t="t" r="r" b="b"/>
              <a:pathLst>
                <a:path w="10961" h="7527" extrusionOk="0">
                  <a:moveTo>
                    <a:pt x="612" y="1"/>
                  </a:moveTo>
                  <a:cubicBezTo>
                    <a:pt x="169" y="1"/>
                    <a:pt x="1" y="127"/>
                    <a:pt x="1" y="591"/>
                  </a:cubicBezTo>
                  <a:cubicBezTo>
                    <a:pt x="22" y="2698"/>
                    <a:pt x="22" y="4806"/>
                    <a:pt x="1" y="6914"/>
                  </a:cubicBezTo>
                  <a:cubicBezTo>
                    <a:pt x="1" y="7377"/>
                    <a:pt x="148" y="7525"/>
                    <a:pt x="612" y="7525"/>
                  </a:cubicBezTo>
                  <a:cubicBezTo>
                    <a:pt x="1153" y="7518"/>
                    <a:pt x="1694" y="7515"/>
                    <a:pt x="2235" y="7515"/>
                  </a:cubicBezTo>
                  <a:cubicBezTo>
                    <a:pt x="3316" y="7515"/>
                    <a:pt x="4398" y="7525"/>
                    <a:pt x="5480" y="7525"/>
                  </a:cubicBezTo>
                  <a:cubicBezTo>
                    <a:pt x="6562" y="7525"/>
                    <a:pt x="7644" y="7515"/>
                    <a:pt x="8726" y="7515"/>
                  </a:cubicBezTo>
                  <a:cubicBezTo>
                    <a:pt x="9267" y="7515"/>
                    <a:pt x="9808" y="7518"/>
                    <a:pt x="10349" y="7525"/>
                  </a:cubicBezTo>
                  <a:cubicBezTo>
                    <a:pt x="10377" y="7526"/>
                    <a:pt x="10404" y="7527"/>
                    <a:pt x="10430" y="7527"/>
                  </a:cubicBezTo>
                  <a:cubicBezTo>
                    <a:pt x="10830" y="7527"/>
                    <a:pt x="10960" y="7370"/>
                    <a:pt x="10960" y="6935"/>
                  </a:cubicBezTo>
                  <a:cubicBezTo>
                    <a:pt x="10939" y="4827"/>
                    <a:pt x="10939" y="2719"/>
                    <a:pt x="10960" y="612"/>
                  </a:cubicBezTo>
                  <a:cubicBezTo>
                    <a:pt x="10960" y="148"/>
                    <a:pt x="10834" y="1"/>
                    <a:pt x="10370" y="1"/>
                  </a:cubicBezTo>
                  <a:cubicBezTo>
                    <a:pt x="8747" y="11"/>
                    <a:pt x="7119" y="16"/>
                    <a:pt x="5491" y="16"/>
                  </a:cubicBezTo>
                  <a:cubicBezTo>
                    <a:pt x="3863" y="16"/>
                    <a:pt x="2235" y="1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68"/>
            <p:cNvSpPr/>
            <p:nvPr/>
          </p:nvSpPr>
          <p:spPr>
            <a:xfrm rot="-970049">
              <a:off x="8044452" y="3789180"/>
              <a:ext cx="210612" cy="146410"/>
            </a:xfrm>
            <a:custGeom>
              <a:avLst/>
              <a:gdLst/>
              <a:ahLst/>
              <a:cxnLst/>
              <a:rect l="l" t="t" r="r" b="b"/>
              <a:pathLst>
                <a:path w="10855" h="7546" extrusionOk="0">
                  <a:moveTo>
                    <a:pt x="633" y="1"/>
                  </a:moveTo>
                  <a:cubicBezTo>
                    <a:pt x="169" y="1"/>
                    <a:pt x="22" y="127"/>
                    <a:pt x="22" y="612"/>
                  </a:cubicBezTo>
                  <a:cubicBezTo>
                    <a:pt x="43" y="2719"/>
                    <a:pt x="43" y="4827"/>
                    <a:pt x="22" y="6935"/>
                  </a:cubicBezTo>
                  <a:cubicBezTo>
                    <a:pt x="1" y="7440"/>
                    <a:pt x="190" y="7546"/>
                    <a:pt x="675" y="7546"/>
                  </a:cubicBezTo>
                  <a:cubicBezTo>
                    <a:pt x="2256" y="7535"/>
                    <a:pt x="3842" y="7530"/>
                    <a:pt x="5430" y="7530"/>
                  </a:cubicBezTo>
                  <a:cubicBezTo>
                    <a:pt x="7019" y="7530"/>
                    <a:pt x="8610" y="7535"/>
                    <a:pt x="10201" y="7546"/>
                  </a:cubicBezTo>
                  <a:cubicBezTo>
                    <a:pt x="10686" y="7546"/>
                    <a:pt x="10855" y="7419"/>
                    <a:pt x="10855" y="6914"/>
                  </a:cubicBezTo>
                  <a:cubicBezTo>
                    <a:pt x="10813" y="4827"/>
                    <a:pt x="10813" y="2762"/>
                    <a:pt x="10855" y="675"/>
                  </a:cubicBezTo>
                  <a:cubicBezTo>
                    <a:pt x="10855" y="127"/>
                    <a:pt x="10665" y="22"/>
                    <a:pt x="10159" y="22"/>
                  </a:cubicBezTo>
                  <a:cubicBezTo>
                    <a:pt x="9632" y="29"/>
                    <a:pt x="9105" y="31"/>
                    <a:pt x="8578" y="31"/>
                  </a:cubicBezTo>
                  <a:cubicBezTo>
                    <a:pt x="7525" y="31"/>
                    <a:pt x="6471" y="22"/>
                    <a:pt x="5417" y="22"/>
                  </a:cubicBezTo>
                  <a:cubicBezTo>
                    <a:pt x="3815" y="22"/>
                    <a:pt x="2213" y="22"/>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68"/>
            <p:cNvSpPr/>
            <p:nvPr/>
          </p:nvSpPr>
          <p:spPr>
            <a:xfrm rot="-970049">
              <a:off x="8589616" y="3810417"/>
              <a:ext cx="222875" cy="135836"/>
            </a:xfrm>
            <a:custGeom>
              <a:avLst/>
              <a:gdLst/>
              <a:ahLst/>
              <a:cxnLst/>
              <a:rect l="l" t="t" r="r" b="b"/>
              <a:pathLst>
                <a:path w="11487" h="7001" extrusionOk="0">
                  <a:moveTo>
                    <a:pt x="525" y="1"/>
                  </a:moveTo>
                  <a:cubicBezTo>
                    <a:pt x="147" y="1"/>
                    <a:pt x="0" y="141"/>
                    <a:pt x="0" y="593"/>
                  </a:cubicBezTo>
                  <a:cubicBezTo>
                    <a:pt x="21" y="2532"/>
                    <a:pt x="21" y="4492"/>
                    <a:pt x="0" y="6431"/>
                  </a:cubicBezTo>
                  <a:cubicBezTo>
                    <a:pt x="0" y="6874"/>
                    <a:pt x="148" y="7000"/>
                    <a:pt x="569" y="7000"/>
                  </a:cubicBezTo>
                  <a:cubicBezTo>
                    <a:pt x="2287" y="6990"/>
                    <a:pt x="4005" y="6984"/>
                    <a:pt x="5725" y="6984"/>
                  </a:cubicBezTo>
                  <a:cubicBezTo>
                    <a:pt x="7445" y="6984"/>
                    <a:pt x="9168" y="6990"/>
                    <a:pt x="10896" y="7000"/>
                  </a:cubicBezTo>
                  <a:cubicBezTo>
                    <a:pt x="11318" y="7000"/>
                    <a:pt x="11466" y="6874"/>
                    <a:pt x="11466" y="6431"/>
                  </a:cubicBezTo>
                  <a:cubicBezTo>
                    <a:pt x="11444" y="4492"/>
                    <a:pt x="11444" y="2532"/>
                    <a:pt x="11466" y="593"/>
                  </a:cubicBezTo>
                  <a:cubicBezTo>
                    <a:pt x="11487" y="129"/>
                    <a:pt x="11318" y="3"/>
                    <a:pt x="10854" y="3"/>
                  </a:cubicBezTo>
                  <a:lnTo>
                    <a:pt x="611" y="3"/>
                  </a:lnTo>
                  <a:cubicBezTo>
                    <a:pt x="581" y="2"/>
                    <a:pt x="552" y="1"/>
                    <a:pt x="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68"/>
            <p:cNvSpPr/>
            <p:nvPr/>
          </p:nvSpPr>
          <p:spPr>
            <a:xfrm rot="-970049">
              <a:off x="9595882" y="3519366"/>
              <a:ext cx="215114" cy="136204"/>
            </a:xfrm>
            <a:custGeom>
              <a:avLst/>
              <a:gdLst/>
              <a:ahLst/>
              <a:cxnLst/>
              <a:rect l="l" t="t" r="r" b="b"/>
              <a:pathLst>
                <a:path w="11087" h="7020" extrusionOk="0">
                  <a:moveTo>
                    <a:pt x="653" y="1"/>
                  </a:moveTo>
                  <a:cubicBezTo>
                    <a:pt x="190" y="1"/>
                    <a:pt x="0" y="106"/>
                    <a:pt x="0" y="633"/>
                  </a:cubicBezTo>
                  <a:cubicBezTo>
                    <a:pt x="21" y="2572"/>
                    <a:pt x="21" y="4490"/>
                    <a:pt x="0" y="6429"/>
                  </a:cubicBezTo>
                  <a:cubicBezTo>
                    <a:pt x="0" y="6893"/>
                    <a:pt x="148" y="7019"/>
                    <a:pt x="611" y="7019"/>
                  </a:cubicBezTo>
                  <a:cubicBezTo>
                    <a:pt x="2255" y="7009"/>
                    <a:pt x="3899" y="7003"/>
                    <a:pt x="5543" y="7003"/>
                  </a:cubicBezTo>
                  <a:cubicBezTo>
                    <a:pt x="7187" y="7003"/>
                    <a:pt x="8831" y="7009"/>
                    <a:pt x="10475" y="7019"/>
                  </a:cubicBezTo>
                  <a:cubicBezTo>
                    <a:pt x="10981" y="7019"/>
                    <a:pt x="11086" y="6851"/>
                    <a:pt x="11086" y="6366"/>
                  </a:cubicBezTo>
                  <a:cubicBezTo>
                    <a:pt x="11065" y="4469"/>
                    <a:pt x="11065" y="2551"/>
                    <a:pt x="11086" y="654"/>
                  </a:cubicBezTo>
                  <a:cubicBezTo>
                    <a:pt x="11086" y="148"/>
                    <a:pt x="10939" y="22"/>
                    <a:pt x="10454" y="22"/>
                  </a:cubicBezTo>
                  <a:lnTo>
                    <a:pt x="5585" y="22"/>
                  </a:lnTo>
                  <a:cubicBezTo>
                    <a:pt x="3941" y="22"/>
                    <a:pt x="2297" y="22"/>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68"/>
            <p:cNvSpPr/>
            <p:nvPr/>
          </p:nvSpPr>
          <p:spPr>
            <a:xfrm rot="-970049">
              <a:off x="9097607" y="3664608"/>
              <a:ext cx="212669" cy="135816"/>
            </a:xfrm>
            <a:custGeom>
              <a:avLst/>
              <a:gdLst/>
              <a:ahLst/>
              <a:cxnLst/>
              <a:rect l="l" t="t" r="r" b="b"/>
              <a:pathLst>
                <a:path w="10961" h="7000" extrusionOk="0">
                  <a:moveTo>
                    <a:pt x="534" y="0"/>
                  </a:moveTo>
                  <a:cubicBezTo>
                    <a:pt x="149" y="0"/>
                    <a:pt x="1" y="157"/>
                    <a:pt x="1" y="592"/>
                  </a:cubicBezTo>
                  <a:cubicBezTo>
                    <a:pt x="22" y="2531"/>
                    <a:pt x="22" y="4491"/>
                    <a:pt x="1" y="6430"/>
                  </a:cubicBezTo>
                  <a:cubicBezTo>
                    <a:pt x="1" y="6873"/>
                    <a:pt x="169" y="6999"/>
                    <a:pt x="591" y="6999"/>
                  </a:cubicBezTo>
                  <a:cubicBezTo>
                    <a:pt x="2224" y="6989"/>
                    <a:pt x="3857" y="6983"/>
                    <a:pt x="5491" y="6983"/>
                  </a:cubicBezTo>
                  <a:cubicBezTo>
                    <a:pt x="7124" y="6983"/>
                    <a:pt x="8758" y="6989"/>
                    <a:pt x="10391" y="6999"/>
                  </a:cubicBezTo>
                  <a:cubicBezTo>
                    <a:pt x="10791" y="6999"/>
                    <a:pt x="10960" y="6873"/>
                    <a:pt x="10960" y="6430"/>
                  </a:cubicBezTo>
                  <a:cubicBezTo>
                    <a:pt x="10939" y="4491"/>
                    <a:pt x="10939" y="2531"/>
                    <a:pt x="10960" y="592"/>
                  </a:cubicBezTo>
                  <a:cubicBezTo>
                    <a:pt x="10960" y="107"/>
                    <a:pt x="10791" y="2"/>
                    <a:pt x="10349" y="2"/>
                  </a:cubicBezTo>
                  <a:lnTo>
                    <a:pt x="612" y="2"/>
                  </a:lnTo>
                  <a:cubicBezTo>
                    <a:pt x="585" y="1"/>
                    <a:pt x="559" y="0"/>
                    <a:pt x="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68"/>
            <p:cNvSpPr/>
            <p:nvPr/>
          </p:nvSpPr>
          <p:spPr>
            <a:xfrm rot="-970049">
              <a:off x="8090987" y="3956405"/>
              <a:ext cx="210612" cy="135836"/>
            </a:xfrm>
            <a:custGeom>
              <a:avLst/>
              <a:gdLst/>
              <a:ahLst/>
              <a:cxnLst/>
              <a:rect l="l" t="t" r="r" b="b"/>
              <a:pathLst>
                <a:path w="10855" h="7001" extrusionOk="0">
                  <a:moveTo>
                    <a:pt x="654" y="1"/>
                  </a:moveTo>
                  <a:cubicBezTo>
                    <a:pt x="169" y="1"/>
                    <a:pt x="22" y="127"/>
                    <a:pt x="22" y="633"/>
                  </a:cubicBezTo>
                  <a:cubicBezTo>
                    <a:pt x="43" y="2530"/>
                    <a:pt x="43" y="4448"/>
                    <a:pt x="22" y="6345"/>
                  </a:cubicBezTo>
                  <a:cubicBezTo>
                    <a:pt x="0" y="6893"/>
                    <a:pt x="211" y="6998"/>
                    <a:pt x="717" y="6998"/>
                  </a:cubicBezTo>
                  <a:cubicBezTo>
                    <a:pt x="1230" y="6991"/>
                    <a:pt x="1745" y="6989"/>
                    <a:pt x="2262" y="6989"/>
                  </a:cubicBezTo>
                  <a:cubicBezTo>
                    <a:pt x="3295" y="6989"/>
                    <a:pt x="4335" y="6998"/>
                    <a:pt x="5375" y="6998"/>
                  </a:cubicBezTo>
                  <a:cubicBezTo>
                    <a:pt x="6443" y="6998"/>
                    <a:pt x="7511" y="6989"/>
                    <a:pt x="8572" y="6989"/>
                  </a:cubicBezTo>
                  <a:cubicBezTo>
                    <a:pt x="9103" y="6989"/>
                    <a:pt x="9632" y="6991"/>
                    <a:pt x="10159" y="6998"/>
                  </a:cubicBezTo>
                  <a:cubicBezTo>
                    <a:pt x="10191" y="6999"/>
                    <a:pt x="10221" y="7000"/>
                    <a:pt x="10250" y="7000"/>
                  </a:cubicBezTo>
                  <a:cubicBezTo>
                    <a:pt x="10706" y="7000"/>
                    <a:pt x="10855" y="6840"/>
                    <a:pt x="10855" y="6345"/>
                  </a:cubicBezTo>
                  <a:cubicBezTo>
                    <a:pt x="10812" y="4448"/>
                    <a:pt x="10812" y="2572"/>
                    <a:pt x="10855" y="675"/>
                  </a:cubicBezTo>
                  <a:cubicBezTo>
                    <a:pt x="10855" y="191"/>
                    <a:pt x="10728" y="1"/>
                    <a:pt x="10180" y="1"/>
                  </a:cubicBezTo>
                  <a:cubicBezTo>
                    <a:pt x="8599" y="11"/>
                    <a:pt x="7014" y="17"/>
                    <a:pt x="5425" y="17"/>
                  </a:cubicBezTo>
                  <a:cubicBezTo>
                    <a:pt x="3836" y="17"/>
                    <a:pt x="22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68"/>
            <p:cNvSpPr/>
            <p:nvPr/>
          </p:nvSpPr>
          <p:spPr>
            <a:xfrm rot="-970049">
              <a:off x="7574270" y="3471541"/>
              <a:ext cx="2381597" cy="596854"/>
            </a:xfrm>
            <a:custGeom>
              <a:avLst/>
              <a:gdLst/>
              <a:ahLst/>
              <a:cxnLst/>
              <a:rect l="l" t="t" r="r" b="b"/>
              <a:pathLst>
                <a:path w="122748" h="30762" extrusionOk="0">
                  <a:moveTo>
                    <a:pt x="22318" y="7534"/>
                  </a:moveTo>
                  <a:cubicBezTo>
                    <a:pt x="22778" y="7534"/>
                    <a:pt x="22910" y="7712"/>
                    <a:pt x="22910" y="8210"/>
                  </a:cubicBezTo>
                  <a:cubicBezTo>
                    <a:pt x="22868" y="10254"/>
                    <a:pt x="22868" y="12320"/>
                    <a:pt x="22910" y="14385"/>
                  </a:cubicBezTo>
                  <a:cubicBezTo>
                    <a:pt x="22910" y="14912"/>
                    <a:pt x="22762" y="15060"/>
                    <a:pt x="22235" y="15060"/>
                  </a:cubicBezTo>
                  <a:cubicBezTo>
                    <a:pt x="21561" y="15053"/>
                    <a:pt x="20887" y="15050"/>
                    <a:pt x="20212" y="15050"/>
                  </a:cubicBezTo>
                  <a:cubicBezTo>
                    <a:pt x="18863" y="15050"/>
                    <a:pt x="17514" y="15060"/>
                    <a:pt x="16166" y="15060"/>
                  </a:cubicBezTo>
                  <a:cubicBezTo>
                    <a:pt x="14859" y="15060"/>
                    <a:pt x="13543" y="15050"/>
                    <a:pt x="12223" y="15050"/>
                  </a:cubicBezTo>
                  <a:cubicBezTo>
                    <a:pt x="11564" y="15050"/>
                    <a:pt x="10903" y="15053"/>
                    <a:pt x="10243" y="15060"/>
                  </a:cubicBezTo>
                  <a:cubicBezTo>
                    <a:pt x="9716" y="15060"/>
                    <a:pt x="9590" y="14912"/>
                    <a:pt x="9590" y="14385"/>
                  </a:cubicBezTo>
                  <a:cubicBezTo>
                    <a:pt x="9611" y="12320"/>
                    <a:pt x="9611" y="10254"/>
                    <a:pt x="9590" y="8189"/>
                  </a:cubicBezTo>
                  <a:cubicBezTo>
                    <a:pt x="9569" y="7683"/>
                    <a:pt x="9737" y="7536"/>
                    <a:pt x="10264" y="7536"/>
                  </a:cubicBezTo>
                  <a:cubicBezTo>
                    <a:pt x="12256" y="7546"/>
                    <a:pt x="14253" y="7551"/>
                    <a:pt x="16250" y="7551"/>
                  </a:cubicBezTo>
                  <a:cubicBezTo>
                    <a:pt x="18247" y="7551"/>
                    <a:pt x="20244" y="7546"/>
                    <a:pt x="22235" y="7536"/>
                  </a:cubicBezTo>
                  <a:cubicBezTo>
                    <a:pt x="22264" y="7534"/>
                    <a:pt x="22291" y="7534"/>
                    <a:pt x="22318" y="7534"/>
                  </a:cubicBezTo>
                  <a:close/>
                  <a:moveTo>
                    <a:pt x="49023" y="7536"/>
                  </a:moveTo>
                  <a:cubicBezTo>
                    <a:pt x="49466" y="7536"/>
                    <a:pt x="49634" y="7641"/>
                    <a:pt x="49634" y="8126"/>
                  </a:cubicBezTo>
                  <a:cubicBezTo>
                    <a:pt x="49613" y="10233"/>
                    <a:pt x="49613" y="12341"/>
                    <a:pt x="49634" y="14449"/>
                  </a:cubicBezTo>
                  <a:cubicBezTo>
                    <a:pt x="49655" y="14954"/>
                    <a:pt x="49445" y="15060"/>
                    <a:pt x="48981" y="15060"/>
                  </a:cubicBezTo>
                  <a:lnTo>
                    <a:pt x="42995" y="15060"/>
                  </a:lnTo>
                  <a:cubicBezTo>
                    <a:pt x="41661" y="15060"/>
                    <a:pt x="40326" y="15050"/>
                    <a:pt x="38997" y="15050"/>
                  </a:cubicBezTo>
                  <a:cubicBezTo>
                    <a:pt x="38333" y="15050"/>
                    <a:pt x="37670" y="15053"/>
                    <a:pt x="37010" y="15060"/>
                  </a:cubicBezTo>
                  <a:cubicBezTo>
                    <a:pt x="36504" y="15060"/>
                    <a:pt x="36314" y="14933"/>
                    <a:pt x="36314" y="14406"/>
                  </a:cubicBezTo>
                  <a:cubicBezTo>
                    <a:pt x="36335" y="12320"/>
                    <a:pt x="36335" y="10233"/>
                    <a:pt x="36314" y="8147"/>
                  </a:cubicBezTo>
                  <a:cubicBezTo>
                    <a:pt x="36314" y="7704"/>
                    <a:pt x="36441" y="7536"/>
                    <a:pt x="36904" y="7536"/>
                  </a:cubicBezTo>
                  <a:close/>
                  <a:moveTo>
                    <a:pt x="76317" y="7515"/>
                  </a:moveTo>
                  <a:cubicBezTo>
                    <a:pt x="76780" y="7515"/>
                    <a:pt x="76907" y="7683"/>
                    <a:pt x="76907" y="8126"/>
                  </a:cubicBezTo>
                  <a:cubicBezTo>
                    <a:pt x="76886" y="10233"/>
                    <a:pt x="76886" y="12341"/>
                    <a:pt x="76907" y="14449"/>
                  </a:cubicBezTo>
                  <a:cubicBezTo>
                    <a:pt x="76907" y="14975"/>
                    <a:pt x="76696" y="15060"/>
                    <a:pt x="76254" y="15060"/>
                  </a:cubicBezTo>
                  <a:lnTo>
                    <a:pt x="64409" y="15060"/>
                  </a:lnTo>
                  <a:cubicBezTo>
                    <a:pt x="63924" y="15060"/>
                    <a:pt x="63713" y="14975"/>
                    <a:pt x="63713" y="14406"/>
                  </a:cubicBezTo>
                  <a:cubicBezTo>
                    <a:pt x="63734" y="12320"/>
                    <a:pt x="63734" y="10254"/>
                    <a:pt x="63713" y="8168"/>
                  </a:cubicBezTo>
                  <a:cubicBezTo>
                    <a:pt x="63713" y="7683"/>
                    <a:pt x="63840" y="7515"/>
                    <a:pt x="64346" y="7515"/>
                  </a:cubicBezTo>
                  <a:cubicBezTo>
                    <a:pt x="66337" y="7525"/>
                    <a:pt x="68334" y="7530"/>
                    <a:pt x="70331" y="7530"/>
                  </a:cubicBezTo>
                  <a:cubicBezTo>
                    <a:pt x="72328" y="7530"/>
                    <a:pt x="74325" y="7525"/>
                    <a:pt x="76317" y="7515"/>
                  </a:cubicBezTo>
                  <a:close/>
                  <a:moveTo>
                    <a:pt x="88562" y="7515"/>
                  </a:moveTo>
                  <a:cubicBezTo>
                    <a:pt x="89026" y="7515"/>
                    <a:pt x="89152" y="7683"/>
                    <a:pt x="89152" y="8126"/>
                  </a:cubicBezTo>
                  <a:cubicBezTo>
                    <a:pt x="89131" y="10233"/>
                    <a:pt x="89131" y="12341"/>
                    <a:pt x="89152" y="14449"/>
                  </a:cubicBezTo>
                  <a:cubicBezTo>
                    <a:pt x="89152" y="14912"/>
                    <a:pt x="89005" y="15060"/>
                    <a:pt x="88541" y="15060"/>
                  </a:cubicBezTo>
                  <a:cubicBezTo>
                    <a:pt x="88000" y="15053"/>
                    <a:pt x="87459" y="15050"/>
                    <a:pt x="86918" y="15050"/>
                  </a:cubicBezTo>
                  <a:cubicBezTo>
                    <a:pt x="85836" y="15050"/>
                    <a:pt x="84754" y="15060"/>
                    <a:pt x="83672" y="15060"/>
                  </a:cubicBezTo>
                  <a:cubicBezTo>
                    <a:pt x="82576" y="15060"/>
                    <a:pt x="81499" y="15050"/>
                    <a:pt x="80422" y="15050"/>
                  </a:cubicBezTo>
                  <a:cubicBezTo>
                    <a:pt x="79883" y="15050"/>
                    <a:pt x="79345" y="15053"/>
                    <a:pt x="78804" y="15060"/>
                  </a:cubicBezTo>
                  <a:cubicBezTo>
                    <a:pt x="78340" y="15060"/>
                    <a:pt x="78193" y="14891"/>
                    <a:pt x="78193" y="14449"/>
                  </a:cubicBezTo>
                  <a:cubicBezTo>
                    <a:pt x="78214" y="12341"/>
                    <a:pt x="78214" y="10233"/>
                    <a:pt x="78193" y="8126"/>
                  </a:cubicBezTo>
                  <a:cubicBezTo>
                    <a:pt x="78193" y="7662"/>
                    <a:pt x="78340" y="7515"/>
                    <a:pt x="78804" y="7515"/>
                  </a:cubicBezTo>
                  <a:cubicBezTo>
                    <a:pt x="80427" y="7525"/>
                    <a:pt x="82049" y="7530"/>
                    <a:pt x="83675" y="7530"/>
                  </a:cubicBezTo>
                  <a:cubicBezTo>
                    <a:pt x="85300" y="7530"/>
                    <a:pt x="86929" y="7525"/>
                    <a:pt x="88562" y="7515"/>
                  </a:cubicBezTo>
                  <a:close/>
                  <a:moveTo>
                    <a:pt x="103041" y="7515"/>
                  </a:moveTo>
                  <a:cubicBezTo>
                    <a:pt x="103505" y="7515"/>
                    <a:pt x="103652" y="7683"/>
                    <a:pt x="103652" y="8126"/>
                  </a:cubicBezTo>
                  <a:cubicBezTo>
                    <a:pt x="103631" y="10233"/>
                    <a:pt x="103610" y="12341"/>
                    <a:pt x="103652" y="14449"/>
                  </a:cubicBezTo>
                  <a:cubicBezTo>
                    <a:pt x="103652" y="14975"/>
                    <a:pt x="103442" y="15060"/>
                    <a:pt x="102978" y="15060"/>
                  </a:cubicBezTo>
                  <a:lnTo>
                    <a:pt x="97056" y="15060"/>
                  </a:lnTo>
                  <a:cubicBezTo>
                    <a:pt x="95735" y="15060"/>
                    <a:pt x="94405" y="15050"/>
                    <a:pt x="93078" y="15050"/>
                  </a:cubicBezTo>
                  <a:cubicBezTo>
                    <a:pt x="92414" y="15050"/>
                    <a:pt x="91751" y="15053"/>
                    <a:pt x="91091" y="15060"/>
                  </a:cubicBezTo>
                  <a:cubicBezTo>
                    <a:pt x="90585" y="15060"/>
                    <a:pt x="90459" y="14891"/>
                    <a:pt x="90459" y="14406"/>
                  </a:cubicBezTo>
                  <a:cubicBezTo>
                    <a:pt x="90480" y="12341"/>
                    <a:pt x="90480" y="10254"/>
                    <a:pt x="90459" y="8168"/>
                  </a:cubicBezTo>
                  <a:cubicBezTo>
                    <a:pt x="90438" y="7683"/>
                    <a:pt x="90585" y="7515"/>
                    <a:pt x="91070" y="7515"/>
                  </a:cubicBezTo>
                  <a:cubicBezTo>
                    <a:pt x="93072" y="7525"/>
                    <a:pt x="95069" y="7530"/>
                    <a:pt x="97064" y="7530"/>
                  </a:cubicBezTo>
                  <a:cubicBezTo>
                    <a:pt x="99058" y="7530"/>
                    <a:pt x="101050" y="7525"/>
                    <a:pt x="103041" y="7515"/>
                  </a:cubicBezTo>
                  <a:close/>
                  <a:moveTo>
                    <a:pt x="115371" y="7515"/>
                  </a:moveTo>
                  <a:cubicBezTo>
                    <a:pt x="115856" y="7515"/>
                    <a:pt x="116024" y="7641"/>
                    <a:pt x="116024" y="8147"/>
                  </a:cubicBezTo>
                  <a:cubicBezTo>
                    <a:pt x="116003" y="10254"/>
                    <a:pt x="116003" y="12362"/>
                    <a:pt x="116024" y="14470"/>
                  </a:cubicBezTo>
                  <a:cubicBezTo>
                    <a:pt x="116024" y="14933"/>
                    <a:pt x="115877" y="15060"/>
                    <a:pt x="115413" y="15060"/>
                  </a:cubicBezTo>
                  <a:cubicBezTo>
                    <a:pt x="114865" y="15053"/>
                    <a:pt x="114317" y="15050"/>
                    <a:pt x="113769" y="15050"/>
                  </a:cubicBezTo>
                  <a:cubicBezTo>
                    <a:pt x="112673" y="15050"/>
                    <a:pt x="111577" y="15060"/>
                    <a:pt x="110481" y="15060"/>
                  </a:cubicBezTo>
                  <a:cubicBezTo>
                    <a:pt x="109399" y="15060"/>
                    <a:pt x="108317" y="15050"/>
                    <a:pt x="107235" y="15050"/>
                  </a:cubicBezTo>
                  <a:cubicBezTo>
                    <a:pt x="106694" y="15050"/>
                    <a:pt x="106154" y="15053"/>
                    <a:pt x="105613" y="15060"/>
                  </a:cubicBezTo>
                  <a:cubicBezTo>
                    <a:pt x="105128" y="15060"/>
                    <a:pt x="104938" y="14933"/>
                    <a:pt x="104938" y="14385"/>
                  </a:cubicBezTo>
                  <a:cubicBezTo>
                    <a:pt x="104959" y="12320"/>
                    <a:pt x="104959" y="10233"/>
                    <a:pt x="104938" y="8147"/>
                  </a:cubicBezTo>
                  <a:cubicBezTo>
                    <a:pt x="104917" y="7662"/>
                    <a:pt x="105086" y="7515"/>
                    <a:pt x="105570" y="7515"/>
                  </a:cubicBezTo>
                  <a:cubicBezTo>
                    <a:pt x="107204" y="7525"/>
                    <a:pt x="108837" y="7530"/>
                    <a:pt x="110471" y="7530"/>
                  </a:cubicBezTo>
                  <a:cubicBezTo>
                    <a:pt x="112104" y="7530"/>
                    <a:pt x="113737" y="7525"/>
                    <a:pt x="115371" y="7515"/>
                  </a:cubicBezTo>
                  <a:close/>
                  <a:moveTo>
                    <a:pt x="61795" y="7536"/>
                  </a:moveTo>
                  <a:cubicBezTo>
                    <a:pt x="62259" y="7536"/>
                    <a:pt x="62407" y="7662"/>
                    <a:pt x="62407" y="8126"/>
                  </a:cubicBezTo>
                  <a:cubicBezTo>
                    <a:pt x="62385" y="10233"/>
                    <a:pt x="62385" y="12341"/>
                    <a:pt x="62407" y="14449"/>
                  </a:cubicBezTo>
                  <a:cubicBezTo>
                    <a:pt x="62407" y="14891"/>
                    <a:pt x="62322" y="15081"/>
                    <a:pt x="61837" y="15081"/>
                  </a:cubicBezTo>
                  <a:cubicBezTo>
                    <a:pt x="60109" y="15070"/>
                    <a:pt x="58386" y="15065"/>
                    <a:pt x="56666" y="15065"/>
                  </a:cubicBezTo>
                  <a:cubicBezTo>
                    <a:pt x="54946" y="15065"/>
                    <a:pt x="53228" y="15070"/>
                    <a:pt x="51510" y="15081"/>
                  </a:cubicBezTo>
                  <a:cubicBezTo>
                    <a:pt x="51089" y="15081"/>
                    <a:pt x="50941" y="14954"/>
                    <a:pt x="50941" y="14512"/>
                  </a:cubicBezTo>
                  <a:cubicBezTo>
                    <a:pt x="50941" y="12383"/>
                    <a:pt x="50941" y="10254"/>
                    <a:pt x="50941" y="8147"/>
                  </a:cubicBezTo>
                  <a:cubicBezTo>
                    <a:pt x="50920" y="7662"/>
                    <a:pt x="51110" y="7557"/>
                    <a:pt x="51552" y="7557"/>
                  </a:cubicBezTo>
                  <a:lnTo>
                    <a:pt x="56737" y="7557"/>
                  </a:lnTo>
                  <a:cubicBezTo>
                    <a:pt x="58423" y="7557"/>
                    <a:pt x="60109" y="7557"/>
                    <a:pt x="61795" y="7536"/>
                  </a:cubicBezTo>
                  <a:close/>
                  <a:moveTo>
                    <a:pt x="34354" y="7557"/>
                  </a:moveTo>
                  <a:cubicBezTo>
                    <a:pt x="34839" y="7557"/>
                    <a:pt x="35029" y="7683"/>
                    <a:pt x="35029" y="8210"/>
                  </a:cubicBezTo>
                  <a:cubicBezTo>
                    <a:pt x="35008" y="10297"/>
                    <a:pt x="35008" y="12383"/>
                    <a:pt x="35029" y="14470"/>
                  </a:cubicBezTo>
                  <a:cubicBezTo>
                    <a:pt x="35029" y="14954"/>
                    <a:pt x="34881" y="15102"/>
                    <a:pt x="34396" y="15102"/>
                  </a:cubicBezTo>
                  <a:cubicBezTo>
                    <a:pt x="32805" y="15091"/>
                    <a:pt x="31214" y="15086"/>
                    <a:pt x="29623" y="15086"/>
                  </a:cubicBezTo>
                  <a:cubicBezTo>
                    <a:pt x="28031" y="15086"/>
                    <a:pt x="26440" y="15091"/>
                    <a:pt x="24849" y="15102"/>
                  </a:cubicBezTo>
                  <a:cubicBezTo>
                    <a:pt x="24385" y="15102"/>
                    <a:pt x="24196" y="14975"/>
                    <a:pt x="24196" y="14470"/>
                  </a:cubicBezTo>
                  <a:cubicBezTo>
                    <a:pt x="24217" y="12362"/>
                    <a:pt x="24217" y="10254"/>
                    <a:pt x="24196" y="8147"/>
                  </a:cubicBezTo>
                  <a:cubicBezTo>
                    <a:pt x="24196" y="7683"/>
                    <a:pt x="24364" y="7557"/>
                    <a:pt x="24807" y="7557"/>
                  </a:cubicBezTo>
                  <a:lnTo>
                    <a:pt x="29612" y="7557"/>
                  </a:lnTo>
                  <a:cubicBezTo>
                    <a:pt x="30666" y="7557"/>
                    <a:pt x="31720" y="7566"/>
                    <a:pt x="32773" y="7566"/>
                  </a:cubicBezTo>
                  <a:cubicBezTo>
                    <a:pt x="33300" y="7566"/>
                    <a:pt x="33827" y="7564"/>
                    <a:pt x="34354" y="7557"/>
                  </a:cubicBezTo>
                  <a:close/>
                  <a:moveTo>
                    <a:pt x="34375" y="16472"/>
                  </a:moveTo>
                  <a:cubicBezTo>
                    <a:pt x="34923" y="16472"/>
                    <a:pt x="35029" y="16683"/>
                    <a:pt x="35029" y="17167"/>
                  </a:cubicBezTo>
                  <a:cubicBezTo>
                    <a:pt x="35008" y="19043"/>
                    <a:pt x="34986" y="20940"/>
                    <a:pt x="35029" y="22816"/>
                  </a:cubicBezTo>
                  <a:cubicBezTo>
                    <a:pt x="35029" y="23343"/>
                    <a:pt x="34881" y="23490"/>
                    <a:pt x="34354" y="23490"/>
                  </a:cubicBezTo>
                  <a:cubicBezTo>
                    <a:pt x="33820" y="23483"/>
                    <a:pt x="33286" y="23481"/>
                    <a:pt x="32752" y="23481"/>
                  </a:cubicBezTo>
                  <a:cubicBezTo>
                    <a:pt x="31685" y="23481"/>
                    <a:pt x="30617" y="23490"/>
                    <a:pt x="29549" y="23490"/>
                  </a:cubicBezTo>
                  <a:cubicBezTo>
                    <a:pt x="28509" y="23490"/>
                    <a:pt x="27479" y="23481"/>
                    <a:pt x="26445" y="23481"/>
                  </a:cubicBezTo>
                  <a:cubicBezTo>
                    <a:pt x="25928" y="23481"/>
                    <a:pt x="25411" y="23483"/>
                    <a:pt x="24891" y="23490"/>
                  </a:cubicBezTo>
                  <a:cubicBezTo>
                    <a:pt x="24385" y="23490"/>
                    <a:pt x="24196" y="23385"/>
                    <a:pt x="24196" y="22837"/>
                  </a:cubicBezTo>
                  <a:cubicBezTo>
                    <a:pt x="24217" y="20940"/>
                    <a:pt x="24217" y="19022"/>
                    <a:pt x="24196" y="17125"/>
                  </a:cubicBezTo>
                  <a:cubicBezTo>
                    <a:pt x="24196" y="16619"/>
                    <a:pt x="24343" y="16472"/>
                    <a:pt x="24828" y="16472"/>
                  </a:cubicBezTo>
                  <a:cubicBezTo>
                    <a:pt x="26665" y="16484"/>
                    <a:pt x="28503" y="16496"/>
                    <a:pt x="30340" y="16496"/>
                  </a:cubicBezTo>
                  <a:cubicBezTo>
                    <a:pt x="31685" y="16496"/>
                    <a:pt x="33030" y="16490"/>
                    <a:pt x="34375" y="16472"/>
                  </a:cubicBezTo>
                  <a:close/>
                  <a:moveTo>
                    <a:pt x="102999" y="16493"/>
                  </a:moveTo>
                  <a:cubicBezTo>
                    <a:pt x="103484" y="16493"/>
                    <a:pt x="103652" y="16619"/>
                    <a:pt x="103652" y="17125"/>
                  </a:cubicBezTo>
                  <a:cubicBezTo>
                    <a:pt x="103610" y="19022"/>
                    <a:pt x="103610" y="20940"/>
                    <a:pt x="103652" y="22837"/>
                  </a:cubicBezTo>
                  <a:cubicBezTo>
                    <a:pt x="103652" y="23385"/>
                    <a:pt x="103463" y="23490"/>
                    <a:pt x="102957" y="23490"/>
                  </a:cubicBezTo>
                  <a:lnTo>
                    <a:pt x="96971" y="23490"/>
                  </a:lnTo>
                  <a:cubicBezTo>
                    <a:pt x="95679" y="23490"/>
                    <a:pt x="94377" y="23481"/>
                    <a:pt x="93078" y="23481"/>
                  </a:cubicBezTo>
                  <a:cubicBezTo>
                    <a:pt x="92428" y="23481"/>
                    <a:pt x="91780" y="23483"/>
                    <a:pt x="91133" y="23490"/>
                  </a:cubicBezTo>
                  <a:cubicBezTo>
                    <a:pt x="91103" y="23491"/>
                    <a:pt x="91074" y="23492"/>
                    <a:pt x="91045" y="23492"/>
                  </a:cubicBezTo>
                  <a:cubicBezTo>
                    <a:pt x="90608" y="23492"/>
                    <a:pt x="90459" y="23332"/>
                    <a:pt x="90459" y="22837"/>
                  </a:cubicBezTo>
                  <a:cubicBezTo>
                    <a:pt x="90480" y="20940"/>
                    <a:pt x="90480" y="19064"/>
                    <a:pt x="90459" y="17188"/>
                  </a:cubicBezTo>
                  <a:cubicBezTo>
                    <a:pt x="90438" y="16683"/>
                    <a:pt x="90543" y="16493"/>
                    <a:pt x="91091" y="16493"/>
                  </a:cubicBezTo>
                  <a:cubicBezTo>
                    <a:pt x="93083" y="16503"/>
                    <a:pt x="95069" y="16509"/>
                    <a:pt x="97053" y="16509"/>
                  </a:cubicBezTo>
                  <a:cubicBezTo>
                    <a:pt x="99037" y="16509"/>
                    <a:pt x="101018" y="16503"/>
                    <a:pt x="102999" y="16493"/>
                  </a:cubicBezTo>
                  <a:close/>
                  <a:moveTo>
                    <a:pt x="22172" y="16493"/>
                  </a:moveTo>
                  <a:cubicBezTo>
                    <a:pt x="22762" y="16493"/>
                    <a:pt x="22910" y="16683"/>
                    <a:pt x="22910" y="17252"/>
                  </a:cubicBezTo>
                  <a:cubicBezTo>
                    <a:pt x="22868" y="19127"/>
                    <a:pt x="22868" y="20982"/>
                    <a:pt x="22910" y="22858"/>
                  </a:cubicBezTo>
                  <a:cubicBezTo>
                    <a:pt x="22910" y="23385"/>
                    <a:pt x="22741" y="23511"/>
                    <a:pt x="22214" y="23511"/>
                  </a:cubicBezTo>
                  <a:cubicBezTo>
                    <a:pt x="20223" y="23501"/>
                    <a:pt x="18226" y="23495"/>
                    <a:pt x="16229" y="23495"/>
                  </a:cubicBezTo>
                  <a:cubicBezTo>
                    <a:pt x="14232" y="23495"/>
                    <a:pt x="12235" y="23501"/>
                    <a:pt x="10243" y="23511"/>
                  </a:cubicBezTo>
                  <a:cubicBezTo>
                    <a:pt x="9716" y="23511"/>
                    <a:pt x="9590" y="23343"/>
                    <a:pt x="9590" y="22837"/>
                  </a:cubicBezTo>
                  <a:cubicBezTo>
                    <a:pt x="9611" y="20940"/>
                    <a:pt x="9611" y="19064"/>
                    <a:pt x="9590" y="17167"/>
                  </a:cubicBezTo>
                  <a:cubicBezTo>
                    <a:pt x="9569" y="16640"/>
                    <a:pt x="9737" y="16514"/>
                    <a:pt x="10264" y="16514"/>
                  </a:cubicBezTo>
                  <a:lnTo>
                    <a:pt x="16250" y="16514"/>
                  </a:lnTo>
                  <a:cubicBezTo>
                    <a:pt x="17240" y="16514"/>
                    <a:pt x="18226" y="16519"/>
                    <a:pt x="19211" y="16519"/>
                  </a:cubicBezTo>
                  <a:cubicBezTo>
                    <a:pt x="20196" y="16519"/>
                    <a:pt x="21182" y="16514"/>
                    <a:pt x="22172" y="16493"/>
                  </a:cubicBezTo>
                  <a:close/>
                  <a:moveTo>
                    <a:pt x="49051" y="16512"/>
                  </a:moveTo>
                  <a:cubicBezTo>
                    <a:pt x="49504" y="16512"/>
                    <a:pt x="49634" y="16672"/>
                    <a:pt x="49634" y="17167"/>
                  </a:cubicBezTo>
                  <a:cubicBezTo>
                    <a:pt x="49613" y="19085"/>
                    <a:pt x="49613" y="21003"/>
                    <a:pt x="49634" y="22900"/>
                  </a:cubicBezTo>
                  <a:cubicBezTo>
                    <a:pt x="49634" y="23364"/>
                    <a:pt x="49508" y="23511"/>
                    <a:pt x="49044" y="23511"/>
                  </a:cubicBezTo>
                  <a:cubicBezTo>
                    <a:pt x="47021" y="23501"/>
                    <a:pt x="44998" y="23495"/>
                    <a:pt x="42977" y="23495"/>
                  </a:cubicBezTo>
                  <a:cubicBezTo>
                    <a:pt x="40956" y="23495"/>
                    <a:pt x="38938" y="23501"/>
                    <a:pt x="36925" y="23511"/>
                  </a:cubicBezTo>
                  <a:cubicBezTo>
                    <a:pt x="36462" y="23511"/>
                    <a:pt x="36314" y="23364"/>
                    <a:pt x="36314" y="22900"/>
                  </a:cubicBezTo>
                  <a:cubicBezTo>
                    <a:pt x="36335" y="20982"/>
                    <a:pt x="36335" y="19043"/>
                    <a:pt x="36314" y="17104"/>
                  </a:cubicBezTo>
                  <a:cubicBezTo>
                    <a:pt x="36314" y="16662"/>
                    <a:pt x="36462" y="16514"/>
                    <a:pt x="36925" y="16514"/>
                  </a:cubicBezTo>
                  <a:lnTo>
                    <a:pt x="48960" y="16514"/>
                  </a:lnTo>
                  <a:cubicBezTo>
                    <a:pt x="48992" y="16513"/>
                    <a:pt x="49022" y="16512"/>
                    <a:pt x="49051" y="16512"/>
                  </a:cubicBezTo>
                  <a:close/>
                  <a:moveTo>
                    <a:pt x="61816" y="16514"/>
                  </a:moveTo>
                  <a:cubicBezTo>
                    <a:pt x="62259" y="16514"/>
                    <a:pt x="62428" y="16640"/>
                    <a:pt x="62428" y="17104"/>
                  </a:cubicBezTo>
                  <a:cubicBezTo>
                    <a:pt x="62407" y="19043"/>
                    <a:pt x="62407" y="21003"/>
                    <a:pt x="62428" y="22963"/>
                  </a:cubicBezTo>
                  <a:cubicBezTo>
                    <a:pt x="62428" y="23385"/>
                    <a:pt x="62259" y="23511"/>
                    <a:pt x="61837" y="23511"/>
                  </a:cubicBezTo>
                  <a:cubicBezTo>
                    <a:pt x="60120" y="23501"/>
                    <a:pt x="58397" y="23495"/>
                    <a:pt x="56674" y="23495"/>
                  </a:cubicBezTo>
                  <a:cubicBezTo>
                    <a:pt x="54951" y="23495"/>
                    <a:pt x="53228" y="23501"/>
                    <a:pt x="51510" y="23511"/>
                  </a:cubicBezTo>
                  <a:cubicBezTo>
                    <a:pt x="51089" y="23511"/>
                    <a:pt x="50941" y="23385"/>
                    <a:pt x="50941" y="22942"/>
                  </a:cubicBezTo>
                  <a:cubicBezTo>
                    <a:pt x="50962" y="21003"/>
                    <a:pt x="50962" y="19043"/>
                    <a:pt x="50941" y="17104"/>
                  </a:cubicBezTo>
                  <a:cubicBezTo>
                    <a:pt x="50941" y="16619"/>
                    <a:pt x="51110" y="16514"/>
                    <a:pt x="51552" y="16514"/>
                  </a:cubicBezTo>
                  <a:close/>
                  <a:moveTo>
                    <a:pt x="76232" y="16514"/>
                  </a:moveTo>
                  <a:cubicBezTo>
                    <a:pt x="76717" y="16514"/>
                    <a:pt x="76907" y="16640"/>
                    <a:pt x="76907" y="17167"/>
                  </a:cubicBezTo>
                  <a:cubicBezTo>
                    <a:pt x="76886" y="19085"/>
                    <a:pt x="76886" y="20982"/>
                    <a:pt x="76907" y="22900"/>
                  </a:cubicBezTo>
                  <a:cubicBezTo>
                    <a:pt x="76907" y="23406"/>
                    <a:pt x="76738" y="23511"/>
                    <a:pt x="76254" y="23511"/>
                  </a:cubicBezTo>
                  <a:lnTo>
                    <a:pt x="64367" y="23511"/>
                  </a:lnTo>
                  <a:cubicBezTo>
                    <a:pt x="63882" y="23511"/>
                    <a:pt x="63713" y="23406"/>
                    <a:pt x="63713" y="22900"/>
                  </a:cubicBezTo>
                  <a:cubicBezTo>
                    <a:pt x="63734" y="20961"/>
                    <a:pt x="63734" y="19022"/>
                    <a:pt x="63713" y="17104"/>
                  </a:cubicBezTo>
                  <a:cubicBezTo>
                    <a:pt x="63713" y="16619"/>
                    <a:pt x="63882" y="16514"/>
                    <a:pt x="64324" y="16514"/>
                  </a:cubicBezTo>
                  <a:close/>
                  <a:moveTo>
                    <a:pt x="88541" y="16514"/>
                  </a:moveTo>
                  <a:cubicBezTo>
                    <a:pt x="88983" y="16514"/>
                    <a:pt x="89152" y="16619"/>
                    <a:pt x="89152" y="17104"/>
                  </a:cubicBezTo>
                  <a:cubicBezTo>
                    <a:pt x="89131" y="19043"/>
                    <a:pt x="89131" y="21003"/>
                    <a:pt x="89152" y="22942"/>
                  </a:cubicBezTo>
                  <a:cubicBezTo>
                    <a:pt x="89152" y="23385"/>
                    <a:pt x="89005" y="23511"/>
                    <a:pt x="88583" y="23511"/>
                  </a:cubicBezTo>
                  <a:cubicBezTo>
                    <a:pt x="86950" y="23501"/>
                    <a:pt x="85316" y="23495"/>
                    <a:pt x="83683" y="23495"/>
                  </a:cubicBezTo>
                  <a:cubicBezTo>
                    <a:pt x="82049" y="23495"/>
                    <a:pt x="80416" y="23501"/>
                    <a:pt x="78783" y="23511"/>
                  </a:cubicBezTo>
                  <a:cubicBezTo>
                    <a:pt x="78361" y="23511"/>
                    <a:pt x="78214" y="23385"/>
                    <a:pt x="78214" y="22942"/>
                  </a:cubicBezTo>
                  <a:cubicBezTo>
                    <a:pt x="78235" y="21003"/>
                    <a:pt x="78235" y="19043"/>
                    <a:pt x="78214" y="17104"/>
                  </a:cubicBezTo>
                  <a:cubicBezTo>
                    <a:pt x="78193" y="16640"/>
                    <a:pt x="78361" y="16514"/>
                    <a:pt x="78825" y="16514"/>
                  </a:cubicBezTo>
                  <a:close/>
                  <a:moveTo>
                    <a:pt x="115392" y="16514"/>
                  </a:moveTo>
                  <a:cubicBezTo>
                    <a:pt x="115877" y="16514"/>
                    <a:pt x="116024" y="16662"/>
                    <a:pt x="116024" y="17146"/>
                  </a:cubicBezTo>
                  <a:cubicBezTo>
                    <a:pt x="116003" y="19064"/>
                    <a:pt x="116003" y="20961"/>
                    <a:pt x="116024" y="22879"/>
                  </a:cubicBezTo>
                  <a:cubicBezTo>
                    <a:pt x="116045" y="23343"/>
                    <a:pt x="115919" y="23532"/>
                    <a:pt x="115413" y="23532"/>
                  </a:cubicBezTo>
                  <a:cubicBezTo>
                    <a:pt x="113769" y="23522"/>
                    <a:pt x="112125" y="23516"/>
                    <a:pt x="110481" y="23516"/>
                  </a:cubicBezTo>
                  <a:cubicBezTo>
                    <a:pt x="108837" y="23516"/>
                    <a:pt x="107193" y="23522"/>
                    <a:pt x="105549" y="23532"/>
                  </a:cubicBezTo>
                  <a:cubicBezTo>
                    <a:pt x="105086" y="23532"/>
                    <a:pt x="104938" y="23385"/>
                    <a:pt x="104938" y="22921"/>
                  </a:cubicBezTo>
                  <a:cubicBezTo>
                    <a:pt x="104959" y="20982"/>
                    <a:pt x="104959" y="19064"/>
                    <a:pt x="104938" y="17125"/>
                  </a:cubicBezTo>
                  <a:cubicBezTo>
                    <a:pt x="104938" y="16619"/>
                    <a:pt x="105128" y="16514"/>
                    <a:pt x="105591" y="16514"/>
                  </a:cubicBezTo>
                  <a:close/>
                  <a:moveTo>
                    <a:pt x="8968" y="1"/>
                  </a:moveTo>
                  <a:cubicBezTo>
                    <a:pt x="8763" y="1"/>
                    <a:pt x="8557" y="54"/>
                    <a:pt x="8367" y="159"/>
                  </a:cubicBezTo>
                  <a:cubicBezTo>
                    <a:pt x="8367" y="1887"/>
                    <a:pt x="8346" y="3615"/>
                    <a:pt x="8367" y="5344"/>
                  </a:cubicBezTo>
                  <a:cubicBezTo>
                    <a:pt x="8388" y="5892"/>
                    <a:pt x="8283" y="6102"/>
                    <a:pt x="7672" y="6102"/>
                  </a:cubicBezTo>
                  <a:cubicBezTo>
                    <a:pt x="5164" y="6081"/>
                    <a:pt x="2677" y="6081"/>
                    <a:pt x="190" y="6081"/>
                  </a:cubicBezTo>
                  <a:cubicBezTo>
                    <a:pt x="0" y="6566"/>
                    <a:pt x="0" y="7072"/>
                    <a:pt x="190" y="7536"/>
                  </a:cubicBezTo>
                  <a:cubicBezTo>
                    <a:pt x="1848" y="7536"/>
                    <a:pt x="3515" y="7545"/>
                    <a:pt x="5179" y="7545"/>
                  </a:cubicBezTo>
                  <a:cubicBezTo>
                    <a:pt x="6011" y="7545"/>
                    <a:pt x="6843" y="7543"/>
                    <a:pt x="7672" y="7536"/>
                  </a:cubicBezTo>
                  <a:cubicBezTo>
                    <a:pt x="7700" y="7535"/>
                    <a:pt x="7727" y="7534"/>
                    <a:pt x="7753" y="7534"/>
                  </a:cubicBezTo>
                  <a:cubicBezTo>
                    <a:pt x="8253" y="7534"/>
                    <a:pt x="8367" y="7730"/>
                    <a:pt x="8367" y="8231"/>
                  </a:cubicBezTo>
                  <a:cubicBezTo>
                    <a:pt x="8346" y="10275"/>
                    <a:pt x="8346" y="12320"/>
                    <a:pt x="8367" y="14343"/>
                  </a:cubicBezTo>
                  <a:cubicBezTo>
                    <a:pt x="8388" y="14891"/>
                    <a:pt x="8241" y="15060"/>
                    <a:pt x="7672" y="15060"/>
                  </a:cubicBezTo>
                  <a:cubicBezTo>
                    <a:pt x="5185" y="15039"/>
                    <a:pt x="2677" y="15039"/>
                    <a:pt x="190" y="15039"/>
                  </a:cubicBezTo>
                  <a:cubicBezTo>
                    <a:pt x="0" y="15523"/>
                    <a:pt x="0" y="16029"/>
                    <a:pt x="190" y="16493"/>
                  </a:cubicBezTo>
                  <a:cubicBezTo>
                    <a:pt x="1433" y="16493"/>
                    <a:pt x="2682" y="16498"/>
                    <a:pt x="3931" y="16498"/>
                  </a:cubicBezTo>
                  <a:cubicBezTo>
                    <a:pt x="5180" y="16498"/>
                    <a:pt x="6428" y="16493"/>
                    <a:pt x="7672" y="16472"/>
                  </a:cubicBezTo>
                  <a:cubicBezTo>
                    <a:pt x="8241" y="16472"/>
                    <a:pt x="8367" y="16640"/>
                    <a:pt x="8367" y="17188"/>
                  </a:cubicBezTo>
                  <a:cubicBezTo>
                    <a:pt x="8346" y="19043"/>
                    <a:pt x="8346" y="20919"/>
                    <a:pt x="8367" y="22774"/>
                  </a:cubicBezTo>
                  <a:cubicBezTo>
                    <a:pt x="8388" y="23322"/>
                    <a:pt x="8241" y="23490"/>
                    <a:pt x="7672" y="23490"/>
                  </a:cubicBezTo>
                  <a:cubicBezTo>
                    <a:pt x="5185" y="23469"/>
                    <a:pt x="2677" y="23469"/>
                    <a:pt x="190" y="23469"/>
                  </a:cubicBezTo>
                  <a:cubicBezTo>
                    <a:pt x="0" y="23933"/>
                    <a:pt x="0" y="24460"/>
                    <a:pt x="190" y="24923"/>
                  </a:cubicBezTo>
                  <a:cubicBezTo>
                    <a:pt x="1433" y="24923"/>
                    <a:pt x="2682" y="24929"/>
                    <a:pt x="3933" y="24929"/>
                  </a:cubicBezTo>
                  <a:cubicBezTo>
                    <a:pt x="5185" y="24929"/>
                    <a:pt x="6439" y="24923"/>
                    <a:pt x="7693" y="24902"/>
                  </a:cubicBezTo>
                  <a:cubicBezTo>
                    <a:pt x="8262" y="24902"/>
                    <a:pt x="8367" y="25092"/>
                    <a:pt x="8367" y="25619"/>
                  </a:cubicBezTo>
                  <a:cubicBezTo>
                    <a:pt x="8346" y="27115"/>
                    <a:pt x="8367" y="28612"/>
                    <a:pt x="8346" y="30108"/>
                  </a:cubicBezTo>
                  <a:cubicBezTo>
                    <a:pt x="8346" y="30551"/>
                    <a:pt x="8431" y="30740"/>
                    <a:pt x="8936" y="30740"/>
                  </a:cubicBezTo>
                  <a:cubicBezTo>
                    <a:pt x="9442" y="30740"/>
                    <a:pt x="9569" y="30551"/>
                    <a:pt x="9569" y="30087"/>
                  </a:cubicBezTo>
                  <a:cubicBezTo>
                    <a:pt x="9548" y="28591"/>
                    <a:pt x="9569" y="27094"/>
                    <a:pt x="9548" y="25598"/>
                  </a:cubicBezTo>
                  <a:cubicBezTo>
                    <a:pt x="9527" y="25113"/>
                    <a:pt x="9632" y="24902"/>
                    <a:pt x="10180" y="24902"/>
                  </a:cubicBezTo>
                  <a:cubicBezTo>
                    <a:pt x="12193" y="24913"/>
                    <a:pt x="14205" y="24918"/>
                    <a:pt x="16216" y="24918"/>
                  </a:cubicBezTo>
                  <a:cubicBezTo>
                    <a:pt x="18226" y="24918"/>
                    <a:pt x="20233" y="24913"/>
                    <a:pt x="22235" y="24902"/>
                  </a:cubicBezTo>
                  <a:cubicBezTo>
                    <a:pt x="22741" y="24902"/>
                    <a:pt x="22868" y="25092"/>
                    <a:pt x="22868" y="25556"/>
                  </a:cubicBezTo>
                  <a:cubicBezTo>
                    <a:pt x="22847" y="27031"/>
                    <a:pt x="22868" y="28506"/>
                    <a:pt x="22847" y="29960"/>
                  </a:cubicBezTo>
                  <a:cubicBezTo>
                    <a:pt x="22847" y="30445"/>
                    <a:pt x="22847" y="30719"/>
                    <a:pt x="23500" y="30740"/>
                  </a:cubicBezTo>
                  <a:cubicBezTo>
                    <a:pt x="23521" y="30741"/>
                    <a:pt x="23541" y="30741"/>
                    <a:pt x="23560" y="30741"/>
                  </a:cubicBezTo>
                  <a:cubicBezTo>
                    <a:pt x="24155" y="30741"/>
                    <a:pt x="24174" y="30430"/>
                    <a:pt x="24174" y="29960"/>
                  </a:cubicBezTo>
                  <a:cubicBezTo>
                    <a:pt x="24153" y="28506"/>
                    <a:pt x="24174" y="27052"/>
                    <a:pt x="24153" y="25598"/>
                  </a:cubicBezTo>
                  <a:cubicBezTo>
                    <a:pt x="24153" y="25113"/>
                    <a:pt x="24259" y="24923"/>
                    <a:pt x="24807" y="24923"/>
                  </a:cubicBezTo>
                  <a:cubicBezTo>
                    <a:pt x="26398" y="24934"/>
                    <a:pt x="27989" y="24939"/>
                    <a:pt x="29580" y="24939"/>
                  </a:cubicBezTo>
                  <a:cubicBezTo>
                    <a:pt x="31172" y="24939"/>
                    <a:pt x="32763" y="24934"/>
                    <a:pt x="34354" y="24923"/>
                  </a:cubicBezTo>
                  <a:cubicBezTo>
                    <a:pt x="34860" y="24923"/>
                    <a:pt x="34986" y="25092"/>
                    <a:pt x="34986" y="25577"/>
                  </a:cubicBezTo>
                  <a:cubicBezTo>
                    <a:pt x="34965" y="27073"/>
                    <a:pt x="34986" y="28548"/>
                    <a:pt x="34965" y="30045"/>
                  </a:cubicBezTo>
                  <a:cubicBezTo>
                    <a:pt x="34965" y="30529"/>
                    <a:pt x="35050" y="30761"/>
                    <a:pt x="35619" y="30761"/>
                  </a:cubicBezTo>
                  <a:cubicBezTo>
                    <a:pt x="36188" y="30761"/>
                    <a:pt x="36293" y="30551"/>
                    <a:pt x="36293" y="30024"/>
                  </a:cubicBezTo>
                  <a:cubicBezTo>
                    <a:pt x="36272" y="28591"/>
                    <a:pt x="36314" y="27178"/>
                    <a:pt x="36272" y="25745"/>
                  </a:cubicBezTo>
                  <a:cubicBezTo>
                    <a:pt x="36272" y="25134"/>
                    <a:pt x="36420" y="24923"/>
                    <a:pt x="37073" y="24923"/>
                  </a:cubicBezTo>
                  <a:cubicBezTo>
                    <a:pt x="39033" y="24934"/>
                    <a:pt x="40998" y="24939"/>
                    <a:pt x="42964" y="24939"/>
                  </a:cubicBezTo>
                  <a:cubicBezTo>
                    <a:pt x="44929" y="24939"/>
                    <a:pt x="46894" y="24934"/>
                    <a:pt x="48855" y="24923"/>
                  </a:cubicBezTo>
                  <a:cubicBezTo>
                    <a:pt x="49487" y="24923"/>
                    <a:pt x="49634" y="25134"/>
                    <a:pt x="49613" y="25703"/>
                  </a:cubicBezTo>
                  <a:cubicBezTo>
                    <a:pt x="49592" y="27094"/>
                    <a:pt x="49613" y="28485"/>
                    <a:pt x="49613" y="29855"/>
                  </a:cubicBezTo>
                  <a:cubicBezTo>
                    <a:pt x="49613" y="30298"/>
                    <a:pt x="49466" y="30740"/>
                    <a:pt x="50246" y="30761"/>
                  </a:cubicBezTo>
                  <a:cubicBezTo>
                    <a:pt x="50263" y="30762"/>
                    <a:pt x="50280" y="30762"/>
                    <a:pt x="50296" y="30762"/>
                  </a:cubicBezTo>
                  <a:cubicBezTo>
                    <a:pt x="51061" y="30762"/>
                    <a:pt x="50920" y="30288"/>
                    <a:pt x="50920" y="29834"/>
                  </a:cubicBezTo>
                  <a:cubicBezTo>
                    <a:pt x="50920" y="28422"/>
                    <a:pt x="50941" y="27010"/>
                    <a:pt x="50920" y="25619"/>
                  </a:cubicBezTo>
                  <a:cubicBezTo>
                    <a:pt x="50920" y="25113"/>
                    <a:pt x="51025" y="24923"/>
                    <a:pt x="51573" y="24923"/>
                  </a:cubicBezTo>
                  <a:cubicBezTo>
                    <a:pt x="53270" y="24934"/>
                    <a:pt x="54961" y="24939"/>
                    <a:pt x="56650" y="24939"/>
                  </a:cubicBezTo>
                  <a:cubicBezTo>
                    <a:pt x="58339" y="24939"/>
                    <a:pt x="60025" y="24934"/>
                    <a:pt x="61711" y="24923"/>
                  </a:cubicBezTo>
                  <a:cubicBezTo>
                    <a:pt x="62280" y="24923"/>
                    <a:pt x="62407" y="25113"/>
                    <a:pt x="62407" y="25640"/>
                  </a:cubicBezTo>
                  <a:cubicBezTo>
                    <a:pt x="62385" y="27073"/>
                    <a:pt x="62407" y="28485"/>
                    <a:pt x="62407" y="29918"/>
                  </a:cubicBezTo>
                  <a:cubicBezTo>
                    <a:pt x="62407" y="30382"/>
                    <a:pt x="62343" y="30761"/>
                    <a:pt x="63039" y="30761"/>
                  </a:cubicBezTo>
                  <a:cubicBezTo>
                    <a:pt x="63798" y="30761"/>
                    <a:pt x="63734" y="30361"/>
                    <a:pt x="63734" y="29897"/>
                  </a:cubicBezTo>
                  <a:cubicBezTo>
                    <a:pt x="63713" y="28464"/>
                    <a:pt x="63734" y="27031"/>
                    <a:pt x="63713" y="25598"/>
                  </a:cubicBezTo>
                  <a:cubicBezTo>
                    <a:pt x="63713" y="25113"/>
                    <a:pt x="63819" y="24923"/>
                    <a:pt x="64367" y="24923"/>
                  </a:cubicBezTo>
                  <a:cubicBezTo>
                    <a:pt x="66348" y="24934"/>
                    <a:pt x="68324" y="24939"/>
                    <a:pt x="70300" y="24939"/>
                  </a:cubicBezTo>
                  <a:cubicBezTo>
                    <a:pt x="72275" y="24939"/>
                    <a:pt x="74251" y="24934"/>
                    <a:pt x="76232" y="24923"/>
                  </a:cubicBezTo>
                  <a:cubicBezTo>
                    <a:pt x="76801" y="24923"/>
                    <a:pt x="76928" y="25113"/>
                    <a:pt x="76907" y="25640"/>
                  </a:cubicBezTo>
                  <a:cubicBezTo>
                    <a:pt x="76886" y="27052"/>
                    <a:pt x="76907" y="28443"/>
                    <a:pt x="76907" y="29855"/>
                  </a:cubicBezTo>
                  <a:cubicBezTo>
                    <a:pt x="76907" y="30298"/>
                    <a:pt x="76780" y="30740"/>
                    <a:pt x="77560" y="30761"/>
                  </a:cubicBezTo>
                  <a:cubicBezTo>
                    <a:pt x="77578" y="30762"/>
                    <a:pt x="77594" y="30762"/>
                    <a:pt x="77611" y="30762"/>
                  </a:cubicBezTo>
                  <a:cubicBezTo>
                    <a:pt x="78375" y="30762"/>
                    <a:pt x="78214" y="30288"/>
                    <a:pt x="78214" y="29834"/>
                  </a:cubicBezTo>
                  <a:cubicBezTo>
                    <a:pt x="78214" y="28422"/>
                    <a:pt x="78256" y="27010"/>
                    <a:pt x="78214" y="25619"/>
                  </a:cubicBezTo>
                  <a:cubicBezTo>
                    <a:pt x="78214" y="25113"/>
                    <a:pt x="78340" y="24923"/>
                    <a:pt x="78888" y="24923"/>
                  </a:cubicBezTo>
                  <a:cubicBezTo>
                    <a:pt x="80490" y="24934"/>
                    <a:pt x="82092" y="24939"/>
                    <a:pt x="83693" y="24939"/>
                  </a:cubicBezTo>
                  <a:cubicBezTo>
                    <a:pt x="85295" y="24939"/>
                    <a:pt x="86897" y="24934"/>
                    <a:pt x="88499" y="24923"/>
                  </a:cubicBezTo>
                  <a:cubicBezTo>
                    <a:pt x="89068" y="24923"/>
                    <a:pt x="89173" y="25113"/>
                    <a:pt x="89173" y="25640"/>
                  </a:cubicBezTo>
                  <a:cubicBezTo>
                    <a:pt x="89152" y="27094"/>
                    <a:pt x="89173" y="28548"/>
                    <a:pt x="89152" y="29982"/>
                  </a:cubicBezTo>
                  <a:cubicBezTo>
                    <a:pt x="89152" y="30466"/>
                    <a:pt x="89194" y="30761"/>
                    <a:pt x="89805" y="30761"/>
                  </a:cubicBezTo>
                  <a:cubicBezTo>
                    <a:pt x="90396" y="30740"/>
                    <a:pt x="90480" y="30551"/>
                    <a:pt x="90480" y="30024"/>
                  </a:cubicBezTo>
                  <a:cubicBezTo>
                    <a:pt x="90480" y="28527"/>
                    <a:pt x="90501" y="27031"/>
                    <a:pt x="90480" y="25534"/>
                  </a:cubicBezTo>
                  <a:cubicBezTo>
                    <a:pt x="90459" y="25092"/>
                    <a:pt x="90585" y="24923"/>
                    <a:pt x="91070" y="24923"/>
                  </a:cubicBezTo>
                  <a:cubicBezTo>
                    <a:pt x="93062" y="24934"/>
                    <a:pt x="95059" y="24939"/>
                    <a:pt x="97056" y="24939"/>
                  </a:cubicBezTo>
                  <a:cubicBezTo>
                    <a:pt x="99053" y="24939"/>
                    <a:pt x="101050" y="24934"/>
                    <a:pt x="103041" y="24923"/>
                  </a:cubicBezTo>
                  <a:cubicBezTo>
                    <a:pt x="103568" y="24923"/>
                    <a:pt x="103674" y="25113"/>
                    <a:pt x="103674" y="25577"/>
                  </a:cubicBezTo>
                  <a:cubicBezTo>
                    <a:pt x="103652" y="27052"/>
                    <a:pt x="103674" y="28527"/>
                    <a:pt x="103652" y="29982"/>
                  </a:cubicBezTo>
                  <a:cubicBezTo>
                    <a:pt x="103631" y="30466"/>
                    <a:pt x="103674" y="30761"/>
                    <a:pt x="104306" y="30761"/>
                  </a:cubicBezTo>
                  <a:cubicBezTo>
                    <a:pt x="104875" y="30740"/>
                    <a:pt x="104980" y="30551"/>
                    <a:pt x="104980" y="30024"/>
                  </a:cubicBezTo>
                  <a:cubicBezTo>
                    <a:pt x="104959" y="28527"/>
                    <a:pt x="104980" y="27031"/>
                    <a:pt x="104959" y="25534"/>
                  </a:cubicBezTo>
                  <a:cubicBezTo>
                    <a:pt x="104959" y="25092"/>
                    <a:pt x="105086" y="24923"/>
                    <a:pt x="105549" y="24923"/>
                  </a:cubicBezTo>
                  <a:cubicBezTo>
                    <a:pt x="107193" y="24934"/>
                    <a:pt x="108837" y="24939"/>
                    <a:pt x="110484" y="24939"/>
                  </a:cubicBezTo>
                  <a:cubicBezTo>
                    <a:pt x="112130" y="24939"/>
                    <a:pt x="113780" y="24934"/>
                    <a:pt x="115434" y="24923"/>
                  </a:cubicBezTo>
                  <a:cubicBezTo>
                    <a:pt x="115940" y="24923"/>
                    <a:pt x="116045" y="25113"/>
                    <a:pt x="116045" y="25577"/>
                  </a:cubicBezTo>
                  <a:cubicBezTo>
                    <a:pt x="116024" y="27052"/>
                    <a:pt x="116045" y="28527"/>
                    <a:pt x="116024" y="29982"/>
                  </a:cubicBezTo>
                  <a:cubicBezTo>
                    <a:pt x="116024" y="30466"/>
                    <a:pt x="116066" y="30761"/>
                    <a:pt x="116678" y="30761"/>
                  </a:cubicBezTo>
                  <a:cubicBezTo>
                    <a:pt x="117268" y="30740"/>
                    <a:pt x="117373" y="30551"/>
                    <a:pt x="117373" y="30024"/>
                  </a:cubicBezTo>
                  <a:cubicBezTo>
                    <a:pt x="117352" y="28527"/>
                    <a:pt x="117373" y="27031"/>
                    <a:pt x="117352" y="25534"/>
                  </a:cubicBezTo>
                  <a:cubicBezTo>
                    <a:pt x="117331" y="25092"/>
                    <a:pt x="117457" y="24923"/>
                    <a:pt x="117942" y="24923"/>
                  </a:cubicBezTo>
                  <a:cubicBezTo>
                    <a:pt x="119544" y="24944"/>
                    <a:pt x="121146" y="24944"/>
                    <a:pt x="122747" y="24944"/>
                  </a:cubicBezTo>
                  <a:lnTo>
                    <a:pt x="122747" y="23469"/>
                  </a:lnTo>
                  <a:cubicBezTo>
                    <a:pt x="121947" y="23480"/>
                    <a:pt x="121146" y="23480"/>
                    <a:pt x="120345" y="23480"/>
                  </a:cubicBezTo>
                  <a:cubicBezTo>
                    <a:pt x="119544" y="23480"/>
                    <a:pt x="118743" y="23480"/>
                    <a:pt x="117942" y="23490"/>
                  </a:cubicBezTo>
                  <a:cubicBezTo>
                    <a:pt x="117917" y="23491"/>
                    <a:pt x="117892" y="23492"/>
                    <a:pt x="117869" y="23492"/>
                  </a:cubicBezTo>
                  <a:cubicBezTo>
                    <a:pt x="117465" y="23492"/>
                    <a:pt x="117352" y="23318"/>
                    <a:pt x="117352" y="22900"/>
                  </a:cubicBezTo>
                  <a:cubicBezTo>
                    <a:pt x="117373" y="20961"/>
                    <a:pt x="117373" y="19022"/>
                    <a:pt x="117352" y="17104"/>
                  </a:cubicBezTo>
                  <a:cubicBezTo>
                    <a:pt x="117331" y="16640"/>
                    <a:pt x="117478" y="16493"/>
                    <a:pt x="117942" y="16493"/>
                  </a:cubicBezTo>
                  <a:cubicBezTo>
                    <a:pt x="119544" y="16514"/>
                    <a:pt x="121146" y="16514"/>
                    <a:pt x="122747" y="16514"/>
                  </a:cubicBezTo>
                  <a:lnTo>
                    <a:pt x="122747" y="15039"/>
                  </a:lnTo>
                  <a:cubicBezTo>
                    <a:pt x="121146" y="15039"/>
                    <a:pt x="119544" y="15039"/>
                    <a:pt x="117942" y="15060"/>
                  </a:cubicBezTo>
                  <a:cubicBezTo>
                    <a:pt x="117542" y="15060"/>
                    <a:pt x="117352" y="14975"/>
                    <a:pt x="117352" y="14512"/>
                  </a:cubicBezTo>
                  <a:cubicBezTo>
                    <a:pt x="117373" y="12362"/>
                    <a:pt x="117373" y="10212"/>
                    <a:pt x="117352" y="8063"/>
                  </a:cubicBezTo>
                  <a:cubicBezTo>
                    <a:pt x="117352" y="7620"/>
                    <a:pt x="117542" y="7536"/>
                    <a:pt x="117942" y="7536"/>
                  </a:cubicBezTo>
                  <a:cubicBezTo>
                    <a:pt x="119544" y="7557"/>
                    <a:pt x="121146" y="7557"/>
                    <a:pt x="122747" y="7557"/>
                  </a:cubicBezTo>
                  <a:lnTo>
                    <a:pt x="122747" y="6102"/>
                  </a:lnTo>
                  <a:cubicBezTo>
                    <a:pt x="121947" y="6102"/>
                    <a:pt x="121146" y="6097"/>
                    <a:pt x="120345" y="6097"/>
                  </a:cubicBezTo>
                  <a:cubicBezTo>
                    <a:pt x="119544" y="6097"/>
                    <a:pt x="118743" y="6102"/>
                    <a:pt x="117942" y="6124"/>
                  </a:cubicBezTo>
                  <a:cubicBezTo>
                    <a:pt x="117478" y="6124"/>
                    <a:pt x="117352" y="5955"/>
                    <a:pt x="117352" y="5512"/>
                  </a:cubicBezTo>
                  <a:lnTo>
                    <a:pt x="117352" y="180"/>
                  </a:lnTo>
                  <a:cubicBezTo>
                    <a:pt x="117141" y="75"/>
                    <a:pt x="116915" y="22"/>
                    <a:pt x="116688" y="22"/>
                  </a:cubicBezTo>
                  <a:cubicBezTo>
                    <a:pt x="116461" y="22"/>
                    <a:pt x="116235" y="75"/>
                    <a:pt x="116024" y="180"/>
                  </a:cubicBezTo>
                  <a:cubicBezTo>
                    <a:pt x="116045" y="1929"/>
                    <a:pt x="116024" y="3679"/>
                    <a:pt x="116045" y="5428"/>
                  </a:cubicBezTo>
                  <a:cubicBezTo>
                    <a:pt x="116045" y="5934"/>
                    <a:pt x="115940" y="6124"/>
                    <a:pt x="115392" y="6124"/>
                  </a:cubicBezTo>
                  <a:cubicBezTo>
                    <a:pt x="113758" y="6113"/>
                    <a:pt x="112125" y="6108"/>
                    <a:pt x="110494" y="6108"/>
                  </a:cubicBezTo>
                  <a:cubicBezTo>
                    <a:pt x="108864" y="6108"/>
                    <a:pt x="107235" y="6113"/>
                    <a:pt x="105613" y="6124"/>
                  </a:cubicBezTo>
                  <a:cubicBezTo>
                    <a:pt x="105065" y="6124"/>
                    <a:pt x="104959" y="5934"/>
                    <a:pt x="104959" y="5428"/>
                  </a:cubicBezTo>
                  <a:cubicBezTo>
                    <a:pt x="104959" y="3679"/>
                    <a:pt x="104959" y="1929"/>
                    <a:pt x="104959" y="180"/>
                  </a:cubicBezTo>
                  <a:cubicBezTo>
                    <a:pt x="104759" y="75"/>
                    <a:pt x="104532" y="22"/>
                    <a:pt x="104306" y="22"/>
                  </a:cubicBezTo>
                  <a:cubicBezTo>
                    <a:pt x="104079" y="22"/>
                    <a:pt x="103853" y="75"/>
                    <a:pt x="103652" y="180"/>
                  </a:cubicBezTo>
                  <a:cubicBezTo>
                    <a:pt x="103652" y="1929"/>
                    <a:pt x="103631" y="3679"/>
                    <a:pt x="103652" y="5428"/>
                  </a:cubicBezTo>
                  <a:cubicBezTo>
                    <a:pt x="103652" y="5934"/>
                    <a:pt x="103547" y="6124"/>
                    <a:pt x="102999" y="6124"/>
                  </a:cubicBezTo>
                  <a:cubicBezTo>
                    <a:pt x="101018" y="6113"/>
                    <a:pt x="99037" y="6108"/>
                    <a:pt x="97056" y="6108"/>
                  </a:cubicBezTo>
                  <a:cubicBezTo>
                    <a:pt x="95074" y="6108"/>
                    <a:pt x="93093" y="6113"/>
                    <a:pt x="91112" y="6124"/>
                  </a:cubicBezTo>
                  <a:cubicBezTo>
                    <a:pt x="90564" y="6124"/>
                    <a:pt x="90459" y="5934"/>
                    <a:pt x="90459" y="5428"/>
                  </a:cubicBezTo>
                  <a:cubicBezTo>
                    <a:pt x="90459" y="3679"/>
                    <a:pt x="90459" y="1929"/>
                    <a:pt x="90459" y="180"/>
                  </a:cubicBezTo>
                  <a:cubicBezTo>
                    <a:pt x="90259" y="75"/>
                    <a:pt x="90037" y="22"/>
                    <a:pt x="89813" y="22"/>
                  </a:cubicBezTo>
                  <a:cubicBezTo>
                    <a:pt x="89589" y="22"/>
                    <a:pt x="89363" y="75"/>
                    <a:pt x="89152" y="180"/>
                  </a:cubicBezTo>
                  <a:cubicBezTo>
                    <a:pt x="89152" y="1929"/>
                    <a:pt x="89131" y="3679"/>
                    <a:pt x="89236" y="5428"/>
                  </a:cubicBezTo>
                  <a:cubicBezTo>
                    <a:pt x="89236" y="5913"/>
                    <a:pt x="89131" y="6102"/>
                    <a:pt x="88583" y="6102"/>
                  </a:cubicBezTo>
                  <a:cubicBezTo>
                    <a:pt x="86971" y="6092"/>
                    <a:pt x="85358" y="6087"/>
                    <a:pt x="83749" y="6087"/>
                  </a:cubicBezTo>
                  <a:cubicBezTo>
                    <a:pt x="82139" y="6087"/>
                    <a:pt x="80532" y="6092"/>
                    <a:pt x="78930" y="6102"/>
                  </a:cubicBezTo>
                  <a:cubicBezTo>
                    <a:pt x="78382" y="6102"/>
                    <a:pt x="78277" y="5913"/>
                    <a:pt x="78277" y="5428"/>
                  </a:cubicBezTo>
                  <a:lnTo>
                    <a:pt x="78277" y="159"/>
                  </a:lnTo>
                  <a:cubicBezTo>
                    <a:pt x="78066" y="54"/>
                    <a:pt x="77839" y="1"/>
                    <a:pt x="77613" y="1"/>
                  </a:cubicBezTo>
                  <a:cubicBezTo>
                    <a:pt x="77386" y="1"/>
                    <a:pt x="77160" y="54"/>
                    <a:pt x="76949" y="159"/>
                  </a:cubicBezTo>
                  <a:cubicBezTo>
                    <a:pt x="76949" y="1908"/>
                    <a:pt x="76928" y="3679"/>
                    <a:pt x="76949" y="5428"/>
                  </a:cubicBezTo>
                  <a:cubicBezTo>
                    <a:pt x="76970" y="5913"/>
                    <a:pt x="76844" y="6102"/>
                    <a:pt x="76296" y="6102"/>
                  </a:cubicBezTo>
                  <a:cubicBezTo>
                    <a:pt x="74315" y="6092"/>
                    <a:pt x="72333" y="6087"/>
                    <a:pt x="70352" y="6087"/>
                  </a:cubicBezTo>
                  <a:cubicBezTo>
                    <a:pt x="68371" y="6087"/>
                    <a:pt x="66390" y="6092"/>
                    <a:pt x="64409" y="6102"/>
                  </a:cubicBezTo>
                  <a:cubicBezTo>
                    <a:pt x="63861" y="6102"/>
                    <a:pt x="63755" y="5913"/>
                    <a:pt x="63755" y="5428"/>
                  </a:cubicBezTo>
                  <a:cubicBezTo>
                    <a:pt x="63776" y="3679"/>
                    <a:pt x="63776" y="1908"/>
                    <a:pt x="63776" y="159"/>
                  </a:cubicBezTo>
                  <a:cubicBezTo>
                    <a:pt x="63566" y="54"/>
                    <a:pt x="63339" y="1"/>
                    <a:pt x="63113" y="1"/>
                  </a:cubicBezTo>
                  <a:cubicBezTo>
                    <a:pt x="62886" y="1"/>
                    <a:pt x="62659" y="54"/>
                    <a:pt x="62449" y="159"/>
                  </a:cubicBezTo>
                  <a:cubicBezTo>
                    <a:pt x="62449" y="1908"/>
                    <a:pt x="62428" y="3658"/>
                    <a:pt x="62449" y="5428"/>
                  </a:cubicBezTo>
                  <a:cubicBezTo>
                    <a:pt x="62470" y="5913"/>
                    <a:pt x="62364" y="6102"/>
                    <a:pt x="61816" y="6102"/>
                  </a:cubicBezTo>
                  <a:cubicBezTo>
                    <a:pt x="60120" y="6092"/>
                    <a:pt x="58423" y="6087"/>
                    <a:pt x="56726" y="6087"/>
                  </a:cubicBezTo>
                  <a:cubicBezTo>
                    <a:pt x="55030" y="6087"/>
                    <a:pt x="53333" y="6092"/>
                    <a:pt x="51637" y="6102"/>
                  </a:cubicBezTo>
                  <a:cubicBezTo>
                    <a:pt x="51089" y="6102"/>
                    <a:pt x="50983" y="5913"/>
                    <a:pt x="50983" y="5428"/>
                  </a:cubicBezTo>
                  <a:cubicBezTo>
                    <a:pt x="50983" y="3679"/>
                    <a:pt x="50983" y="1908"/>
                    <a:pt x="50983" y="159"/>
                  </a:cubicBezTo>
                  <a:cubicBezTo>
                    <a:pt x="50783" y="54"/>
                    <a:pt x="50556" y="1"/>
                    <a:pt x="50330" y="1"/>
                  </a:cubicBezTo>
                  <a:cubicBezTo>
                    <a:pt x="50103" y="1"/>
                    <a:pt x="49877" y="54"/>
                    <a:pt x="49677" y="159"/>
                  </a:cubicBezTo>
                  <a:cubicBezTo>
                    <a:pt x="49677" y="1908"/>
                    <a:pt x="49655" y="3679"/>
                    <a:pt x="49677" y="5428"/>
                  </a:cubicBezTo>
                  <a:cubicBezTo>
                    <a:pt x="49677" y="5913"/>
                    <a:pt x="49571" y="6102"/>
                    <a:pt x="49023" y="6102"/>
                  </a:cubicBezTo>
                  <a:cubicBezTo>
                    <a:pt x="47021" y="6092"/>
                    <a:pt x="45019" y="6087"/>
                    <a:pt x="43014" y="6087"/>
                  </a:cubicBezTo>
                  <a:cubicBezTo>
                    <a:pt x="41009" y="6087"/>
                    <a:pt x="39001" y="6092"/>
                    <a:pt x="36989" y="6102"/>
                  </a:cubicBezTo>
                  <a:cubicBezTo>
                    <a:pt x="36441" y="6102"/>
                    <a:pt x="36356" y="5913"/>
                    <a:pt x="36356" y="5428"/>
                  </a:cubicBezTo>
                  <a:lnTo>
                    <a:pt x="36356" y="159"/>
                  </a:lnTo>
                  <a:cubicBezTo>
                    <a:pt x="36146" y="54"/>
                    <a:pt x="35919" y="1"/>
                    <a:pt x="35693" y="1"/>
                  </a:cubicBezTo>
                  <a:cubicBezTo>
                    <a:pt x="35466" y="1"/>
                    <a:pt x="35239" y="54"/>
                    <a:pt x="35029" y="159"/>
                  </a:cubicBezTo>
                  <a:cubicBezTo>
                    <a:pt x="35029" y="1908"/>
                    <a:pt x="35008" y="3679"/>
                    <a:pt x="35029" y="5428"/>
                  </a:cubicBezTo>
                  <a:cubicBezTo>
                    <a:pt x="35029" y="5913"/>
                    <a:pt x="34923" y="6102"/>
                    <a:pt x="34375" y="6102"/>
                  </a:cubicBezTo>
                  <a:cubicBezTo>
                    <a:pt x="32795" y="6092"/>
                    <a:pt x="31209" y="6087"/>
                    <a:pt x="29620" y="6087"/>
                  </a:cubicBezTo>
                  <a:cubicBezTo>
                    <a:pt x="28031" y="6087"/>
                    <a:pt x="26440" y="6092"/>
                    <a:pt x="24849" y="6102"/>
                  </a:cubicBezTo>
                  <a:cubicBezTo>
                    <a:pt x="24301" y="6102"/>
                    <a:pt x="24196" y="5913"/>
                    <a:pt x="24196" y="5428"/>
                  </a:cubicBezTo>
                  <a:lnTo>
                    <a:pt x="24196" y="159"/>
                  </a:lnTo>
                  <a:cubicBezTo>
                    <a:pt x="23995" y="54"/>
                    <a:pt x="23774" y="1"/>
                    <a:pt x="23550" y="1"/>
                  </a:cubicBezTo>
                  <a:cubicBezTo>
                    <a:pt x="23326" y="1"/>
                    <a:pt x="23100" y="54"/>
                    <a:pt x="22889" y="159"/>
                  </a:cubicBezTo>
                  <a:cubicBezTo>
                    <a:pt x="22889" y="1950"/>
                    <a:pt x="22868" y="3721"/>
                    <a:pt x="22889" y="5491"/>
                  </a:cubicBezTo>
                  <a:cubicBezTo>
                    <a:pt x="22889" y="5955"/>
                    <a:pt x="22741" y="6102"/>
                    <a:pt x="22278" y="6102"/>
                  </a:cubicBezTo>
                  <a:cubicBezTo>
                    <a:pt x="20265" y="6092"/>
                    <a:pt x="18247" y="6087"/>
                    <a:pt x="16226" y="6087"/>
                  </a:cubicBezTo>
                  <a:cubicBezTo>
                    <a:pt x="14205" y="6087"/>
                    <a:pt x="12182" y="6092"/>
                    <a:pt x="10159" y="6102"/>
                  </a:cubicBezTo>
                  <a:cubicBezTo>
                    <a:pt x="9695" y="6102"/>
                    <a:pt x="9569" y="5955"/>
                    <a:pt x="9569" y="5491"/>
                  </a:cubicBezTo>
                  <a:cubicBezTo>
                    <a:pt x="9569" y="3721"/>
                    <a:pt x="9569" y="1950"/>
                    <a:pt x="9569" y="159"/>
                  </a:cubicBezTo>
                  <a:cubicBezTo>
                    <a:pt x="9379" y="54"/>
                    <a:pt x="9173" y="1"/>
                    <a:pt x="89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Imagen 4">
            <a:extLst>
              <a:ext uri="{FF2B5EF4-FFF2-40B4-BE49-F238E27FC236}">
                <a16:creationId xmlns:a16="http://schemas.microsoft.com/office/drawing/2014/main" id="{3B349DDD-6CE7-3530-167E-64EA87704354}"/>
              </a:ext>
            </a:extLst>
          </p:cNvPr>
          <p:cNvPicPr>
            <a:picLocks noChangeAspect="1"/>
          </p:cNvPicPr>
          <p:nvPr/>
        </p:nvPicPr>
        <p:blipFill rotWithShape="1">
          <a:blip r:embed="rId3"/>
          <a:srcRect l="3846" t="27903" r="51180" b="10988"/>
          <a:stretch/>
        </p:blipFill>
        <p:spPr>
          <a:xfrm>
            <a:off x="4614880" y="1989242"/>
            <a:ext cx="3261494" cy="249281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16"/>
        <p:cNvGrpSpPr/>
        <p:nvPr/>
      </p:nvGrpSpPr>
      <p:grpSpPr>
        <a:xfrm>
          <a:off x="0" y="0"/>
          <a:ext cx="0" cy="0"/>
          <a:chOff x="0" y="0"/>
          <a:chExt cx="0" cy="0"/>
        </a:xfrm>
      </p:grpSpPr>
      <p:sp>
        <p:nvSpPr>
          <p:cNvPr id="7" name="Rectángulo 6">
            <a:extLst>
              <a:ext uri="{FF2B5EF4-FFF2-40B4-BE49-F238E27FC236}">
                <a16:creationId xmlns:a16="http://schemas.microsoft.com/office/drawing/2014/main" id="{7441BB7C-8A40-0141-0CAC-149C3548C0F5}"/>
              </a:ext>
            </a:extLst>
          </p:cNvPr>
          <p:cNvSpPr/>
          <p:nvPr/>
        </p:nvSpPr>
        <p:spPr>
          <a:xfrm>
            <a:off x="6140450" y="445272"/>
            <a:ext cx="2724150" cy="1622908"/>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17" name="Google Shape;2817;p62"/>
          <p:cNvSpPr txBox="1">
            <a:spLocks noGrp="1"/>
          </p:cNvSpPr>
          <p:nvPr>
            <p:ph type="title"/>
          </p:nvPr>
        </p:nvSpPr>
        <p:spPr>
          <a:xfrm flipH="1">
            <a:off x="201888" y="1532189"/>
            <a:ext cx="4499100" cy="403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sz="2000" dirty="0">
                <a:latin typeface="Bradley Hand ITC" panose="03070402050302030203" pitchFamily="66" charset="0"/>
              </a:rPr>
              <a:t>Y ahora solo  hace falta crear las colisiones de la pelota</a:t>
            </a:r>
            <a:endParaRPr dirty="0">
              <a:latin typeface="Bradley Hand ITC" panose="03070402050302030203" pitchFamily="66" charset="0"/>
            </a:endParaRPr>
          </a:p>
        </p:txBody>
      </p:sp>
      <p:grpSp>
        <p:nvGrpSpPr>
          <p:cNvPr id="2852" name="Google Shape;2852;p62"/>
          <p:cNvGrpSpPr/>
          <p:nvPr/>
        </p:nvGrpSpPr>
        <p:grpSpPr>
          <a:xfrm rot="-1434405" flipH="1">
            <a:off x="8259426" y="2967705"/>
            <a:ext cx="1653827" cy="539960"/>
            <a:chOff x="2564525" y="5223525"/>
            <a:chExt cx="2556110" cy="834547"/>
          </a:xfrm>
        </p:grpSpPr>
        <p:sp>
          <p:nvSpPr>
            <p:cNvPr id="2853" name="Google Shape;2853;p62"/>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62"/>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62"/>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62"/>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62"/>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62"/>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62"/>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62"/>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62"/>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62"/>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3" name="Google Shape;2863;p62"/>
          <p:cNvGrpSpPr/>
          <p:nvPr/>
        </p:nvGrpSpPr>
        <p:grpSpPr>
          <a:xfrm rot="-375986" flipH="1">
            <a:off x="-666071" y="1862748"/>
            <a:ext cx="1719436" cy="916246"/>
            <a:chOff x="7463504" y="3075665"/>
            <a:chExt cx="2603050" cy="1387103"/>
          </a:xfrm>
        </p:grpSpPr>
        <p:sp>
          <p:nvSpPr>
            <p:cNvPr id="2864" name="Google Shape;2864;p62"/>
            <p:cNvSpPr/>
            <p:nvPr/>
          </p:nvSpPr>
          <p:spPr>
            <a:xfrm rot="-970049">
              <a:off x="7514122" y="3409760"/>
              <a:ext cx="2501813" cy="718914"/>
            </a:xfrm>
            <a:custGeom>
              <a:avLst/>
              <a:gdLst/>
              <a:ahLst/>
              <a:cxnLst/>
              <a:rect l="l" t="t" r="r" b="b"/>
              <a:pathLst>
                <a:path w="128944" h="37053" extrusionOk="0">
                  <a:moveTo>
                    <a:pt x="119723" y="3025"/>
                  </a:moveTo>
                  <a:cubicBezTo>
                    <a:pt x="119950" y="3025"/>
                    <a:pt x="120176" y="3078"/>
                    <a:pt x="120387" y="3183"/>
                  </a:cubicBezTo>
                  <a:cubicBezTo>
                    <a:pt x="121455" y="3183"/>
                    <a:pt x="122523" y="3192"/>
                    <a:pt x="123590" y="3192"/>
                  </a:cubicBezTo>
                  <a:cubicBezTo>
                    <a:pt x="124124" y="3192"/>
                    <a:pt x="124658" y="3190"/>
                    <a:pt x="125192" y="3183"/>
                  </a:cubicBezTo>
                  <a:cubicBezTo>
                    <a:pt x="125219" y="3182"/>
                    <a:pt x="125245" y="3181"/>
                    <a:pt x="125270" y="3181"/>
                  </a:cubicBezTo>
                  <a:cubicBezTo>
                    <a:pt x="125652" y="3181"/>
                    <a:pt x="125782" y="3338"/>
                    <a:pt x="125782" y="3773"/>
                  </a:cubicBezTo>
                  <a:cubicBezTo>
                    <a:pt x="125782" y="5544"/>
                    <a:pt x="125782" y="7335"/>
                    <a:pt x="125782" y="9105"/>
                  </a:cubicBezTo>
                  <a:lnTo>
                    <a:pt x="125782" y="10560"/>
                  </a:lnTo>
                  <a:lnTo>
                    <a:pt x="125782" y="18063"/>
                  </a:lnTo>
                  <a:lnTo>
                    <a:pt x="125782" y="19517"/>
                  </a:lnTo>
                  <a:lnTo>
                    <a:pt x="125782" y="26493"/>
                  </a:lnTo>
                  <a:lnTo>
                    <a:pt x="125782" y="27947"/>
                  </a:lnTo>
                  <a:cubicBezTo>
                    <a:pt x="125782" y="29739"/>
                    <a:pt x="125761" y="31509"/>
                    <a:pt x="125782" y="33280"/>
                  </a:cubicBezTo>
                  <a:cubicBezTo>
                    <a:pt x="125803" y="33764"/>
                    <a:pt x="125635" y="33870"/>
                    <a:pt x="125171" y="33870"/>
                  </a:cubicBezTo>
                  <a:lnTo>
                    <a:pt x="4257" y="33870"/>
                  </a:lnTo>
                  <a:cubicBezTo>
                    <a:pt x="4052" y="33870"/>
                    <a:pt x="3889" y="33874"/>
                    <a:pt x="3759" y="33874"/>
                  </a:cubicBezTo>
                  <a:cubicBezTo>
                    <a:pt x="3197" y="33874"/>
                    <a:pt x="3267" y="33791"/>
                    <a:pt x="3267" y="32900"/>
                  </a:cubicBezTo>
                  <a:lnTo>
                    <a:pt x="3267" y="27947"/>
                  </a:lnTo>
                  <a:cubicBezTo>
                    <a:pt x="3098" y="27484"/>
                    <a:pt x="3098" y="26978"/>
                    <a:pt x="3267" y="26493"/>
                  </a:cubicBezTo>
                  <a:lnTo>
                    <a:pt x="3267" y="19517"/>
                  </a:lnTo>
                  <a:cubicBezTo>
                    <a:pt x="3098" y="19053"/>
                    <a:pt x="3098" y="18547"/>
                    <a:pt x="3267" y="18084"/>
                  </a:cubicBezTo>
                  <a:lnTo>
                    <a:pt x="3267" y="10560"/>
                  </a:lnTo>
                  <a:cubicBezTo>
                    <a:pt x="3098" y="10096"/>
                    <a:pt x="3098" y="9590"/>
                    <a:pt x="3267" y="9127"/>
                  </a:cubicBezTo>
                  <a:cubicBezTo>
                    <a:pt x="3267" y="7356"/>
                    <a:pt x="3309" y="5628"/>
                    <a:pt x="3267" y="3879"/>
                  </a:cubicBezTo>
                  <a:cubicBezTo>
                    <a:pt x="3267" y="3310"/>
                    <a:pt x="3457" y="3183"/>
                    <a:pt x="3983" y="3183"/>
                  </a:cubicBezTo>
                  <a:cubicBezTo>
                    <a:pt x="4812" y="3190"/>
                    <a:pt x="5641" y="3192"/>
                    <a:pt x="6471" y="3192"/>
                  </a:cubicBezTo>
                  <a:cubicBezTo>
                    <a:pt x="8131" y="3192"/>
                    <a:pt x="9793" y="3183"/>
                    <a:pt x="11465" y="3183"/>
                  </a:cubicBezTo>
                  <a:cubicBezTo>
                    <a:pt x="11645" y="3078"/>
                    <a:pt x="11845" y="3025"/>
                    <a:pt x="12048" y="3025"/>
                  </a:cubicBezTo>
                  <a:cubicBezTo>
                    <a:pt x="12251" y="3025"/>
                    <a:pt x="12456" y="3078"/>
                    <a:pt x="12646" y="3183"/>
                  </a:cubicBezTo>
                  <a:lnTo>
                    <a:pt x="25966" y="3183"/>
                  </a:lnTo>
                  <a:cubicBezTo>
                    <a:pt x="26166" y="3078"/>
                    <a:pt x="26387" y="3025"/>
                    <a:pt x="26611" y="3025"/>
                  </a:cubicBezTo>
                  <a:cubicBezTo>
                    <a:pt x="26835" y="3025"/>
                    <a:pt x="27062" y="3078"/>
                    <a:pt x="27273" y="3183"/>
                  </a:cubicBezTo>
                  <a:lnTo>
                    <a:pt x="38064" y="3183"/>
                  </a:lnTo>
                  <a:cubicBezTo>
                    <a:pt x="38274" y="3078"/>
                    <a:pt x="38501" y="3025"/>
                    <a:pt x="38727" y="3025"/>
                  </a:cubicBezTo>
                  <a:cubicBezTo>
                    <a:pt x="38954" y="3025"/>
                    <a:pt x="39181" y="3078"/>
                    <a:pt x="39391" y="3183"/>
                  </a:cubicBezTo>
                  <a:lnTo>
                    <a:pt x="52690" y="3183"/>
                  </a:lnTo>
                  <a:cubicBezTo>
                    <a:pt x="52901" y="3078"/>
                    <a:pt x="53128" y="3025"/>
                    <a:pt x="53352" y="3025"/>
                  </a:cubicBezTo>
                  <a:cubicBezTo>
                    <a:pt x="53576" y="3025"/>
                    <a:pt x="53797" y="3078"/>
                    <a:pt x="53997" y="3183"/>
                  </a:cubicBezTo>
                  <a:lnTo>
                    <a:pt x="65463" y="3183"/>
                  </a:lnTo>
                  <a:cubicBezTo>
                    <a:pt x="65673" y="3078"/>
                    <a:pt x="65900" y="3025"/>
                    <a:pt x="66126" y="3025"/>
                  </a:cubicBezTo>
                  <a:cubicBezTo>
                    <a:pt x="66353" y="3025"/>
                    <a:pt x="66580" y="3078"/>
                    <a:pt x="66790" y="3183"/>
                  </a:cubicBezTo>
                  <a:lnTo>
                    <a:pt x="79963" y="3183"/>
                  </a:lnTo>
                  <a:cubicBezTo>
                    <a:pt x="80163" y="3078"/>
                    <a:pt x="80384" y="3025"/>
                    <a:pt x="80608" y="3025"/>
                  </a:cubicBezTo>
                  <a:cubicBezTo>
                    <a:pt x="80832" y="3025"/>
                    <a:pt x="81059" y="3078"/>
                    <a:pt x="81270" y="3183"/>
                  </a:cubicBezTo>
                  <a:lnTo>
                    <a:pt x="92208" y="3183"/>
                  </a:lnTo>
                  <a:cubicBezTo>
                    <a:pt x="92419" y="3078"/>
                    <a:pt x="92645" y="3025"/>
                    <a:pt x="92869" y="3025"/>
                  </a:cubicBezTo>
                  <a:cubicBezTo>
                    <a:pt x="93093" y="3025"/>
                    <a:pt x="93315" y="3078"/>
                    <a:pt x="93515" y="3183"/>
                  </a:cubicBezTo>
                  <a:lnTo>
                    <a:pt x="106687" y="3183"/>
                  </a:lnTo>
                  <a:cubicBezTo>
                    <a:pt x="106898" y="3078"/>
                    <a:pt x="107125" y="3025"/>
                    <a:pt x="107351" y="3025"/>
                  </a:cubicBezTo>
                  <a:cubicBezTo>
                    <a:pt x="107578" y="3025"/>
                    <a:pt x="107804" y="3078"/>
                    <a:pt x="108015" y="3183"/>
                  </a:cubicBezTo>
                  <a:lnTo>
                    <a:pt x="119059" y="3183"/>
                  </a:lnTo>
                  <a:cubicBezTo>
                    <a:pt x="119270" y="3078"/>
                    <a:pt x="119496" y="3025"/>
                    <a:pt x="119723" y="3025"/>
                  </a:cubicBezTo>
                  <a:close/>
                  <a:moveTo>
                    <a:pt x="125677" y="1"/>
                  </a:moveTo>
                  <a:cubicBezTo>
                    <a:pt x="84874" y="1"/>
                    <a:pt x="44049" y="22"/>
                    <a:pt x="3225" y="22"/>
                  </a:cubicBezTo>
                  <a:cubicBezTo>
                    <a:pt x="3187" y="20"/>
                    <a:pt x="3149" y="20"/>
                    <a:pt x="3111" y="20"/>
                  </a:cubicBezTo>
                  <a:cubicBezTo>
                    <a:pt x="2017" y="20"/>
                    <a:pt x="1015" y="604"/>
                    <a:pt x="506" y="1581"/>
                  </a:cubicBezTo>
                  <a:cubicBezTo>
                    <a:pt x="63" y="2361"/>
                    <a:pt x="0" y="3246"/>
                    <a:pt x="0" y="4110"/>
                  </a:cubicBezTo>
                  <a:lnTo>
                    <a:pt x="0" y="31699"/>
                  </a:lnTo>
                  <a:cubicBezTo>
                    <a:pt x="0" y="32479"/>
                    <a:pt x="63" y="33280"/>
                    <a:pt x="105" y="34059"/>
                  </a:cubicBezTo>
                  <a:cubicBezTo>
                    <a:pt x="190" y="35893"/>
                    <a:pt x="1834" y="37052"/>
                    <a:pt x="3372" y="37052"/>
                  </a:cubicBezTo>
                  <a:cubicBezTo>
                    <a:pt x="23732" y="37031"/>
                    <a:pt x="44070" y="37031"/>
                    <a:pt x="64430" y="37031"/>
                  </a:cubicBezTo>
                  <a:lnTo>
                    <a:pt x="125593" y="37031"/>
                  </a:lnTo>
                  <a:cubicBezTo>
                    <a:pt x="125633" y="37033"/>
                    <a:pt x="125673" y="37033"/>
                    <a:pt x="125713" y="37033"/>
                  </a:cubicBezTo>
                  <a:cubicBezTo>
                    <a:pt x="126786" y="37033"/>
                    <a:pt x="127806" y="36491"/>
                    <a:pt x="128375" y="35577"/>
                  </a:cubicBezTo>
                  <a:cubicBezTo>
                    <a:pt x="128902" y="34797"/>
                    <a:pt x="128944" y="33933"/>
                    <a:pt x="128944" y="33069"/>
                  </a:cubicBezTo>
                  <a:lnTo>
                    <a:pt x="128944" y="5206"/>
                  </a:lnTo>
                  <a:cubicBezTo>
                    <a:pt x="128944" y="4427"/>
                    <a:pt x="128902" y="3626"/>
                    <a:pt x="128838" y="2846"/>
                  </a:cubicBezTo>
                  <a:cubicBezTo>
                    <a:pt x="128733" y="1307"/>
                    <a:pt x="127173" y="1"/>
                    <a:pt x="125677" y="1"/>
                  </a:cubicBezTo>
                  <a:close/>
                </a:path>
              </a:pathLst>
            </a:custGeom>
            <a:solidFill>
              <a:schemeClr val="accent4"/>
            </a:solidFill>
            <a:ln>
              <a:noFill/>
            </a:ln>
            <a:effectLst>
              <a:outerShdw dist="57150" dir="3000000" algn="bl" rotWithShape="0">
                <a:schemeClr val="dk1">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62"/>
            <p:cNvSpPr/>
            <p:nvPr/>
          </p:nvSpPr>
          <p:spPr>
            <a:xfrm rot="-970049">
              <a:off x="7643875" y="3941661"/>
              <a:ext cx="2378822" cy="115793"/>
            </a:xfrm>
            <a:custGeom>
              <a:avLst/>
              <a:gdLst/>
              <a:ahLst/>
              <a:cxnLst/>
              <a:rect l="l" t="t" r="r" b="b"/>
              <a:pathLst>
                <a:path w="122605" h="5968" extrusionOk="0">
                  <a:moveTo>
                    <a:pt x="7529" y="0"/>
                  </a:moveTo>
                  <a:cubicBezTo>
                    <a:pt x="5042" y="21"/>
                    <a:pt x="2534" y="21"/>
                    <a:pt x="26" y="21"/>
                  </a:cubicBezTo>
                  <a:cubicBezTo>
                    <a:pt x="26" y="1665"/>
                    <a:pt x="26" y="3309"/>
                    <a:pt x="89" y="4974"/>
                  </a:cubicBezTo>
                  <a:cubicBezTo>
                    <a:pt x="89" y="5893"/>
                    <a:pt x="0" y="5968"/>
                    <a:pt x="630" y="5968"/>
                  </a:cubicBezTo>
                  <a:cubicBezTo>
                    <a:pt x="752" y="5968"/>
                    <a:pt x="900" y="5965"/>
                    <a:pt x="1080" y="5965"/>
                  </a:cubicBezTo>
                  <a:lnTo>
                    <a:pt x="116724" y="5965"/>
                  </a:lnTo>
                  <a:cubicBezTo>
                    <a:pt x="117905" y="5965"/>
                    <a:pt x="119076" y="5955"/>
                    <a:pt x="120243" y="5955"/>
                  </a:cubicBezTo>
                  <a:cubicBezTo>
                    <a:pt x="120827" y="5955"/>
                    <a:pt x="121410" y="5958"/>
                    <a:pt x="121993" y="5965"/>
                  </a:cubicBezTo>
                  <a:cubicBezTo>
                    <a:pt x="122436" y="5965"/>
                    <a:pt x="122605" y="5838"/>
                    <a:pt x="122605" y="5375"/>
                  </a:cubicBezTo>
                  <a:cubicBezTo>
                    <a:pt x="122584" y="3583"/>
                    <a:pt x="122584" y="1813"/>
                    <a:pt x="122584" y="42"/>
                  </a:cubicBezTo>
                  <a:cubicBezTo>
                    <a:pt x="120982" y="42"/>
                    <a:pt x="119380" y="42"/>
                    <a:pt x="117778" y="21"/>
                  </a:cubicBezTo>
                  <a:cubicBezTo>
                    <a:pt x="117755" y="20"/>
                    <a:pt x="117733" y="20"/>
                    <a:pt x="117711" y="20"/>
                  </a:cubicBezTo>
                  <a:cubicBezTo>
                    <a:pt x="117302" y="20"/>
                    <a:pt x="117188" y="212"/>
                    <a:pt x="117188" y="633"/>
                  </a:cubicBezTo>
                  <a:cubicBezTo>
                    <a:pt x="117209" y="2129"/>
                    <a:pt x="117188" y="3625"/>
                    <a:pt x="117209" y="5101"/>
                  </a:cubicBezTo>
                  <a:cubicBezTo>
                    <a:pt x="117230" y="5628"/>
                    <a:pt x="117104" y="5838"/>
                    <a:pt x="116535" y="5838"/>
                  </a:cubicBezTo>
                  <a:cubicBezTo>
                    <a:pt x="116513" y="5839"/>
                    <a:pt x="116493" y="5839"/>
                    <a:pt x="116473" y="5839"/>
                  </a:cubicBezTo>
                  <a:cubicBezTo>
                    <a:pt x="115901" y="5839"/>
                    <a:pt x="115881" y="5548"/>
                    <a:pt x="115881" y="5080"/>
                  </a:cubicBezTo>
                  <a:cubicBezTo>
                    <a:pt x="115902" y="3604"/>
                    <a:pt x="115881" y="2129"/>
                    <a:pt x="115902" y="675"/>
                  </a:cubicBezTo>
                  <a:cubicBezTo>
                    <a:pt x="115902" y="190"/>
                    <a:pt x="115797" y="21"/>
                    <a:pt x="115270" y="21"/>
                  </a:cubicBezTo>
                  <a:lnTo>
                    <a:pt x="105406" y="21"/>
                  </a:lnTo>
                  <a:cubicBezTo>
                    <a:pt x="104922" y="21"/>
                    <a:pt x="104816" y="190"/>
                    <a:pt x="104816" y="633"/>
                  </a:cubicBezTo>
                  <a:cubicBezTo>
                    <a:pt x="104837" y="2129"/>
                    <a:pt x="104795" y="3625"/>
                    <a:pt x="104837" y="5101"/>
                  </a:cubicBezTo>
                  <a:cubicBezTo>
                    <a:pt x="104837" y="5628"/>
                    <a:pt x="104732" y="5838"/>
                    <a:pt x="104142" y="5838"/>
                  </a:cubicBezTo>
                  <a:cubicBezTo>
                    <a:pt x="104121" y="5839"/>
                    <a:pt x="104102" y="5839"/>
                    <a:pt x="104082" y="5839"/>
                  </a:cubicBezTo>
                  <a:cubicBezTo>
                    <a:pt x="103528" y="5839"/>
                    <a:pt x="103489" y="5548"/>
                    <a:pt x="103489" y="5080"/>
                  </a:cubicBezTo>
                  <a:cubicBezTo>
                    <a:pt x="103510" y="3604"/>
                    <a:pt x="103489" y="2150"/>
                    <a:pt x="103510" y="675"/>
                  </a:cubicBezTo>
                  <a:cubicBezTo>
                    <a:pt x="103531" y="211"/>
                    <a:pt x="103425" y="21"/>
                    <a:pt x="102898" y="21"/>
                  </a:cubicBezTo>
                  <a:lnTo>
                    <a:pt x="90906" y="21"/>
                  </a:lnTo>
                  <a:cubicBezTo>
                    <a:pt x="90442" y="21"/>
                    <a:pt x="90316" y="190"/>
                    <a:pt x="90316" y="633"/>
                  </a:cubicBezTo>
                  <a:cubicBezTo>
                    <a:pt x="90337" y="2129"/>
                    <a:pt x="90316" y="3604"/>
                    <a:pt x="90337" y="5101"/>
                  </a:cubicBezTo>
                  <a:cubicBezTo>
                    <a:pt x="90358" y="5628"/>
                    <a:pt x="90232" y="5838"/>
                    <a:pt x="89663" y="5838"/>
                  </a:cubicBezTo>
                  <a:cubicBezTo>
                    <a:pt x="89641" y="5839"/>
                    <a:pt x="89621" y="5839"/>
                    <a:pt x="89601" y="5839"/>
                  </a:cubicBezTo>
                  <a:cubicBezTo>
                    <a:pt x="89029" y="5839"/>
                    <a:pt x="89009" y="5548"/>
                    <a:pt x="89009" y="5080"/>
                  </a:cubicBezTo>
                  <a:cubicBezTo>
                    <a:pt x="89030" y="3625"/>
                    <a:pt x="88988" y="2171"/>
                    <a:pt x="89030" y="738"/>
                  </a:cubicBezTo>
                  <a:cubicBezTo>
                    <a:pt x="89030" y="211"/>
                    <a:pt x="88904" y="21"/>
                    <a:pt x="88335" y="21"/>
                  </a:cubicBezTo>
                  <a:cubicBezTo>
                    <a:pt x="86733" y="32"/>
                    <a:pt x="85131" y="37"/>
                    <a:pt x="83529" y="37"/>
                  </a:cubicBezTo>
                  <a:cubicBezTo>
                    <a:pt x="81928" y="37"/>
                    <a:pt x="80326" y="32"/>
                    <a:pt x="78724" y="21"/>
                  </a:cubicBezTo>
                  <a:cubicBezTo>
                    <a:pt x="78699" y="20"/>
                    <a:pt x="78675" y="20"/>
                    <a:pt x="78652" y="20"/>
                  </a:cubicBezTo>
                  <a:cubicBezTo>
                    <a:pt x="78167" y="20"/>
                    <a:pt x="78071" y="233"/>
                    <a:pt x="78071" y="696"/>
                  </a:cubicBezTo>
                  <a:cubicBezTo>
                    <a:pt x="78092" y="2108"/>
                    <a:pt x="78071" y="3520"/>
                    <a:pt x="78071" y="4911"/>
                  </a:cubicBezTo>
                  <a:cubicBezTo>
                    <a:pt x="78071" y="5375"/>
                    <a:pt x="78218" y="5859"/>
                    <a:pt x="77396" y="5859"/>
                  </a:cubicBezTo>
                  <a:cubicBezTo>
                    <a:pt x="76638" y="5838"/>
                    <a:pt x="76764" y="5396"/>
                    <a:pt x="76764" y="4953"/>
                  </a:cubicBezTo>
                  <a:cubicBezTo>
                    <a:pt x="76764" y="3541"/>
                    <a:pt x="76722" y="2129"/>
                    <a:pt x="76764" y="738"/>
                  </a:cubicBezTo>
                  <a:cubicBezTo>
                    <a:pt x="76785" y="211"/>
                    <a:pt x="76638" y="21"/>
                    <a:pt x="76069" y="21"/>
                  </a:cubicBezTo>
                  <a:cubicBezTo>
                    <a:pt x="74098" y="32"/>
                    <a:pt x="72122" y="37"/>
                    <a:pt x="70146" y="37"/>
                  </a:cubicBezTo>
                  <a:cubicBezTo>
                    <a:pt x="68170" y="37"/>
                    <a:pt x="66194" y="32"/>
                    <a:pt x="64224" y="21"/>
                  </a:cubicBezTo>
                  <a:cubicBezTo>
                    <a:pt x="64197" y="20"/>
                    <a:pt x="64171" y="20"/>
                    <a:pt x="64146" y="20"/>
                  </a:cubicBezTo>
                  <a:cubicBezTo>
                    <a:pt x="63666" y="20"/>
                    <a:pt x="63570" y="215"/>
                    <a:pt x="63570" y="696"/>
                  </a:cubicBezTo>
                  <a:cubicBezTo>
                    <a:pt x="63570" y="2129"/>
                    <a:pt x="63570" y="3541"/>
                    <a:pt x="63570" y="4974"/>
                  </a:cubicBezTo>
                  <a:cubicBezTo>
                    <a:pt x="63570" y="5447"/>
                    <a:pt x="63630" y="5839"/>
                    <a:pt x="62950" y="5839"/>
                  </a:cubicBezTo>
                  <a:cubicBezTo>
                    <a:pt x="62933" y="5839"/>
                    <a:pt x="62915" y="5839"/>
                    <a:pt x="62896" y="5838"/>
                  </a:cubicBezTo>
                  <a:cubicBezTo>
                    <a:pt x="62200" y="5838"/>
                    <a:pt x="62264" y="5459"/>
                    <a:pt x="62264" y="5016"/>
                  </a:cubicBezTo>
                  <a:cubicBezTo>
                    <a:pt x="62264" y="3583"/>
                    <a:pt x="62222" y="2150"/>
                    <a:pt x="62264" y="738"/>
                  </a:cubicBezTo>
                  <a:cubicBezTo>
                    <a:pt x="62264" y="211"/>
                    <a:pt x="62137" y="21"/>
                    <a:pt x="61568" y="21"/>
                  </a:cubicBezTo>
                  <a:cubicBezTo>
                    <a:pt x="59882" y="32"/>
                    <a:pt x="58191" y="37"/>
                    <a:pt x="56499" y="37"/>
                  </a:cubicBezTo>
                  <a:cubicBezTo>
                    <a:pt x="54808" y="37"/>
                    <a:pt x="53117" y="32"/>
                    <a:pt x="51431" y="21"/>
                  </a:cubicBezTo>
                  <a:cubicBezTo>
                    <a:pt x="51406" y="20"/>
                    <a:pt x="51382" y="20"/>
                    <a:pt x="51359" y="20"/>
                  </a:cubicBezTo>
                  <a:cubicBezTo>
                    <a:pt x="50873" y="20"/>
                    <a:pt x="50777" y="233"/>
                    <a:pt x="50777" y="696"/>
                  </a:cubicBezTo>
                  <a:cubicBezTo>
                    <a:pt x="50777" y="2108"/>
                    <a:pt x="50777" y="3520"/>
                    <a:pt x="50777" y="4911"/>
                  </a:cubicBezTo>
                  <a:cubicBezTo>
                    <a:pt x="50777" y="5375"/>
                    <a:pt x="50925" y="5859"/>
                    <a:pt x="50103" y="5859"/>
                  </a:cubicBezTo>
                  <a:cubicBezTo>
                    <a:pt x="49323" y="5838"/>
                    <a:pt x="49449" y="5396"/>
                    <a:pt x="49449" y="4953"/>
                  </a:cubicBezTo>
                  <a:cubicBezTo>
                    <a:pt x="49449" y="3562"/>
                    <a:pt x="49428" y="2192"/>
                    <a:pt x="49449" y="801"/>
                  </a:cubicBezTo>
                  <a:cubicBezTo>
                    <a:pt x="49470" y="211"/>
                    <a:pt x="49344" y="0"/>
                    <a:pt x="48712" y="0"/>
                  </a:cubicBezTo>
                  <a:cubicBezTo>
                    <a:pt x="46741" y="21"/>
                    <a:pt x="44776" y="32"/>
                    <a:pt x="42810" y="32"/>
                  </a:cubicBezTo>
                  <a:cubicBezTo>
                    <a:pt x="40845" y="32"/>
                    <a:pt x="38880" y="21"/>
                    <a:pt x="36909" y="0"/>
                  </a:cubicBezTo>
                  <a:cubicBezTo>
                    <a:pt x="36256" y="0"/>
                    <a:pt x="36108" y="211"/>
                    <a:pt x="36129" y="843"/>
                  </a:cubicBezTo>
                  <a:cubicBezTo>
                    <a:pt x="36171" y="2255"/>
                    <a:pt x="36129" y="3689"/>
                    <a:pt x="36150" y="5122"/>
                  </a:cubicBezTo>
                  <a:cubicBezTo>
                    <a:pt x="36171" y="5628"/>
                    <a:pt x="36024" y="5838"/>
                    <a:pt x="35455" y="5838"/>
                  </a:cubicBezTo>
                  <a:cubicBezTo>
                    <a:pt x="34907" y="5838"/>
                    <a:pt x="34823" y="5628"/>
                    <a:pt x="34823" y="5143"/>
                  </a:cubicBezTo>
                  <a:cubicBezTo>
                    <a:pt x="34844" y="3646"/>
                    <a:pt x="34801" y="2150"/>
                    <a:pt x="34844" y="654"/>
                  </a:cubicBezTo>
                  <a:cubicBezTo>
                    <a:pt x="34844" y="190"/>
                    <a:pt x="34717" y="0"/>
                    <a:pt x="34211" y="0"/>
                  </a:cubicBezTo>
                  <a:cubicBezTo>
                    <a:pt x="32620" y="11"/>
                    <a:pt x="31029" y="16"/>
                    <a:pt x="29438" y="16"/>
                  </a:cubicBezTo>
                  <a:cubicBezTo>
                    <a:pt x="27846" y="16"/>
                    <a:pt x="26255" y="11"/>
                    <a:pt x="24664" y="0"/>
                  </a:cubicBezTo>
                  <a:cubicBezTo>
                    <a:pt x="24116" y="0"/>
                    <a:pt x="24011" y="190"/>
                    <a:pt x="24011" y="696"/>
                  </a:cubicBezTo>
                  <a:cubicBezTo>
                    <a:pt x="24032" y="2150"/>
                    <a:pt x="24011" y="3583"/>
                    <a:pt x="24032" y="5037"/>
                  </a:cubicBezTo>
                  <a:cubicBezTo>
                    <a:pt x="24032" y="5543"/>
                    <a:pt x="23968" y="5838"/>
                    <a:pt x="23336" y="5838"/>
                  </a:cubicBezTo>
                  <a:cubicBezTo>
                    <a:pt x="22704" y="5817"/>
                    <a:pt x="22704" y="5543"/>
                    <a:pt x="22704" y="5059"/>
                  </a:cubicBezTo>
                  <a:cubicBezTo>
                    <a:pt x="22704" y="3583"/>
                    <a:pt x="22683" y="2129"/>
                    <a:pt x="22704" y="654"/>
                  </a:cubicBezTo>
                  <a:cubicBezTo>
                    <a:pt x="22725" y="169"/>
                    <a:pt x="22598" y="0"/>
                    <a:pt x="22093" y="0"/>
                  </a:cubicBezTo>
                  <a:cubicBezTo>
                    <a:pt x="20080" y="11"/>
                    <a:pt x="18072" y="16"/>
                    <a:pt x="16065" y="16"/>
                  </a:cubicBezTo>
                  <a:cubicBezTo>
                    <a:pt x="14057" y="16"/>
                    <a:pt x="12050" y="11"/>
                    <a:pt x="10037" y="0"/>
                  </a:cubicBezTo>
                  <a:cubicBezTo>
                    <a:pt x="9489" y="0"/>
                    <a:pt x="9405" y="211"/>
                    <a:pt x="9405" y="696"/>
                  </a:cubicBezTo>
                  <a:cubicBezTo>
                    <a:pt x="9405" y="2192"/>
                    <a:pt x="9384" y="3689"/>
                    <a:pt x="9405" y="5164"/>
                  </a:cubicBezTo>
                  <a:cubicBezTo>
                    <a:pt x="9426" y="5649"/>
                    <a:pt x="9278" y="5838"/>
                    <a:pt x="8794" y="5838"/>
                  </a:cubicBezTo>
                  <a:cubicBezTo>
                    <a:pt x="8309" y="5817"/>
                    <a:pt x="8203" y="5628"/>
                    <a:pt x="8203" y="5206"/>
                  </a:cubicBezTo>
                  <a:cubicBezTo>
                    <a:pt x="8224" y="3710"/>
                    <a:pt x="8203" y="2213"/>
                    <a:pt x="8224" y="717"/>
                  </a:cubicBezTo>
                  <a:cubicBezTo>
                    <a:pt x="8246" y="190"/>
                    <a:pt x="8098" y="0"/>
                    <a:pt x="752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62"/>
            <p:cNvSpPr/>
            <p:nvPr/>
          </p:nvSpPr>
          <p:spPr>
            <a:xfrm rot="-970049">
              <a:off x="7726880" y="3725119"/>
              <a:ext cx="258458" cy="115327"/>
            </a:xfrm>
            <a:custGeom>
              <a:avLst/>
              <a:gdLst/>
              <a:ahLst/>
              <a:cxnLst/>
              <a:rect l="l" t="t" r="r" b="b"/>
              <a:pathLst>
                <a:path w="13321" h="5944" extrusionOk="0">
                  <a:moveTo>
                    <a:pt x="1" y="0"/>
                  </a:moveTo>
                  <a:cubicBezTo>
                    <a:pt x="1" y="1770"/>
                    <a:pt x="22" y="3562"/>
                    <a:pt x="1" y="5332"/>
                  </a:cubicBezTo>
                  <a:cubicBezTo>
                    <a:pt x="1" y="5796"/>
                    <a:pt x="148" y="5944"/>
                    <a:pt x="612" y="5944"/>
                  </a:cubicBezTo>
                  <a:cubicBezTo>
                    <a:pt x="2625" y="5933"/>
                    <a:pt x="4643" y="5928"/>
                    <a:pt x="6663" y="5928"/>
                  </a:cubicBezTo>
                  <a:cubicBezTo>
                    <a:pt x="8684" y="5928"/>
                    <a:pt x="10707" y="5933"/>
                    <a:pt x="12731" y="5944"/>
                  </a:cubicBezTo>
                  <a:cubicBezTo>
                    <a:pt x="13194" y="5944"/>
                    <a:pt x="13321" y="5796"/>
                    <a:pt x="13321" y="5332"/>
                  </a:cubicBezTo>
                  <a:lnTo>
                    <a:pt x="133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62"/>
            <p:cNvSpPr/>
            <p:nvPr/>
          </p:nvSpPr>
          <p:spPr>
            <a:xfrm rot="-970049">
              <a:off x="8225258" y="3580598"/>
              <a:ext cx="258458" cy="115327"/>
            </a:xfrm>
            <a:custGeom>
              <a:avLst/>
              <a:gdLst/>
              <a:ahLst/>
              <a:cxnLst/>
              <a:rect l="l" t="t" r="r" b="b"/>
              <a:pathLst>
                <a:path w="13321" h="5944" extrusionOk="0">
                  <a:moveTo>
                    <a:pt x="0" y="0"/>
                  </a:moveTo>
                  <a:cubicBezTo>
                    <a:pt x="0" y="1749"/>
                    <a:pt x="21" y="3499"/>
                    <a:pt x="0" y="5248"/>
                  </a:cubicBezTo>
                  <a:cubicBezTo>
                    <a:pt x="0" y="5754"/>
                    <a:pt x="106" y="5944"/>
                    <a:pt x="654" y="5944"/>
                  </a:cubicBezTo>
                  <a:cubicBezTo>
                    <a:pt x="2656" y="5933"/>
                    <a:pt x="4658" y="5928"/>
                    <a:pt x="6660" y="5928"/>
                  </a:cubicBezTo>
                  <a:cubicBezTo>
                    <a:pt x="8663" y="5928"/>
                    <a:pt x="10665" y="5933"/>
                    <a:pt x="12667" y="5944"/>
                  </a:cubicBezTo>
                  <a:cubicBezTo>
                    <a:pt x="13215" y="5944"/>
                    <a:pt x="13320" y="5733"/>
                    <a:pt x="13320" y="5248"/>
                  </a:cubicBezTo>
                  <a:cubicBezTo>
                    <a:pt x="13299" y="3499"/>
                    <a:pt x="13320" y="1749"/>
                    <a:pt x="133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62"/>
            <p:cNvSpPr/>
            <p:nvPr/>
          </p:nvSpPr>
          <p:spPr>
            <a:xfrm rot="-970049">
              <a:off x="8735460" y="3433005"/>
              <a:ext cx="255994" cy="115327"/>
            </a:xfrm>
            <a:custGeom>
              <a:avLst/>
              <a:gdLst/>
              <a:ahLst/>
              <a:cxnLst/>
              <a:rect l="l" t="t" r="r" b="b"/>
              <a:pathLst>
                <a:path w="13194" h="5944" extrusionOk="0">
                  <a:moveTo>
                    <a:pt x="21" y="0"/>
                  </a:moveTo>
                  <a:cubicBezTo>
                    <a:pt x="0" y="1749"/>
                    <a:pt x="21" y="3499"/>
                    <a:pt x="0" y="5248"/>
                  </a:cubicBezTo>
                  <a:cubicBezTo>
                    <a:pt x="0" y="5754"/>
                    <a:pt x="106" y="5944"/>
                    <a:pt x="654" y="5944"/>
                  </a:cubicBezTo>
                  <a:cubicBezTo>
                    <a:pt x="2635" y="5933"/>
                    <a:pt x="4616" y="5928"/>
                    <a:pt x="6597" y="5928"/>
                  </a:cubicBezTo>
                  <a:cubicBezTo>
                    <a:pt x="8578" y="5928"/>
                    <a:pt x="10559" y="5933"/>
                    <a:pt x="12540" y="5944"/>
                  </a:cubicBezTo>
                  <a:cubicBezTo>
                    <a:pt x="13088" y="5944"/>
                    <a:pt x="13194" y="5754"/>
                    <a:pt x="13194" y="5248"/>
                  </a:cubicBezTo>
                  <a:lnTo>
                    <a:pt x="1319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62"/>
            <p:cNvSpPr/>
            <p:nvPr/>
          </p:nvSpPr>
          <p:spPr>
            <a:xfrm rot="-970049">
              <a:off x="9233818" y="3288487"/>
              <a:ext cx="256014" cy="115327"/>
            </a:xfrm>
            <a:custGeom>
              <a:avLst/>
              <a:gdLst/>
              <a:ahLst/>
              <a:cxnLst/>
              <a:rect l="l" t="t" r="r" b="b"/>
              <a:pathLst>
                <a:path w="13195" h="5944" extrusionOk="0">
                  <a:moveTo>
                    <a:pt x="22" y="0"/>
                  </a:moveTo>
                  <a:cubicBezTo>
                    <a:pt x="1" y="1749"/>
                    <a:pt x="43" y="3499"/>
                    <a:pt x="1" y="5248"/>
                  </a:cubicBezTo>
                  <a:cubicBezTo>
                    <a:pt x="1" y="5754"/>
                    <a:pt x="106" y="5944"/>
                    <a:pt x="654" y="5944"/>
                  </a:cubicBezTo>
                  <a:cubicBezTo>
                    <a:pt x="2635" y="5933"/>
                    <a:pt x="4622" y="5928"/>
                    <a:pt x="6608" y="5928"/>
                  </a:cubicBezTo>
                  <a:cubicBezTo>
                    <a:pt x="8595" y="5928"/>
                    <a:pt x="10581" y="5933"/>
                    <a:pt x="12562" y="5944"/>
                  </a:cubicBezTo>
                  <a:cubicBezTo>
                    <a:pt x="13110" y="5944"/>
                    <a:pt x="13194" y="5754"/>
                    <a:pt x="13194" y="5248"/>
                  </a:cubicBezTo>
                  <a:cubicBezTo>
                    <a:pt x="13194" y="3499"/>
                    <a:pt x="13194" y="1749"/>
                    <a:pt x="1319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62"/>
            <p:cNvSpPr/>
            <p:nvPr/>
          </p:nvSpPr>
          <p:spPr>
            <a:xfrm rot="-970049">
              <a:off x="8498125" y="3506629"/>
              <a:ext cx="222875" cy="115327"/>
            </a:xfrm>
            <a:custGeom>
              <a:avLst/>
              <a:gdLst/>
              <a:ahLst/>
              <a:cxnLst/>
              <a:rect l="l" t="t" r="r" b="b"/>
              <a:pathLst>
                <a:path w="11487" h="5944" extrusionOk="0">
                  <a:moveTo>
                    <a:pt x="21" y="0"/>
                  </a:moveTo>
                  <a:cubicBezTo>
                    <a:pt x="21" y="1749"/>
                    <a:pt x="21" y="3499"/>
                    <a:pt x="0" y="5248"/>
                  </a:cubicBezTo>
                  <a:cubicBezTo>
                    <a:pt x="0" y="5754"/>
                    <a:pt x="105" y="5944"/>
                    <a:pt x="653" y="5944"/>
                  </a:cubicBezTo>
                  <a:cubicBezTo>
                    <a:pt x="2350" y="5933"/>
                    <a:pt x="4047" y="5928"/>
                    <a:pt x="5743" y="5928"/>
                  </a:cubicBezTo>
                  <a:cubicBezTo>
                    <a:pt x="7440" y="5928"/>
                    <a:pt x="9137" y="5933"/>
                    <a:pt x="10833" y="5944"/>
                  </a:cubicBezTo>
                  <a:cubicBezTo>
                    <a:pt x="11381" y="5944"/>
                    <a:pt x="11487" y="5733"/>
                    <a:pt x="11487" y="5248"/>
                  </a:cubicBezTo>
                  <a:cubicBezTo>
                    <a:pt x="11465" y="3499"/>
                    <a:pt x="11487" y="1749"/>
                    <a:pt x="1148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62"/>
            <p:cNvSpPr/>
            <p:nvPr/>
          </p:nvSpPr>
          <p:spPr>
            <a:xfrm rot="-970049">
              <a:off x="9504826" y="3215769"/>
              <a:ext cx="215521" cy="115327"/>
            </a:xfrm>
            <a:custGeom>
              <a:avLst/>
              <a:gdLst/>
              <a:ahLst/>
              <a:cxnLst/>
              <a:rect l="l" t="t" r="r" b="b"/>
              <a:pathLst>
                <a:path w="11108" h="5944" extrusionOk="0">
                  <a:moveTo>
                    <a:pt x="21" y="0"/>
                  </a:moveTo>
                  <a:cubicBezTo>
                    <a:pt x="0" y="1749"/>
                    <a:pt x="42" y="3499"/>
                    <a:pt x="0" y="5248"/>
                  </a:cubicBezTo>
                  <a:cubicBezTo>
                    <a:pt x="0" y="5754"/>
                    <a:pt x="105" y="5944"/>
                    <a:pt x="653" y="5944"/>
                  </a:cubicBezTo>
                  <a:cubicBezTo>
                    <a:pt x="2287" y="5933"/>
                    <a:pt x="3920" y="5928"/>
                    <a:pt x="5554" y="5928"/>
                  </a:cubicBezTo>
                  <a:cubicBezTo>
                    <a:pt x="7187" y="5928"/>
                    <a:pt x="8820" y="5933"/>
                    <a:pt x="10454" y="5944"/>
                  </a:cubicBezTo>
                  <a:cubicBezTo>
                    <a:pt x="11002" y="5944"/>
                    <a:pt x="11107" y="5754"/>
                    <a:pt x="11107" y="5248"/>
                  </a:cubicBezTo>
                  <a:cubicBezTo>
                    <a:pt x="11086" y="3499"/>
                    <a:pt x="11086" y="1749"/>
                    <a:pt x="1108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62"/>
            <p:cNvSpPr/>
            <p:nvPr/>
          </p:nvSpPr>
          <p:spPr>
            <a:xfrm rot="-970049">
              <a:off x="9006505" y="3360687"/>
              <a:ext cx="212669" cy="115327"/>
            </a:xfrm>
            <a:custGeom>
              <a:avLst/>
              <a:gdLst/>
              <a:ahLst/>
              <a:cxnLst/>
              <a:rect l="l" t="t" r="r" b="b"/>
              <a:pathLst>
                <a:path w="10961" h="5944" extrusionOk="0">
                  <a:moveTo>
                    <a:pt x="1" y="0"/>
                  </a:moveTo>
                  <a:cubicBezTo>
                    <a:pt x="1" y="1749"/>
                    <a:pt x="22" y="3499"/>
                    <a:pt x="1" y="5248"/>
                  </a:cubicBezTo>
                  <a:cubicBezTo>
                    <a:pt x="1" y="5733"/>
                    <a:pt x="106" y="5944"/>
                    <a:pt x="654" y="5944"/>
                  </a:cubicBezTo>
                  <a:cubicBezTo>
                    <a:pt x="2266" y="5933"/>
                    <a:pt x="3879" y="5928"/>
                    <a:pt x="5488" y="5928"/>
                  </a:cubicBezTo>
                  <a:cubicBezTo>
                    <a:pt x="7098" y="5928"/>
                    <a:pt x="8705" y="5933"/>
                    <a:pt x="10307" y="5944"/>
                  </a:cubicBezTo>
                  <a:cubicBezTo>
                    <a:pt x="10855" y="5944"/>
                    <a:pt x="10960" y="5733"/>
                    <a:pt x="10960" y="5248"/>
                  </a:cubicBezTo>
                  <a:cubicBezTo>
                    <a:pt x="10939" y="3499"/>
                    <a:pt x="10960" y="1749"/>
                    <a:pt x="109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62"/>
            <p:cNvSpPr/>
            <p:nvPr/>
          </p:nvSpPr>
          <p:spPr>
            <a:xfrm rot="-970049">
              <a:off x="7999999" y="3652914"/>
              <a:ext cx="210205" cy="115327"/>
            </a:xfrm>
            <a:custGeom>
              <a:avLst/>
              <a:gdLst/>
              <a:ahLst/>
              <a:cxnLst/>
              <a:rect l="l" t="t" r="r" b="b"/>
              <a:pathLst>
                <a:path w="10834" h="5944" extrusionOk="0">
                  <a:moveTo>
                    <a:pt x="0" y="0"/>
                  </a:moveTo>
                  <a:cubicBezTo>
                    <a:pt x="0" y="1749"/>
                    <a:pt x="22" y="3499"/>
                    <a:pt x="0" y="5248"/>
                  </a:cubicBezTo>
                  <a:cubicBezTo>
                    <a:pt x="0" y="5754"/>
                    <a:pt x="106" y="5944"/>
                    <a:pt x="654" y="5944"/>
                  </a:cubicBezTo>
                  <a:cubicBezTo>
                    <a:pt x="2245" y="5933"/>
                    <a:pt x="3831" y="5928"/>
                    <a:pt x="5417" y="5928"/>
                  </a:cubicBezTo>
                  <a:cubicBezTo>
                    <a:pt x="7003" y="5928"/>
                    <a:pt x="8589" y="5933"/>
                    <a:pt x="10180" y="5944"/>
                  </a:cubicBezTo>
                  <a:cubicBezTo>
                    <a:pt x="10728" y="5944"/>
                    <a:pt x="10834" y="5754"/>
                    <a:pt x="10834" y="5248"/>
                  </a:cubicBezTo>
                  <a:lnTo>
                    <a:pt x="1083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62"/>
            <p:cNvSpPr/>
            <p:nvPr/>
          </p:nvSpPr>
          <p:spPr>
            <a:xfrm rot="-970049">
              <a:off x="7598541" y="3925954"/>
              <a:ext cx="159099" cy="146410"/>
            </a:xfrm>
            <a:custGeom>
              <a:avLst/>
              <a:gdLst/>
              <a:ahLst/>
              <a:cxnLst/>
              <a:rect l="l" t="t" r="r" b="b"/>
              <a:pathLst>
                <a:path w="8200" h="7546" extrusionOk="0">
                  <a:moveTo>
                    <a:pt x="7504" y="1"/>
                  </a:moveTo>
                  <a:cubicBezTo>
                    <a:pt x="6260" y="22"/>
                    <a:pt x="5012" y="27"/>
                    <a:pt x="3760" y="27"/>
                  </a:cubicBezTo>
                  <a:cubicBezTo>
                    <a:pt x="2509" y="27"/>
                    <a:pt x="1255" y="22"/>
                    <a:pt x="1" y="22"/>
                  </a:cubicBezTo>
                  <a:lnTo>
                    <a:pt x="1" y="7525"/>
                  </a:lnTo>
                  <a:cubicBezTo>
                    <a:pt x="1244" y="7525"/>
                    <a:pt x="2493" y="7519"/>
                    <a:pt x="3745" y="7519"/>
                  </a:cubicBezTo>
                  <a:cubicBezTo>
                    <a:pt x="4996" y="7519"/>
                    <a:pt x="6250" y="7525"/>
                    <a:pt x="7504" y="7546"/>
                  </a:cubicBezTo>
                  <a:cubicBezTo>
                    <a:pt x="8052" y="7546"/>
                    <a:pt x="8199" y="7356"/>
                    <a:pt x="8199" y="6829"/>
                  </a:cubicBezTo>
                  <a:cubicBezTo>
                    <a:pt x="8178" y="4785"/>
                    <a:pt x="8178" y="2762"/>
                    <a:pt x="8199" y="717"/>
                  </a:cubicBezTo>
                  <a:cubicBezTo>
                    <a:pt x="8199" y="169"/>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62"/>
            <p:cNvSpPr/>
            <p:nvPr/>
          </p:nvSpPr>
          <p:spPr>
            <a:xfrm rot="-970049">
              <a:off x="7645519" y="4093058"/>
              <a:ext cx="159099" cy="136204"/>
            </a:xfrm>
            <a:custGeom>
              <a:avLst/>
              <a:gdLst/>
              <a:ahLst/>
              <a:cxnLst/>
              <a:rect l="l" t="t" r="r" b="b"/>
              <a:pathLst>
                <a:path w="8200" h="7020" extrusionOk="0">
                  <a:moveTo>
                    <a:pt x="7504" y="1"/>
                  </a:moveTo>
                  <a:cubicBezTo>
                    <a:pt x="5017" y="22"/>
                    <a:pt x="2509" y="22"/>
                    <a:pt x="1" y="22"/>
                  </a:cubicBezTo>
                  <a:lnTo>
                    <a:pt x="1" y="6998"/>
                  </a:lnTo>
                  <a:cubicBezTo>
                    <a:pt x="1244" y="6998"/>
                    <a:pt x="2493" y="6993"/>
                    <a:pt x="3745" y="6993"/>
                  </a:cubicBezTo>
                  <a:cubicBezTo>
                    <a:pt x="4996" y="6993"/>
                    <a:pt x="6250" y="6998"/>
                    <a:pt x="7504" y="7019"/>
                  </a:cubicBezTo>
                  <a:cubicBezTo>
                    <a:pt x="8052" y="7019"/>
                    <a:pt x="8199" y="6830"/>
                    <a:pt x="8199" y="6303"/>
                  </a:cubicBezTo>
                  <a:cubicBezTo>
                    <a:pt x="8178" y="4448"/>
                    <a:pt x="8178" y="2572"/>
                    <a:pt x="8199" y="717"/>
                  </a:cubicBezTo>
                  <a:cubicBezTo>
                    <a:pt x="8199" y="170"/>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62"/>
            <p:cNvSpPr/>
            <p:nvPr/>
          </p:nvSpPr>
          <p:spPr>
            <a:xfrm rot="-970049">
              <a:off x="7554414" y="3789119"/>
              <a:ext cx="159099" cy="115735"/>
            </a:xfrm>
            <a:custGeom>
              <a:avLst/>
              <a:gdLst/>
              <a:ahLst/>
              <a:cxnLst/>
              <a:rect l="l" t="t" r="r" b="b"/>
              <a:pathLst>
                <a:path w="8200" h="5965" extrusionOk="0">
                  <a:moveTo>
                    <a:pt x="696" y="0"/>
                  </a:moveTo>
                  <a:cubicBezTo>
                    <a:pt x="169" y="0"/>
                    <a:pt x="1" y="126"/>
                    <a:pt x="1" y="696"/>
                  </a:cubicBezTo>
                  <a:cubicBezTo>
                    <a:pt x="22" y="2445"/>
                    <a:pt x="1" y="4194"/>
                    <a:pt x="1" y="5943"/>
                  </a:cubicBezTo>
                  <a:cubicBezTo>
                    <a:pt x="1244" y="5943"/>
                    <a:pt x="2488" y="5938"/>
                    <a:pt x="3734" y="5938"/>
                  </a:cubicBezTo>
                  <a:cubicBezTo>
                    <a:pt x="4980" y="5938"/>
                    <a:pt x="6229" y="5943"/>
                    <a:pt x="7483" y="5965"/>
                  </a:cubicBezTo>
                  <a:cubicBezTo>
                    <a:pt x="8094" y="5965"/>
                    <a:pt x="8199" y="5754"/>
                    <a:pt x="8199" y="5206"/>
                  </a:cubicBezTo>
                  <a:cubicBezTo>
                    <a:pt x="8178" y="3478"/>
                    <a:pt x="8199" y="1749"/>
                    <a:pt x="8199" y="21"/>
                  </a:cubicBezTo>
                  <a:cubicBezTo>
                    <a:pt x="6945" y="21"/>
                    <a:pt x="5697" y="26"/>
                    <a:pt x="4448" y="26"/>
                  </a:cubicBezTo>
                  <a:cubicBezTo>
                    <a:pt x="3199" y="26"/>
                    <a:pt x="1950" y="21"/>
                    <a:pt x="69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62"/>
            <p:cNvSpPr/>
            <p:nvPr/>
          </p:nvSpPr>
          <p:spPr>
            <a:xfrm rot="-970049">
              <a:off x="9781589" y="3301079"/>
              <a:ext cx="105122" cy="145653"/>
            </a:xfrm>
            <a:custGeom>
              <a:avLst/>
              <a:gdLst/>
              <a:ahLst/>
              <a:cxnLst/>
              <a:rect l="l" t="t" r="r" b="b"/>
              <a:pathLst>
                <a:path w="5418" h="7507" extrusionOk="0">
                  <a:moveTo>
                    <a:pt x="509" y="1"/>
                  </a:moveTo>
                  <a:cubicBezTo>
                    <a:pt x="179" y="1"/>
                    <a:pt x="22" y="108"/>
                    <a:pt x="22" y="531"/>
                  </a:cubicBezTo>
                  <a:cubicBezTo>
                    <a:pt x="22" y="2680"/>
                    <a:pt x="22" y="4830"/>
                    <a:pt x="22" y="6980"/>
                  </a:cubicBezTo>
                  <a:cubicBezTo>
                    <a:pt x="1" y="7422"/>
                    <a:pt x="212" y="7507"/>
                    <a:pt x="612" y="7507"/>
                  </a:cubicBezTo>
                  <a:cubicBezTo>
                    <a:pt x="2214" y="7486"/>
                    <a:pt x="3794" y="7486"/>
                    <a:pt x="5396" y="7486"/>
                  </a:cubicBezTo>
                  <a:cubicBezTo>
                    <a:pt x="5396" y="4999"/>
                    <a:pt x="5417" y="2512"/>
                    <a:pt x="5417" y="25"/>
                  </a:cubicBezTo>
                  <a:cubicBezTo>
                    <a:pt x="3816" y="25"/>
                    <a:pt x="2214" y="25"/>
                    <a:pt x="612" y="4"/>
                  </a:cubicBezTo>
                  <a:cubicBezTo>
                    <a:pt x="576" y="2"/>
                    <a:pt x="542" y="1"/>
                    <a:pt x="50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62"/>
            <p:cNvSpPr/>
            <p:nvPr/>
          </p:nvSpPr>
          <p:spPr>
            <a:xfrm rot="-970049">
              <a:off x="9828515" y="3467822"/>
              <a:ext cx="105122" cy="135816"/>
            </a:xfrm>
            <a:custGeom>
              <a:avLst/>
              <a:gdLst/>
              <a:ahLst/>
              <a:cxnLst/>
              <a:rect l="l" t="t" r="r" b="b"/>
              <a:pathLst>
                <a:path w="5418" h="7000" extrusionOk="0">
                  <a:moveTo>
                    <a:pt x="536" y="0"/>
                  </a:moveTo>
                  <a:cubicBezTo>
                    <a:pt x="116" y="0"/>
                    <a:pt x="22" y="175"/>
                    <a:pt x="22" y="613"/>
                  </a:cubicBezTo>
                  <a:cubicBezTo>
                    <a:pt x="22" y="2531"/>
                    <a:pt x="22" y="4470"/>
                    <a:pt x="22" y="6409"/>
                  </a:cubicBezTo>
                  <a:cubicBezTo>
                    <a:pt x="1" y="6852"/>
                    <a:pt x="148" y="6999"/>
                    <a:pt x="612" y="6999"/>
                  </a:cubicBezTo>
                  <a:lnTo>
                    <a:pt x="5417" y="6999"/>
                  </a:lnTo>
                  <a:cubicBezTo>
                    <a:pt x="5396" y="4681"/>
                    <a:pt x="5396" y="2341"/>
                    <a:pt x="5396" y="23"/>
                  </a:cubicBezTo>
                  <a:cubicBezTo>
                    <a:pt x="3794" y="23"/>
                    <a:pt x="2214" y="23"/>
                    <a:pt x="612" y="2"/>
                  </a:cubicBezTo>
                  <a:cubicBezTo>
                    <a:pt x="585" y="1"/>
                    <a:pt x="560" y="0"/>
                    <a:pt x="5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62"/>
            <p:cNvSpPr/>
            <p:nvPr/>
          </p:nvSpPr>
          <p:spPr>
            <a:xfrm rot="-970049">
              <a:off x="9737527" y="3164293"/>
              <a:ext cx="105122" cy="115327"/>
            </a:xfrm>
            <a:custGeom>
              <a:avLst/>
              <a:gdLst/>
              <a:ahLst/>
              <a:cxnLst/>
              <a:rect l="l" t="t" r="r" b="b"/>
              <a:pathLst>
                <a:path w="5418" h="5944" extrusionOk="0">
                  <a:moveTo>
                    <a:pt x="22" y="0"/>
                  </a:moveTo>
                  <a:cubicBezTo>
                    <a:pt x="22" y="1770"/>
                    <a:pt x="43" y="3541"/>
                    <a:pt x="22" y="5332"/>
                  </a:cubicBezTo>
                  <a:cubicBezTo>
                    <a:pt x="1" y="5775"/>
                    <a:pt x="127" y="5944"/>
                    <a:pt x="612" y="5944"/>
                  </a:cubicBezTo>
                  <a:cubicBezTo>
                    <a:pt x="2214" y="5922"/>
                    <a:pt x="3794" y="5922"/>
                    <a:pt x="5417" y="5922"/>
                  </a:cubicBezTo>
                  <a:cubicBezTo>
                    <a:pt x="5417" y="4152"/>
                    <a:pt x="5396" y="2361"/>
                    <a:pt x="5417" y="590"/>
                  </a:cubicBezTo>
                  <a:cubicBezTo>
                    <a:pt x="5417" y="127"/>
                    <a:pt x="5270" y="0"/>
                    <a:pt x="4806" y="0"/>
                  </a:cubicBezTo>
                  <a:cubicBezTo>
                    <a:pt x="4272" y="7"/>
                    <a:pt x="3741" y="9"/>
                    <a:pt x="3210" y="9"/>
                  </a:cubicBezTo>
                  <a:cubicBezTo>
                    <a:pt x="2148" y="9"/>
                    <a:pt x="1090" y="0"/>
                    <a:pt x="2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62"/>
            <p:cNvSpPr/>
            <p:nvPr/>
          </p:nvSpPr>
          <p:spPr>
            <a:xfrm rot="-970049">
              <a:off x="7770942" y="3861499"/>
              <a:ext cx="258866" cy="146410"/>
            </a:xfrm>
            <a:custGeom>
              <a:avLst/>
              <a:gdLst/>
              <a:ahLst/>
              <a:cxnLst/>
              <a:rect l="l" t="t" r="r" b="b"/>
              <a:pathLst>
                <a:path w="13342" h="7546" extrusionOk="0">
                  <a:moveTo>
                    <a:pt x="675" y="1"/>
                  </a:moveTo>
                  <a:cubicBezTo>
                    <a:pt x="169" y="1"/>
                    <a:pt x="22" y="148"/>
                    <a:pt x="22" y="675"/>
                  </a:cubicBezTo>
                  <a:cubicBezTo>
                    <a:pt x="43" y="2740"/>
                    <a:pt x="43" y="4806"/>
                    <a:pt x="22" y="6871"/>
                  </a:cubicBezTo>
                  <a:cubicBezTo>
                    <a:pt x="1" y="7377"/>
                    <a:pt x="148" y="7546"/>
                    <a:pt x="675" y="7546"/>
                  </a:cubicBezTo>
                  <a:cubicBezTo>
                    <a:pt x="1666" y="7525"/>
                    <a:pt x="2656" y="7519"/>
                    <a:pt x="3644" y="7519"/>
                  </a:cubicBezTo>
                  <a:cubicBezTo>
                    <a:pt x="4632" y="7519"/>
                    <a:pt x="5617" y="7525"/>
                    <a:pt x="6598" y="7525"/>
                  </a:cubicBezTo>
                  <a:cubicBezTo>
                    <a:pt x="7609" y="7525"/>
                    <a:pt x="8621" y="7519"/>
                    <a:pt x="9632" y="7519"/>
                  </a:cubicBezTo>
                  <a:cubicBezTo>
                    <a:pt x="10644" y="7519"/>
                    <a:pt x="11656" y="7525"/>
                    <a:pt x="12667" y="7546"/>
                  </a:cubicBezTo>
                  <a:cubicBezTo>
                    <a:pt x="13194" y="7546"/>
                    <a:pt x="13342" y="7398"/>
                    <a:pt x="13342" y="6871"/>
                  </a:cubicBezTo>
                  <a:cubicBezTo>
                    <a:pt x="13300" y="4806"/>
                    <a:pt x="13300" y="2740"/>
                    <a:pt x="13342" y="675"/>
                  </a:cubicBezTo>
                  <a:cubicBezTo>
                    <a:pt x="13342" y="169"/>
                    <a:pt x="13194" y="1"/>
                    <a:pt x="12667" y="1"/>
                  </a:cubicBezTo>
                  <a:cubicBezTo>
                    <a:pt x="10665" y="11"/>
                    <a:pt x="8668" y="16"/>
                    <a:pt x="6671" y="16"/>
                  </a:cubicBezTo>
                  <a:cubicBezTo>
                    <a:pt x="4674" y="16"/>
                    <a:pt x="2677" y="1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62"/>
            <p:cNvSpPr/>
            <p:nvPr/>
          </p:nvSpPr>
          <p:spPr>
            <a:xfrm rot="-970049">
              <a:off x="8269271" y="3717043"/>
              <a:ext cx="258458" cy="146002"/>
            </a:xfrm>
            <a:custGeom>
              <a:avLst/>
              <a:gdLst/>
              <a:ahLst/>
              <a:cxnLst/>
              <a:rect l="l" t="t" r="r" b="b"/>
              <a:pathLst>
                <a:path w="13321" h="7525" extrusionOk="0">
                  <a:moveTo>
                    <a:pt x="590" y="1"/>
                  </a:moveTo>
                  <a:cubicBezTo>
                    <a:pt x="106" y="1"/>
                    <a:pt x="0" y="169"/>
                    <a:pt x="0" y="612"/>
                  </a:cubicBezTo>
                  <a:cubicBezTo>
                    <a:pt x="21" y="2698"/>
                    <a:pt x="21" y="4785"/>
                    <a:pt x="0" y="6871"/>
                  </a:cubicBezTo>
                  <a:cubicBezTo>
                    <a:pt x="0" y="7398"/>
                    <a:pt x="169" y="7525"/>
                    <a:pt x="675" y="7525"/>
                  </a:cubicBezTo>
                  <a:cubicBezTo>
                    <a:pt x="1342" y="7518"/>
                    <a:pt x="2010" y="7515"/>
                    <a:pt x="2677" y="7515"/>
                  </a:cubicBezTo>
                  <a:cubicBezTo>
                    <a:pt x="4012" y="7515"/>
                    <a:pt x="5347" y="7525"/>
                    <a:pt x="6681" y="7525"/>
                  </a:cubicBezTo>
                  <a:lnTo>
                    <a:pt x="12667" y="7525"/>
                  </a:lnTo>
                  <a:cubicBezTo>
                    <a:pt x="13131" y="7525"/>
                    <a:pt x="13320" y="7440"/>
                    <a:pt x="13320" y="6914"/>
                  </a:cubicBezTo>
                  <a:cubicBezTo>
                    <a:pt x="13299" y="4806"/>
                    <a:pt x="13299" y="2698"/>
                    <a:pt x="13320" y="591"/>
                  </a:cubicBezTo>
                  <a:cubicBezTo>
                    <a:pt x="13320" y="106"/>
                    <a:pt x="13152" y="1"/>
                    <a:pt x="12709" y="1"/>
                  </a:cubicBezTo>
                  <a:cubicBezTo>
                    <a:pt x="10686" y="11"/>
                    <a:pt x="8668" y="16"/>
                    <a:pt x="6650" y="16"/>
                  </a:cubicBezTo>
                  <a:cubicBezTo>
                    <a:pt x="4632" y="16"/>
                    <a:pt x="2614" y="1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62"/>
            <p:cNvSpPr/>
            <p:nvPr/>
          </p:nvSpPr>
          <p:spPr>
            <a:xfrm rot="-970049">
              <a:off x="9277888" y="3424923"/>
              <a:ext cx="256014" cy="146410"/>
            </a:xfrm>
            <a:custGeom>
              <a:avLst/>
              <a:gdLst/>
              <a:ahLst/>
              <a:cxnLst/>
              <a:rect l="l" t="t" r="r" b="b"/>
              <a:pathLst>
                <a:path w="13195" h="7546" extrusionOk="0">
                  <a:moveTo>
                    <a:pt x="633" y="1"/>
                  </a:moveTo>
                  <a:cubicBezTo>
                    <a:pt x="127" y="1"/>
                    <a:pt x="1" y="169"/>
                    <a:pt x="1" y="633"/>
                  </a:cubicBezTo>
                  <a:cubicBezTo>
                    <a:pt x="22" y="2719"/>
                    <a:pt x="22" y="4806"/>
                    <a:pt x="1" y="6892"/>
                  </a:cubicBezTo>
                  <a:cubicBezTo>
                    <a:pt x="1" y="7377"/>
                    <a:pt x="148" y="7525"/>
                    <a:pt x="633" y="7525"/>
                  </a:cubicBezTo>
                  <a:cubicBezTo>
                    <a:pt x="1300" y="7518"/>
                    <a:pt x="1966" y="7515"/>
                    <a:pt x="2630" y="7515"/>
                  </a:cubicBezTo>
                  <a:cubicBezTo>
                    <a:pt x="3958" y="7515"/>
                    <a:pt x="5284" y="7525"/>
                    <a:pt x="6619" y="7525"/>
                  </a:cubicBezTo>
                  <a:cubicBezTo>
                    <a:pt x="8600" y="7525"/>
                    <a:pt x="10560" y="7525"/>
                    <a:pt x="12541" y="7546"/>
                  </a:cubicBezTo>
                  <a:cubicBezTo>
                    <a:pt x="12984" y="7546"/>
                    <a:pt x="13194" y="7462"/>
                    <a:pt x="13194" y="6935"/>
                  </a:cubicBezTo>
                  <a:cubicBezTo>
                    <a:pt x="13173" y="4827"/>
                    <a:pt x="13173" y="2719"/>
                    <a:pt x="13194" y="612"/>
                  </a:cubicBezTo>
                  <a:cubicBezTo>
                    <a:pt x="13194" y="148"/>
                    <a:pt x="13068" y="1"/>
                    <a:pt x="12604" y="1"/>
                  </a:cubicBezTo>
                  <a:cubicBezTo>
                    <a:pt x="10602" y="11"/>
                    <a:pt x="8605" y="16"/>
                    <a:pt x="6611" y="16"/>
                  </a:cubicBezTo>
                  <a:cubicBezTo>
                    <a:pt x="4616" y="16"/>
                    <a:pt x="2625" y="1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62"/>
            <p:cNvSpPr/>
            <p:nvPr/>
          </p:nvSpPr>
          <p:spPr>
            <a:xfrm rot="-970049">
              <a:off x="8779522" y="3569385"/>
              <a:ext cx="256402" cy="146410"/>
            </a:xfrm>
            <a:custGeom>
              <a:avLst/>
              <a:gdLst/>
              <a:ahLst/>
              <a:cxnLst/>
              <a:rect l="l" t="t" r="r" b="b"/>
              <a:pathLst>
                <a:path w="13215" h="7546" extrusionOk="0">
                  <a:moveTo>
                    <a:pt x="654" y="1"/>
                  </a:moveTo>
                  <a:cubicBezTo>
                    <a:pt x="148" y="1"/>
                    <a:pt x="21" y="148"/>
                    <a:pt x="21" y="633"/>
                  </a:cubicBezTo>
                  <a:cubicBezTo>
                    <a:pt x="42" y="2719"/>
                    <a:pt x="42" y="4806"/>
                    <a:pt x="21" y="6892"/>
                  </a:cubicBezTo>
                  <a:cubicBezTo>
                    <a:pt x="0" y="7440"/>
                    <a:pt x="232" y="7525"/>
                    <a:pt x="717" y="7525"/>
                  </a:cubicBezTo>
                  <a:lnTo>
                    <a:pt x="6639" y="7525"/>
                  </a:lnTo>
                  <a:cubicBezTo>
                    <a:pt x="8599" y="7525"/>
                    <a:pt x="10580" y="7525"/>
                    <a:pt x="12540" y="7546"/>
                  </a:cubicBezTo>
                  <a:cubicBezTo>
                    <a:pt x="13004" y="7546"/>
                    <a:pt x="13215" y="7462"/>
                    <a:pt x="13215" y="6935"/>
                  </a:cubicBezTo>
                  <a:cubicBezTo>
                    <a:pt x="13173" y="4827"/>
                    <a:pt x="13194" y="2719"/>
                    <a:pt x="13215" y="612"/>
                  </a:cubicBezTo>
                  <a:cubicBezTo>
                    <a:pt x="13215" y="169"/>
                    <a:pt x="13088" y="1"/>
                    <a:pt x="12604" y="1"/>
                  </a:cubicBezTo>
                  <a:cubicBezTo>
                    <a:pt x="10612" y="11"/>
                    <a:pt x="8620" y="16"/>
                    <a:pt x="6629" y="16"/>
                  </a:cubicBezTo>
                  <a:cubicBezTo>
                    <a:pt x="4637" y="16"/>
                    <a:pt x="26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62"/>
            <p:cNvSpPr/>
            <p:nvPr/>
          </p:nvSpPr>
          <p:spPr>
            <a:xfrm rot="-970049">
              <a:off x="8316354" y="3884481"/>
              <a:ext cx="258866" cy="135797"/>
            </a:xfrm>
            <a:custGeom>
              <a:avLst/>
              <a:gdLst/>
              <a:ahLst/>
              <a:cxnLst/>
              <a:rect l="l" t="t" r="r" b="b"/>
              <a:pathLst>
                <a:path w="13342" h="6999" extrusionOk="0">
                  <a:moveTo>
                    <a:pt x="611" y="1"/>
                  </a:moveTo>
                  <a:cubicBezTo>
                    <a:pt x="148" y="1"/>
                    <a:pt x="0" y="149"/>
                    <a:pt x="0" y="591"/>
                  </a:cubicBezTo>
                  <a:cubicBezTo>
                    <a:pt x="21" y="2530"/>
                    <a:pt x="21" y="4469"/>
                    <a:pt x="0" y="6387"/>
                  </a:cubicBezTo>
                  <a:cubicBezTo>
                    <a:pt x="0" y="6851"/>
                    <a:pt x="148" y="6998"/>
                    <a:pt x="611" y="6998"/>
                  </a:cubicBezTo>
                  <a:cubicBezTo>
                    <a:pt x="2624" y="6988"/>
                    <a:pt x="4642" y="6982"/>
                    <a:pt x="6663" y="6982"/>
                  </a:cubicBezTo>
                  <a:cubicBezTo>
                    <a:pt x="8684" y="6982"/>
                    <a:pt x="10707" y="6988"/>
                    <a:pt x="12730" y="6998"/>
                  </a:cubicBezTo>
                  <a:cubicBezTo>
                    <a:pt x="13194" y="6998"/>
                    <a:pt x="13320" y="6851"/>
                    <a:pt x="13320" y="6387"/>
                  </a:cubicBezTo>
                  <a:cubicBezTo>
                    <a:pt x="13299" y="4490"/>
                    <a:pt x="13299" y="2572"/>
                    <a:pt x="13320" y="675"/>
                  </a:cubicBezTo>
                  <a:cubicBezTo>
                    <a:pt x="13341" y="149"/>
                    <a:pt x="13173" y="1"/>
                    <a:pt x="12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62"/>
            <p:cNvSpPr/>
            <p:nvPr/>
          </p:nvSpPr>
          <p:spPr>
            <a:xfrm rot="-970049">
              <a:off x="7817920" y="4028603"/>
              <a:ext cx="258866" cy="136204"/>
            </a:xfrm>
            <a:custGeom>
              <a:avLst/>
              <a:gdLst/>
              <a:ahLst/>
              <a:cxnLst/>
              <a:rect l="l" t="t" r="r" b="b"/>
              <a:pathLst>
                <a:path w="13342" h="7020" extrusionOk="0">
                  <a:moveTo>
                    <a:pt x="696" y="1"/>
                  </a:moveTo>
                  <a:cubicBezTo>
                    <a:pt x="169" y="1"/>
                    <a:pt x="1" y="148"/>
                    <a:pt x="1" y="675"/>
                  </a:cubicBezTo>
                  <a:cubicBezTo>
                    <a:pt x="43" y="2551"/>
                    <a:pt x="43" y="4448"/>
                    <a:pt x="1" y="6324"/>
                  </a:cubicBezTo>
                  <a:cubicBezTo>
                    <a:pt x="1" y="6830"/>
                    <a:pt x="148" y="7019"/>
                    <a:pt x="675" y="7019"/>
                  </a:cubicBezTo>
                  <a:cubicBezTo>
                    <a:pt x="2667" y="7009"/>
                    <a:pt x="4664" y="7003"/>
                    <a:pt x="6661" y="7003"/>
                  </a:cubicBezTo>
                  <a:cubicBezTo>
                    <a:pt x="8658" y="7003"/>
                    <a:pt x="10655" y="7009"/>
                    <a:pt x="12646" y="7019"/>
                  </a:cubicBezTo>
                  <a:cubicBezTo>
                    <a:pt x="13173" y="7019"/>
                    <a:pt x="13342" y="6872"/>
                    <a:pt x="13342" y="6345"/>
                  </a:cubicBezTo>
                  <a:cubicBezTo>
                    <a:pt x="13300" y="4490"/>
                    <a:pt x="13300" y="2614"/>
                    <a:pt x="13342" y="760"/>
                  </a:cubicBezTo>
                  <a:cubicBezTo>
                    <a:pt x="13342" y="191"/>
                    <a:pt x="13194" y="1"/>
                    <a:pt x="12604" y="1"/>
                  </a:cubicBezTo>
                  <a:cubicBezTo>
                    <a:pt x="11614" y="22"/>
                    <a:pt x="10628" y="27"/>
                    <a:pt x="9643" y="27"/>
                  </a:cubicBezTo>
                  <a:cubicBezTo>
                    <a:pt x="8658" y="27"/>
                    <a:pt x="7672" y="22"/>
                    <a:pt x="6682" y="22"/>
                  </a:cubicBezTo>
                  <a:cubicBezTo>
                    <a:pt x="4680" y="22"/>
                    <a:pt x="2677" y="22"/>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62"/>
            <p:cNvSpPr/>
            <p:nvPr/>
          </p:nvSpPr>
          <p:spPr>
            <a:xfrm rot="-970049">
              <a:off x="9324798" y="3591959"/>
              <a:ext cx="256421" cy="135816"/>
            </a:xfrm>
            <a:custGeom>
              <a:avLst/>
              <a:gdLst/>
              <a:ahLst/>
              <a:cxnLst/>
              <a:rect l="l" t="t" r="r" b="b"/>
              <a:pathLst>
                <a:path w="13216" h="7000" extrusionOk="0">
                  <a:moveTo>
                    <a:pt x="582" y="0"/>
                  </a:moveTo>
                  <a:cubicBezTo>
                    <a:pt x="97" y="0"/>
                    <a:pt x="1" y="214"/>
                    <a:pt x="1" y="676"/>
                  </a:cubicBezTo>
                  <a:cubicBezTo>
                    <a:pt x="22" y="2573"/>
                    <a:pt x="43" y="4449"/>
                    <a:pt x="1" y="6346"/>
                  </a:cubicBezTo>
                  <a:cubicBezTo>
                    <a:pt x="1" y="6873"/>
                    <a:pt x="169" y="6999"/>
                    <a:pt x="675" y="6999"/>
                  </a:cubicBezTo>
                  <a:cubicBezTo>
                    <a:pt x="1329" y="6992"/>
                    <a:pt x="1982" y="6990"/>
                    <a:pt x="2634" y="6990"/>
                  </a:cubicBezTo>
                  <a:cubicBezTo>
                    <a:pt x="3940" y="6990"/>
                    <a:pt x="5242" y="6999"/>
                    <a:pt x="6534" y="6999"/>
                  </a:cubicBezTo>
                  <a:lnTo>
                    <a:pt x="12520" y="6999"/>
                  </a:lnTo>
                  <a:cubicBezTo>
                    <a:pt x="13005" y="6999"/>
                    <a:pt x="13194" y="6894"/>
                    <a:pt x="13194" y="6346"/>
                  </a:cubicBezTo>
                  <a:cubicBezTo>
                    <a:pt x="13173" y="4428"/>
                    <a:pt x="13173" y="2531"/>
                    <a:pt x="13194" y="634"/>
                  </a:cubicBezTo>
                  <a:cubicBezTo>
                    <a:pt x="13215" y="128"/>
                    <a:pt x="13047" y="2"/>
                    <a:pt x="12562" y="2"/>
                  </a:cubicBezTo>
                  <a:cubicBezTo>
                    <a:pt x="10581" y="12"/>
                    <a:pt x="8595" y="18"/>
                    <a:pt x="6608" y="18"/>
                  </a:cubicBezTo>
                  <a:cubicBezTo>
                    <a:pt x="4622" y="18"/>
                    <a:pt x="2635" y="12"/>
                    <a:pt x="654" y="2"/>
                  </a:cubicBezTo>
                  <a:cubicBezTo>
                    <a:pt x="629" y="1"/>
                    <a:pt x="605" y="0"/>
                    <a:pt x="5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62"/>
            <p:cNvSpPr/>
            <p:nvPr/>
          </p:nvSpPr>
          <p:spPr>
            <a:xfrm rot="-970049">
              <a:off x="8826899" y="3736432"/>
              <a:ext cx="255994" cy="136204"/>
            </a:xfrm>
            <a:custGeom>
              <a:avLst/>
              <a:gdLst/>
              <a:ahLst/>
              <a:cxnLst/>
              <a:rect l="l" t="t" r="r" b="b"/>
              <a:pathLst>
                <a:path w="13194" h="7020" extrusionOk="0">
                  <a:moveTo>
                    <a:pt x="611" y="1"/>
                  </a:moveTo>
                  <a:cubicBezTo>
                    <a:pt x="169" y="1"/>
                    <a:pt x="0" y="127"/>
                    <a:pt x="0" y="591"/>
                  </a:cubicBezTo>
                  <a:cubicBezTo>
                    <a:pt x="21" y="2530"/>
                    <a:pt x="21" y="4469"/>
                    <a:pt x="0" y="6387"/>
                  </a:cubicBezTo>
                  <a:cubicBezTo>
                    <a:pt x="0" y="6893"/>
                    <a:pt x="169" y="7019"/>
                    <a:pt x="654" y="7019"/>
                  </a:cubicBezTo>
                  <a:cubicBezTo>
                    <a:pt x="2635" y="7009"/>
                    <a:pt x="4616" y="7003"/>
                    <a:pt x="6597" y="7003"/>
                  </a:cubicBezTo>
                  <a:cubicBezTo>
                    <a:pt x="8578" y="7003"/>
                    <a:pt x="10559" y="7009"/>
                    <a:pt x="12541" y="7019"/>
                  </a:cubicBezTo>
                  <a:cubicBezTo>
                    <a:pt x="13025" y="7019"/>
                    <a:pt x="13194" y="6893"/>
                    <a:pt x="13194" y="6387"/>
                  </a:cubicBezTo>
                  <a:cubicBezTo>
                    <a:pt x="13173" y="4490"/>
                    <a:pt x="13173" y="2572"/>
                    <a:pt x="13194" y="675"/>
                  </a:cubicBezTo>
                  <a:cubicBezTo>
                    <a:pt x="13194" y="127"/>
                    <a:pt x="13025" y="22"/>
                    <a:pt x="12519" y="22"/>
                  </a:cubicBezTo>
                  <a:lnTo>
                    <a:pt x="6597" y="22"/>
                  </a:lnTo>
                  <a:cubicBezTo>
                    <a:pt x="4595" y="22"/>
                    <a:pt x="2614" y="22"/>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62"/>
            <p:cNvSpPr/>
            <p:nvPr/>
          </p:nvSpPr>
          <p:spPr>
            <a:xfrm rot="-970049">
              <a:off x="8542700" y="3643344"/>
              <a:ext cx="222875" cy="146410"/>
            </a:xfrm>
            <a:custGeom>
              <a:avLst/>
              <a:gdLst/>
              <a:ahLst/>
              <a:cxnLst/>
              <a:rect l="l" t="t" r="r" b="b"/>
              <a:pathLst>
                <a:path w="11487" h="7546" extrusionOk="0">
                  <a:moveTo>
                    <a:pt x="5796" y="1"/>
                  </a:moveTo>
                  <a:cubicBezTo>
                    <a:pt x="4068" y="1"/>
                    <a:pt x="2340" y="1"/>
                    <a:pt x="611" y="22"/>
                  </a:cubicBezTo>
                  <a:cubicBezTo>
                    <a:pt x="581" y="20"/>
                    <a:pt x="552" y="20"/>
                    <a:pt x="525" y="20"/>
                  </a:cubicBezTo>
                  <a:cubicBezTo>
                    <a:pt x="147" y="20"/>
                    <a:pt x="0" y="160"/>
                    <a:pt x="0" y="612"/>
                  </a:cubicBezTo>
                  <a:cubicBezTo>
                    <a:pt x="21" y="2719"/>
                    <a:pt x="21" y="4848"/>
                    <a:pt x="0" y="6977"/>
                  </a:cubicBezTo>
                  <a:cubicBezTo>
                    <a:pt x="0" y="7419"/>
                    <a:pt x="148" y="7546"/>
                    <a:pt x="569" y="7546"/>
                  </a:cubicBezTo>
                  <a:cubicBezTo>
                    <a:pt x="2287" y="7535"/>
                    <a:pt x="4010" y="7530"/>
                    <a:pt x="5733" y="7530"/>
                  </a:cubicBezTo>
                  <a:cubicBezTo>
                    <a:pt x="7456" y="7530"/>
                    <a:pt x="9179" y="7535"/>
                    <a:pt x="10896" y="7546"/>
                  </a:cubicBezTo>
                  <a:cubicBezTo>
                    <a:pt x="11381" y="7546"/>
                    <a:pt x="11487" y="7335"/>
                    <a:pt x="11487" y="6914"/>
                  </a:cubicBezTo>
                  <a:cubicBezTo>
                    <a:pt x="11466" y="4806"/>
                    <a:pt x="11466" y="2698"/>
                    <a:pt x="11487" y="591"/>
                  </a:cubicBezTo>
                  <a:cubicBezTo>
                    <a:pt x="11487" y="127"/>
                    <a:pt x="11318" y="1"/>
                    <a:pt x="108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62"/>
            <p:cNvSpPr/>
            <p:nvPr/>
          </p:nvSpPr>
          <p:spPr>
            <a:xfrm rot="-970049">
              <a:off x="9548896" y="3352205"/>
              <a:ext cx="215521" cy="146410"/>
            </a:xfrm>
            <a:custGeom>
              <a:avLst/>
              <a:gdLst/>
              <a:ahLst/>
              <a:cxnLst/>
              <a:rect l="l" t="t" r="r" b="b"/>
              <a:pathLst>
                <a:path w="11108" h="7546" extrusionOk="0">
                  <a:moveTo>
                    <a:pt x="653" y="1"/>
                  </a:moveTo>
                  <a:cubicBezTo>
                    <a:pt x="169" y="1"/>
                    <a:pt x="0" y="127"/>
                    <a:pt x="0" y="633"/>
                  </a:cubicBezTo>
                  <a:cubicBezTo>
                    <a:pt x="21" y="2698"/>
                    <a:pt x="21" y="4785"/>
                    <a:pt x="0" y="6871"/>
                  </a:cubicBezTo>
                  <a:cubicBezTo>
                    <a:pt x="0" y="7419"/>
                    <a:pt x="190" y="7525"/>
                    <a:pt x="696" y="7525"/>
                  </a:cubicBezTo>
                  <a:cubicBezTo>
                    <a:pt x="1237" y="7518"/>
                    <a:pt x="1778" y="7515"/>
                    <a:pt x="2318" y="7515"/>
                  </a:cubicBezTo>
                  <a:cubicBezTo>
                    <a:pt x="3398" y="7515"/>
                    <a:pt x="4475" y="7525"/>
                    <a:pt x="5543" y="7525"/>
                  </a:cubicBezTo>
                  <a:cubicBezTo>
                    <a:pt x="6365" y="7525"/>
                    <a:pt x="7187" y="7519"/>
                    <a:pt x="8009" y="7519"/>
                  </a:cubicBezTo>
                  <a:cubicBezTo>
                    <a:pt x="8831" y="7519"/>
                    <a:pt x="9653" y="7525"/>
                    <a:pt x="10475" y="7546"/>
                  </a:cubicBezTo>
                  <a:cubicBezTo>
                    <a:pt x="10939" y="7546"/>
                    <a:pt x="11086" y="7419"/>
                    <a:pt x="11086" y="6935"/>
                  </a:cubicBezTo>
                  <a:cubicBezTo>
                    <a:pt x="11065" y="4827"/>
                    <a:pt x="11065" y="2719"/>
                    <a:pt x="11086" y="612"/>
                  </a:cubicBezTo>
                  <a:cubicBezTo>
                    <a:pt x="11107" y="106"/>
                    <a:pt x="10918" y="1"/>
                    <a:pt x="10433" y="1"/>
                  </a:cubicBezTo>
                  <a:cubicBezTo>
                    <a:pt x="8799" y="11"/>
                    <a:pt x="7166" y="16"/>
                    <a:pt x="5535" y="16"/>
                  </a:cubicBezTo>
                  <a:cubicBezTo>
                    <a:pt x="3904" y="16"/>
                    <a:pt x="2276" y="11"/>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62"/>
            <p:cNvSpPr/>
            <p:nvPr/>
          </p:nvSpPr>
          <p:spPr>
            <a:xfrm rot="-970049">
              <a:off x="9050524" y="3497131"/>
              <a:ext cx="212669" cy="146041"/>
            </a:xfrm>
            <a:custGeom>
              <a:avLst/>
              <a:gdLst/>
              <a:ahLst/>
              <a:cxnLst/>
              <a:rect l="l" t="t" r="r" b="b"/>
              <a:pathLst>
                <a:path w="10961" h="7527" extrusionOk="0">
                  <a:moveTo>
                    <a:pt x="612" y="1"/>
                  </a:moveTo>
                  <a:cubicBezTo>
                    <a:pt x="169" y="1"/>
                    <a:pt x="1" y="127"/>
                    <a:pt x="1" y="591"/>
                  </a:cubicBezTo>
                  <a:cubicBezTo>
                    <a:pt x="22" y="2698"/>
                    <a:pt x="22" y="4806"/>
                    <a:pt x="1" y="6914"/>
                  </a:cubicBezTo>
                  <a:cubicBezTo>
                    <a:pt x="1" y="7377"/>
                    <a:pt x="148" y="7525"/>
                    <a:pt x="612" y="7525"/>
                  </a:cubicBezTo>
                  <a:cubicBezTo>
                    <a:pt x="1153" y="7518"/>
                    <a:pt x="1694" y="7515"/>
                    <a:pt x="2235" y="7515"/>
                  </a:cubicBezTo>
                  <a:cubicBezTo>
                    <a:pt x="3316" y="7515"/>
                    <a:pt x="4398" y="7525"/>
                    <a:pt x="5480" y="7525"/>
                  </a:cubicBezTo>
                  <a:cubicBezTo>
                    <a:pt x="6562" y="7525"/>
                    <a:pt x="7644" y="7515"/>
                    <a:pt x="8726" y="7515"/>
                  </a:cubicBezTo>
                  <a:cubicBezTo>
                    <a:pt x="9267" y="7515"/>
                    <a:pt x="9808" y="7518"/>
                    <a:pt x="10349" y="7525"/>
                  </a:cubicBezTo>
                  <a:cubicBezTo>
                    <a:pt x="10377" y="7526"/>
                    <a:pt x="10404" y="7527"/>
                    <a:pt x="10430" y="7527"/>
                  </a:cubicBezTo>
                  <a:cubicBezTo>
                    <a:pt x="10830" y="7527"/>
                    <a:pt x="10960" y="7370"/>
                    <a:pt x="10960" y="6935"/>
                  </a:cubicBezTo>
                  <a:cubicBezTo>
                    <a:pt x="10939" y="4827"/>
                    <a:pt x="10939" y="2719"/>
                    <a:pt x="10960" y="612"/>
                  </a:cubicBezTo>
                  <a:cubicBezTo>
                    <a:pt x="10960" y="148"/>
                    <a:pt x="10834" y="1"/>
                    <a:pt x="10370" y="1"/>
                  </a:cubicBezTo>
                  <a:cubicBezTo>
                    <a:pt x="8747" y="11"/>
                    <a:pt x="7119" y="16"/>
                    <a:pt x="5491" y="16"/>
                  </a:cubicBezTo>
                  <a:cubicBezTo>
                    <a:pt x="3863" y="16"/>
                    <a:pt x="2235" y="1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62"/>
            <p:cNvSpPr/>
            <p:nvPr/>
          </p:nvSpPr>
          <p:spPr>
            <a:xfrm rot="-970049">
              <a:off x="8044452" y="3789180"/>
              <a:ext cx="210612" cy="146410"/>
            </a:xfrm>
            <a:custGeom>
              <a:avLst/>
              <a:gdLst/>
              <a:ahLst/>
              <a:cxnLst/>
              <a:rect l="l" t="t" r="r" b="b"/>
              <a:pathLst>
                <a:path w="10855" h="7546" extrusionOk="0">
                  <a:moveTo>
                    <a:pt x="633" y="1"/>
                  </a:moveTo>
                  <a:cubicBezTo>
                    <a:pt x="169" y="1"/>
                    <a:pt x="22" y="127"/>
                    <a:pt x="22" y="612"/>
                  </a:cubicBezTo>
                  <a:cubicBezTo>
                    <a:pt x="43" y="2719"/>
                    <a:pt x="43" y="4827"/>
                    <a:pt x="22" y="6935"/>
                  </a:cubicBezTo>
                  <a:cubicBezTo>
                    <a:pt x="1" y="7440"/>
                    <a:pt x="190" y="7546"/>
                    <a:pt x="675" y="7546"/>
                  </a:cubicBezTo>
                  <a:cubicBezTo>
                    <a:pt x="2256" y="7535"/>
                    <a:pt x="3842" y="7530"/>
                    <a:pt x="5430" y="7530"/>
                  </a:cubicBezTo>
                  <a:cubicBezTo>
                    <a:pt x="7019" y="7530"/>
                    <a:pt x="8610" y="7535"/>
                    <a:pt x="10201" y="7546"/>
                  </a:cubicBezTo>
                  <a:cubicBezTo>
                    <a:pt x="10686" y="7546"/>
                    <a:pt x="10855" y="7419"/>
                    <a:pt x="10855" y="6914"/>
                  </a:cubicBezTo>
                  <a:cubicBezTo>
                    <a:pt x="10813" y="4827"/>
                    <a:pt x="10813" y="2762"/>
                    <a:pt x="10855" y="675"/>
                  </a:cubicBezTo>
                  <a:cubicBezTo>
                    <a:pt x="10855" y="127"/>
                    <a:pt x="10665" y="22"/>
                    <a:pt x="10159" y="22"/>
                  </a:cubicBezTo>
                  <a:cubicBezTo>
                    <a:pt x="9632" y="29"/>
                    <a:pt x="9105" y="31"/>
                    <a:pt x="8578" y="31"/>
                  </a:cubicBezTo>
                  <a:cubicBezTo>
                    <a:pt x="7525" y="31"/>
                    <a:pt x="6471" y="22"/>
                    <a:pt x="5417" y="22"/>
                  </a:cubicBezTo>
                  <a:cubicBezTo>
                    <a:pt x="3815" y="22"/>
                    <a:pt x="2213" y="22"/>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62"/>
            <p:cNvSpPr/>
            <p:nvPr/>
          </p:nvSpPr>
          <p:spPr>
            <a:xfrm rot="-970049">
              <a:off x="8589616" y="3810417"/>
              <a:ext cx="222875" cy="135836"/>
            </a:xfrm>
            <a:custGeom>
              <a:avLst/>
              <a:gdLst/>
              <a:ahLst/>
              <a:cxnLst/>
              <a:rect l="l" t="t" r="r" b="b"/>
              <a:pathLst>
                <a:path w="11487" h="7001" extrusionOk="0">
                  <a:moveTo>
                    <a:pt x="525" y="1"/>
                  </a:moveTo>
                  <a:cubicBezTo>
                    <a:pt x="147" y="1"/>
                    <a:pt x="0" y="141"/>
                    <a:pt x="0" y="593"/>
                  </a:cubicBezTo>
                  <a:cubicBezTo>
                    <a:pt x="21" y="2532"/>
                    <a:pt x="21" y="4492"/>
                    <a:pt x="0" y="6431"/>
                  </a:cubicBezTo>
                  <a:cubicBezTo>
                    <a:pt x="0" y="6874"/>
                    <a:pt x="148" y="7000"/>
                    <a:pt x="569" y="7000"/>
                  </a:cubicBezTo>
                  <a:cubicBezTo>
                    <a:pt x="2287" y="6990"/>
                    <a:pt x="4005" y="6984"/>
                    <a:pt x="5725" y="6984"/>
                  </a:cubicBezTo>
                  <a:cubicBezTo>
                    <a:pt x="7445" y="6984"/>
                    <a:pt x="9168" y="6990"/>
                    <a:pt x="10896" y="7000"/>
                  </a:cubicBezTo>
                  <a:cubicBezTo>
                    <a:pt x="11318" y="7000"/>
                    <a:pt x="11466" y="6874"/>
                    <a:pt x="11466" y="6431"/>
                  </a:cubicBezTo>
                  <a:cubicBezTo>
                    <a:pt x="11444" y="4492"/>
                    <a:pt x="11444" y="2532"/>
                    <a:pt x="11466" y="593"/>
                  </a:cubicBezTo>
                  <a:cubicBezTo>
                    <a:pt x="11487" y="129"/>
                    <a:pt x="11318" y="3"/>
                    <a:pt x="10854" y="3"/>
                  </a:cubicBezTo>
                  <a:lnTo>
                    <a:pt x="611" y="3"/>
                  </a:lnTo>
                  <a:cubicBezTo>
                    <a:pt x="581" y="2"/>
                    <a:pt x="552" y="1"/>
                    <a:pt x="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62"/>
            <p:cNvSpPr/>
            <p:nvPr/>
          </p:nvSpPr>
          <p:spPr>
            <a:xfrm rot="-970049">
              <a:off x="9595882" y="3519366"/>
              <a:ext cx="215114" cy="136204"/>
            </a:xfrm>
            <a:custGeom>
              <a:avLst/>
              <a:gdLst/>
              <a:ahLst/>
              <a:cxnLst/>
              <a:rect l="l" t="t" r="r" b="b"/>
              <a:pathLst>
                <a:path w="11087" h="7020" extrusionOk="0">
                  <a:moveTo>
                    <a:pt x="653" y="1"/>
                  </a:moveTo>
                  <a:cubicBezTo>
                    <a:pt x="190" y="1"/>
                    <a:pt x="0" y="106"/>
                    <a:pt x="0" y="633"/>
                  </a:cubicBezTo>
                  <a:cubicBezTo>
                    <a:pt x="21" y="2572"/>
                    <a:pt x="21" y="4490"/>
                    <a:pt x="0" y="6429"/>
                  </a:cubicBezTo>
                  <a:cubicBezTo>
                    <a:pt x="0" y="6893"/>
                    <a:pt x="148" y="7019"/>
                    <a:pt x="611" y="7019"/>
                  </a:cubicBezTo>
                  <a:cubicBezTo>
                    <a:pt x="2255" y="7009"/>
                    <a:pt x="3899" y="7003"/>
                    <a:pt x="5543" y="7003"/>
                  </a:cubicBezTo>
                  <a:cubicBezTo>
                    <a:pt x="7187" y="7003"/>
                    <a:pt x="8831" y="7009"/>
                    <a:pt x="10475" y="7019"/>
                  </a:cubicBezTo>
                  <a:cubicBezTo>
                    <a:pt x="10981" y="7019"/>
                    <a:pt x="11086" y="6851"/>
                    <a:pt x="11086" y="6366"/>
                  </a:cubicBezTo>
                  <a:cubicBezTo>
                    <a:pt x="11065" y="4469"/>
                    <a:pt x="11065" y="2551"/>
                    <a:pt x="11086" y="654"/>
                  </a:cubicBezTo>
                  <a:cubicBezTo>
                    <a:pt x="11086" y="148"/>
                    <a:pt x="10939" y="22"/>
                    <a:pt x="10454" y="22"/>
                  </a:cubicBezTo>
                  <a:lnTo>
                    <a:pt x="5585" y="22"/>
                  </a:lnTo>
                  <a:cubicBezTo>
                    <a:pt x="3941" y="22"/>
                    <a:pt x="2297" y="22"/>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62"/>
            <p:cNvSpPr/>
            <p:nvPr/>
          </p:nvSpPr>
          <p:spPr>
            <a:xfrm rot="-970049">
              <a:off x="9097607" y="3664608"/>
              <a:ext cx="212669" cy="135816"/>
            </a:xfrm>
            <a:custGeom>
              <a:avLst/>
              <a:gdLst/>
              <a:ahLst/>
              <a:cxnLst/>
              <a:rect l="l" t="t" r="r" b="b"/>
              <a:pathLst>
                <a:path w="10961" h="7000" extrusionOk="0">
                  <a:moveTo>
                    <a:pt x="534" y="0"/>
                  </a:moveTo>
                  <a:cubicBezTo>
                    <a:pt x="149" y="0"/>
                    <a:pt x="1" y="157"/>
                    <a:pt x="1" y="592"/>
                  </a:cubicBezTo>
                  <a:cubicBezTo>
                    <a:pt x="22" y="2531"/>
                    <a:pt x="22" y="4491"/>
                    <a:pt x="1" y="6430"/>
                  </a:cubicBezTo>
                  <a:cubicBezTo>
                    <a:pt x="1" y="6873"/>
                    <a:pt x="169" y="6999"/>
                    <a:pt x="591" y="6999"/>
                  </a:cubicBezTo>
                  <a:cubicBezTo>
                    <a:pt x="2224" y="6989"/>
                    <a:pt x="3857" y="6983"/>
                    <a:pt x="5491" y="6983"/>
                  </a:cubicBezTo>
                  <a:cubicBezTo>
                    <a:pt x="7124" y="6983"/>
                    <a:pt x="8758" y="6989"/>
                    <a:pt x="10391" y="6999"/>
                  </a:cubicBezTo>
                  <a:cubicBezTo>
                    <a:pt x="10791" y="6999"/>
                    <a:pt x="10960" y="6873"/>
                    <a:pt x="10960" y="6430"/>
                  </a:cubicBezTo>
                  <a:cubicBezTo>
                    <a:pt x="10939" y="4491"/>
                    <a:pt x="10939" y="2531"/>
                    <a:pt x="10960" y="592"/>
                  </a:cubicBezTo>
                  <a:cubicBezTo>
                    <a:pt x="10960" y="107"/>
                    <a:pt x="10791" y="2"/>
                    <a:pt x="10349" y="2"/>
                  </a:cubicBezTo>
                  <a:lnTo>
                    <a:pt x="612" y="2"/>
                  </a:lnTo>
                  <a:cubicBezTo>
                    <a:pt x="585" y="1"/>
                    <a:pt x="559" y="0"/>
                    <a:pt x="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62"/>
            <p:cNvSpPr/>
            <p:nvPr/>
          </p:nvSpPr>
          <p:spPr>
            <a:xfrm rot="-970049">
              <a:off x="8090987" y="3956405"/>
              <a:ext cx="210612" cy="135836"/>
            </a:xfrm>
            <a:custGeom>
              <a:avLst/>
              <a:gdLst/>
              <a:ahLst/>
              <a:cxnLst/>
              <a:rect l="l" t="t" r="r" b="b"/>
              <a:pathLst>
                <a:path w="10855" h="7001" extrusionOk="0">
                  <a:moveTo>
                    <a:pt x="654" y="1"/>
                  </a:moveTo>
                  <a:cubicBezTo>
                    <a:pt x="169" y="1"/>
                    <a:pt x="22" y="127"/>
                    <a:pt x="22" y="633"/>
                  </a:cubicBezTo>
                  <a:cubicBezTo>
                    <a:pt x="43" y="2530"/>
                    <a:pt x="43" y="4448"/>
                    <a:pt x="22" y="6345"/>
                  </a:cubicBezTo>
                  <a:cubicBezTo>
                    <a:pt x="0" y="6893"/>
                    <a:pt x="211" y="6998"/>
                    <a:pt x="717" y="6998"/>
                  </a:cubicBezTo>
                  <a:cubicBezTo>
                    <a:pt x="1230" y="6991"/>
                    <a:pt x="1745" y="6989"/>
                    <a:pt x="2262" y="6989"/>
                  </a:cubicBezTo>
                  <a:cubicBezTo>
                    <a:pt x="3295" y="6989"/>
                    <a:pt x="4335" y="6998"/>
                    <a:pt x="5375" y="6998"/>
                  </a:cubicBezTo>
                  <a:cubicBezTo>
                    <a:pt x="6443" y="6998"/>
                    <a:pt x="7511" y="6989"/>
                    <a:pt x="8572" y="6989"/>
                  </a:cubicBezTo>
                  <a:cubicBezTo>
                    <a:pt x="9103" y="6989"/>
                    <a:pt x="9632" y="6991"/>
                    <a:pt x="10159" y="6998"/>
                  </a:cubicBezTo>
                  <a:cubicBezTo>
                    <a:pt x="10191" y="6999"/>
                    <a:pt x="10221" y="7000"/>
                    <a:pt x="10250" y="7000"/>
                  </a:cubicBezTo>
                  <a:cubicBezTo>
                    <a:pt x="10706" y="7000"/>
                    <a:pt x="10855" y="6840"/>
                    <a:pt x="10855" y="6345"/>
                  </a:cubicBezTo>
                  <a:cubicBezTo>
                    <a:pt x="10812" y="4448"/>
                    <a:pt x="10812" y="2572"/>
                    <a:pt x="10855" y="675"/>
                  </a:cubicBezTo>
                  <a:cubicBezTo>
                    <a:pt x="10855" y="191"/>
                    <a:pt x="10728" y="1"/>
                    <a:pt x="10180" y="1"/>
                  </a:cubicBezTo>
                  <a:cubicBezTo>
                    <a:pt x="8599" y="11"/>
                    <a:pt x="7014" y="17"/>
                    <a:pt x="5425" y="17"/>
                  </a:cubicBezTo>
                  <a:cubicBezTo>
                    <a:pt x="3836" y="17"/>
                    <a:pt x="22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62"/>
            <p:cNvSpPr/>
            <p:nvPr/>
          </p:nvSpPr>
          <p:spPr>
            <a:xfrm rot="-970049">
              <a:off x="7574270" y="3471541"/>
              <a:ext cx="2381597" cy="596854"/>
            </a:xfrm>
            <a:custGeom>
              <a:avLst/>
              <a:gdLst/>
              <a:ahLst/>
              <a:cxnLst/>
              <a:rect l="l" t="t" r="r" b="b"/>
              <a:pathLst>
                <a:path w="122748" h="30762" extrusionOk="0">
                  <a:moveTo>
                    <a:pt x="22318" y="7534"/>
                  </a:moveTo>
                  <a:cubicBezTo>
                    <a:pt x="22778" y="7534"/>
                    <a:pt x="22910" y="7712"/>
                    <a:pt x="22910" y="8210"/>
                  </a:cubicBezTo>
                  <a:cubicBezTo>
                    <a:pt x="22868" y="10254"/>
                    <a:pt x="22868" y="12320"/>
                    <a:pt x="22910" y="14385"/>
                  </a:cubicBezTo>
                  <a:cubicBezTo>
                    <a:pt x="22910" y="14912"/>
                    <a:pt x="22762" y="15060"/>
                    <a:pt x="22235" y="15060"/>
                  </a:cubicBezTo>
                  <a:cubicBezTo>
                    <a:pt x="21561" y="15053"/>
                    <a:pt x="20887" y="15050"/>
                    <a:pt x="20212" y="15050"/>
                  </a:cubicBezTo>
                  <a:cubicBezTo>
                    <a:pt x="18863" y="15050"/>
                    <a:pt x="17514" y="15060"/>
                    <a:pt x="16166" y="15060"/>
                  </a:cubicBezTo>
                  <a:cubicBezTo>
                    <a:pt x="14859" y="15060"/>
                    <a:pt x="13543" y="15050"/>
                    <a:pt x="12223" y="15050"/>
                  </a:cubicBezTo>
                  <a:cubicBezTo>
                    <a:pt x="11564" y="15050"/>
                    <a:pt x="10903" y="15053"/>
                    <a:pt x="10243" y="15060"/>
                  </a:cubicBezTo>
                  <a:cubicBezTo>
                    <a:pt x="9716" y="15060"/>
                    <a:pt x="9590" y="14912"/>
                    <a:pt x="9590" y="14385"/>
                  </a:cubicBezTo>
                  <a:cubicBezTo>
                    <a:pt x="9611" y="12320"/>
                    <a:pt x="9611" y="10254"/>
                    <a:pt x="9590" y="8189"/>
                  </a:cubicBezTo>
                  <a:cubicBezTo>
                    <a:pt x="9569" y="7683"/>
                    <a:pt x="9737" y="7536"/>
                    <a:pt x="10264" y="7536"/>
                  </a:cubicBezTo>
                  <a:cubicBezTo>
                    <a:pt x="12256" y="7546"/>
                    <a:pt x="14253" y="7551"/>
                    <a:pt x="16250" y="7551"/>
                  </a:cubicBezTo>
                  <a:cubicBezTo>
                    <a:pt x="18247" y="7551"/>
                    <a:pt x="20244" y="7546"/>
                    <a:pt x="22235" y="7536"/>
                  </a:cubicBezTo>
                  <a:cubicBezTo>
                    <a:pt x="22264" y="7534"/>
                    <a:pt x="22291" y="7534"/>
                    <a:pt x="22318" y="7534"/>
                  </a:cubicBezTo>
                  <a:close/>
                  <a:moveTo>
                    <a:pt x="49023" y="7536"/>
                  </a:moveTo>
                  <a:cubicBezTo>
                    <a:pt x="49466" y="7536"/>
                    <a:pt x="49634" y="7641"/>
                    <a:pt x="49634" y="8126"/>
                  </a:cubicBezTo>
                  <a:cubicBezTo>
                    <a:pt x="49613" y="10233"/>
                    <a:pt x="49613" y="12341"/>
                    <a:pt x="49634" y="14449"/>
                  </a:cubicBezTo>
                  <a:cubicBezTo>
                    <a:pt x="49655" y="14954"/>
                    <a:pt x="49445" y="15060"/>
                    <a:pt x="48981" y="15060"/>
                  </a:cubicBezTo>
                  <a:lnTo>
                    <a:pt x="42995" y="15060"/>
                  </a:lnTo>
                  <a:cubicBezTo>
                    <a:pt x="41661" y="15060"/>
                    <a:pt x="40326" y="15050"/>
                    <a:pt x="38997" y="15050"/>
                  </a:cubicBezTo>
                  <a:cubicBezTo>
                    <a:pt x="38333" y="15050"/>
                    <a:pt x="37670" y="15053"/>
                    <a:pt x="37010" y="15060"/>
                  </a:cubicBezTo>
                  <a:cubicBezTo>
                    <a:pt x="36504" y="15060"/>
                    <a:pt x="36314" y="14933"/>
                    <a:pt x="36314" y="14406"/>
                  </a:cubicBezTo>
                  <a:cubicBezTo>
                    <a:pt x="36335" y="12320"/>
                    <a:pt x="36335" y="10233"/>
                    <a:pt x="36314" y="8147"/>
                  </a:cubicBezTo>
                  <a:cubicBezTo>
                    <a:pt x="36314" y="7704"/>
                    <a:pt x="36441" y="7536"/>
                    <a:pt x="36904" y="7536"/>
                  </a:cubicBezTo>
                  <a:close/>
                  <a:moveTo>
                    <a:pt x="76317" y="7515"/>
                  </a:moveTo>
                  <a:cubicBezTo>
                    <a:pt x="76780" y="7515"/>
                    <a:pt x="76907" y="7683"/>
                    <a:pt x="76907" y="8126"/>
                  </a:cubicBezTo>
                  <a:cubicBezTo>
                    <a:pt x="76886" y="10233"/>
                    <a:pt x="76886" y="12341"/>
                    <a:pt x="76907" y="14449"/>
                  </a:cubicBezTo>
                  <a:cubicBezTo>
                    <a:pt x="76907" y="14975"/>
                    <a:pt x="76696" y="15060"/>
                    <a:pt x="76254" y="15060"/>
                  </a:cubicBezTo>
                  <a:lnTo>
                    <a:pt x="64409" y="15060"/>
                  </a:lnTo>
                  <a:cubicBezTo>
                    <a:pt x="63924" y="15060"/>
                    <a:pt x="63713" y="14975"/>
                    <a:pt x="63713" y="14406"/>
                  </a:cubicBezTo>
                  <a:cubicBezTo>
                    <a:pt x="63734" y="12320"/>
                    <a:pt x="63734" y="10254"/>
                    <a:pt x="63713" y="8168"/>
                  </a:cubicBezTo>
                  <a:cubicBezTo>
                    <a:pt x="63713" y="7683"/>
                    <a:pt x="63840" y="7515"/>
                    <a:pt x="64346" y="7515"/>
                  </a:cubicBezTo>
                  <a:cubicBezTo>
                    <a:pt x="66337" y="7525"/>
                    <a:pt x="68334" y="7530"/>
                    <a:pt x="70331" y="7530"/>
                  </a:cubicBezTo>
                  <a:cubicBezTo>
                    <a:pt x="72328" y="7530"/>
                    <a:pt x="74325" y="7525"/>
                    <a:pt x="76317" y="7515"/>
                  </a:cubicBezTo>
                  <a:close/>
                  <a:moveTo>
                    <a:pt x="88562" y="7515"/>
                  </a:moveTo>
                  <a:cubicBezTo>
                    <a:pt x="89026" y="7515"/>
                    <a:pt x="89152" y="7683"/>
                    <a:pt x="89152" y="8126"/>
                  </a:cubicBezTo>
                  <a:cubicBezTo>
                    <a:pt x="89131" y="10233"/>
                    <a:pt x="89131" y="12341"/>
                    <a:pt x="89152" y="14449"/>
                  </a:cubicBezTo>
                  <a:cubicBezTo>
                    <a:pt x="89152" y="14912"/>
                    <a:pt x="89005" y="15060"/>
                    <a:pt x="88541" y="15060"/>
                  </a:cubicBezTo>
                  <a:cubicBezTo>
                    <a:pt x="88000" y="15053"/>
                    <a:pt x="87459" y="15050"/>
                    <a:pt x="86918" y="15050"/>
                  </a:cubicBezTo>
                  <a:cubicBezTo>
                    <a:pt x="85836" y="15050"/>
                    <a:pt x="84754" y="15060"/>
                    <a:pt x="83672" y="15060"/>
                  </a:cubicBezTo>
                  <a:cubicBezTo>
                    <a:pt x="82576" y="15060"/>
                    <a:pt x="81499" y="15050"/>
                    <a:pt x="80422" y="15050"/>
                  </a:cubicBezTo>
                  <a:cubicBezTo>
                    <a:pt x="79883" y="15050"/>
                    <a:pt x="79345" y="15053"/>
                    <a:pt x="78804" y="15060"/>
                  </a:cubicBezTo>
                  <a:cubicBezTo>
                    <a:pt x="78340" y="15060"/>
                    <a:pt x="78193" y="14891"/>
                    <a:pt x="78193" y="14449"/>
                  </a:cubicBezTo>
                  <a:cubicBezTo>
                    <a:pt x="78214" y="12341"/>
                    <a:pt x="78214" y="10233"/>
                    <a:pt x="78193" y="8126"/>
                  </a:cubicBezTo>
                  <a:cubicBezTo>
                    <a:pt x="78193" y="7662"/>
                    <a:pt x="78340" y="7515"/>
                    <a:pt x="78804" y="7515"/>
                  </a:cubicBezTo>
                  <a:cubicBezTo>
                    <a:pt x="80427" y="7525"/>
                    <a:pt x="82049" y="7530"/>
                    <a:pt x="83675" y="7530"/>
                  </a:cubicBezTo>
                  <a:cubicBezTo>
                    <a:pt x="85300" y="7530"/>
                    <a:pt x="86929" y="7525"/>
                    <a:pt x="88562" y="7515"/>
                  </a:cubicBezTo>
                  <a:close/>
                  <a:moveTo>
                    <a:pt x="103041" y="7515"/>
                  </a:moveTo>
                  <a:cubicBezTo>
                    <a:pt x="103505" y="7515"/>
                    <a:pt x="103652" y="7683"/>
                    <a:pt x="103652" y="8126"/>
                  </a:cubicBezTo>
                  <a:cubicBezTo>
                    <a:pt x="103631" y="10233"/>
                    <a:pt x="103610" y="12341"/>
                    <a:pt x="103652" y="14449"/>
                  </a:cubicBezTo>
                  <a:cubicBezTo>
                    <a:pt x="103652" y="14975"/>
                    <a:pt x="103442" y="15060"/>
                    <a:pt x="102978" y="15060"/>
                  </a:cubicBezTo>
                  <a:lnTo>
                    <a:pt x="97056" y="15060"/>
                  </a:lnTo>
                  <a:cubicBezTo>
                    <a:pt x="95735" y="15060"/>
                    <a:pt x="94405" y="15050"/>
                    <a:pt x="93078" y="15050"/>
                  </a:cubicBezTo>
                  <a:cubicBezTo>
                    <a:pt x="92414" y="15050"/>
                    <a:pt x="91751" y="15053"/>
                    <a:pt x="91091" y="15060"/>
                  </a:cubicBezTo>
                  <a:cubicBezTo>
                    <a:pt x="90585" y="15060"/>
                    <a:pt x="90459" y="14891"/>
                    <a:pt x="90459" y="14406"/>
                  </a:cubicBezTo>
                  <a:cubicBezTo>
                    <a:pt x="90480" y="12341"/>
                    <a:pt x="90480" y="10254"/>
                    <a:pt x="90459" y="8168"/>
                  </a:cubicBezTo>
                  <a:cubicBezTo>
                    <a:pt x="90438" y="7683"/>
                    <a:pt x="90585" y="7515"/>
                    <a:pt x="91070" y="7515"/>
                  </a:cubicBezTo>
                  <a:cubicBezTo>
                    <a:pt x="93072" y="7525"/>
                    <a:pt x="95069" y="7530"/>
                    <a:pt x="97064" y="7530"/>
                  </a:cubicBezTo>
                  <a:cubicBezTo>
                    <a:pt x="99058" y="7530"/>
                    <a:pt x="101050" y="7525"/>
                    <a:pt x="103041" y="7515"/>
                  </a:cubicBezTo>
                  <a:close/>
                  <a:moveTo>
                    <a:pt x="115371" y="7515"/>
                  </a:moveTo>
                  <a:cubicBezTo>
                    <a:pt x="115856" y="7515"/>
                    <a:pt x="116024" y="7641"/>
                    <a:pt x="116024" y="8147"/>
                  </a:cubicBezTo>
                  <a:cubicBezTo>
                    <a:pt x="116003" y="10254"/>
                    <a:pt x="116003" y="12362"/>
                    <a:pt x="116024" y="14470"/>
                  </a:cubicBezTo>
                  <a:cubicBezTo>
                    <a:pt x="116024" y="14933"/>
                    <a:pt x="115877" y="15060"/>
                    <a:pt x="115413" y="15060"/>
                  </a:cubicBezTo>
                  <a:cubicBezTo>
                    <a:pt x="114865" y="15053"/>
                    <a:pt x="114317" y="15050"/>
                    <a:pt x="113769" y="15050"/>
                  </a:cubicBezTo>
                  <a:cubicBezTo>
                    <a:pt x="112673" y="15050"/>
                    <a:pt x="111577" y="15060"/>
                    <a:pt x="110481" y="15060"/>
                  </a:cubicBezTo>
                  <a:cubicBezTo>
                    <a:pt x="109399" y="15060"/>
                    <a:pt x="108317" y="15050"/>
                    <a:pt x="107235" y="15050"/>
                  </a:cubicBezTo>
                  <a:cubicBezTo>
                    <a:pt x="106694" y="15050"/>
                    <a:pt x="106154" y="15053"/>
                    <a:pt x="105613" y="15060"/>
                  </a:cubicBezTo>
                  <a:cubicBezTo>
                    <a:pt x="105128" y="15060"/>
                    <a:pt x="104938" y="14933"/>
                    <a:pt x="104938" y="14385"/>
                  </a:cubicBezTo>
                  <a:cubicBezTo>
                    <a:pt x="104959" y="12320"/>
                    <a:pt x="104959" y="10233"/>
                    <a:pt x="104938" y="8147"/>
                  </a:cubicBezTo>
                  <a:cubicBezTo>
                    <a:pt x="104917" y="7662"/>
                    <a:pt x="105086" y="7515"/>
                    <a:pt x="105570" y="7515"/>
                  </a:cubicBezTo>
                  <a:cubicBezTo>
                    <a:pt x="107204" y="7525"/>
                    <a:pt x="108837" y="7530"/>
                    <a:pt x="110471" y="7530"/>
                  </a:cubicBezTo>
                  <a:cubicBezTo>
                    <a:pt x="112104" y="7530"/>
                    <a:pt x="113737" y="7525"/>
                    <a:pt x="115371" y="7515"/>
                  </a:cubicBezTo>
                  <a:close/>
                  <a:moveTo>
                    <a:pt x="61795" y="7536"/>
                  </a:moveTo>
                  <a:cubicBezTo>
                    <a:pt x="62259" y="7536"/>
                    <a:pt x="62407" y="7662"/>
                    <a:pt x="62407" y="8126"/>
                  </a:cubicBezTo>
                  <a:cubicBezTo>
                    <a:pt x="62385" y="10233"/>
                    <a:pt x="62385" y="12341"/>
                    <a:pt x="62407" y="14449"/>
                  </a:cubicBezTo>
                  <a:cubicBezTo>
                    <a:pt x="62407" y="14891"/>
                    <a:pt x="62322" y="15081"/>
                    <a:pt x="61837" y="15081"/>
                  </a:cubicBezTo>
                  <a:cubicBezTo>
                    <a:pt x="60109" y="15070"/>
                    <a:pt x="58386" y="15065"/>
                    <a:pt x="56666" y="15065"/>
                  </a:cubicBezTo>
                  <a:cubicBezTo>
                    <a:pt x="54946" y="15065"/>
                    <a:pt x="53228" y="15070"/>
                    <a:pt x="51510" y="15081"/>
                  </a:cubicBezTo>
                  <a:cubicBezTo>
                    <a:pt x="51089" y="15081"/>
                    <a:pt x="50941" y="14954"/>
                    <a:pt x="50941" y="14512"/>
                  </a:cubicBezTo>
                  <a:cubicBezTo>
                    <a:pt x="50941" y="12383"/>
                    <a:pt x="50941" y="10254"/>
                    <a:pt x="50941" y="8147"/>
                  </a:cubicBezTo>
                  <a:cubicBezTo>
                    <a:pt x="50920" y="7662"/>
                    <a:pt x="51110" y="7557"/>
                    <a:pt x="51552" y="7557"/>
                  </a:cubicBezTo>
                  <a:lnTo>
                    <a:pt x="56737" y="7557"/>
                  </a:lnTo>
                  <a:cubicBezTo>
                    <a:pt x="58423" y="7557"/>
                    <a:pt x="60109" y="7557"/>
                    <a:pt x="61795" y="7536"/>
                  </a:cubicBezTo>
                  <a:close/>
                  <a:moveTo>
                    <a:pt x="34354" y="7557"/>
                  </a:moveTo>
                  <a:cubicBezTo>
                    <a:pt x="34839" y="7557"/>
                    <a:pt x="35029" y="7683"/>
                    <a:pt x="35029" y="8210"/>
                  </a:cubicBezTo>
                  <a:cubicBezTo>
                    <a:pt x="35008" y="10297"/>
                    <a:pt x="35008" y="12383"/>
                    <a:pt x="35029" y="14470"/>
                  </a:cubicBezTo>
                  <a:cubicBezTo>
                    <a:pt x="35029" y="14954"/>
                    <a:pt x="34881" y="15102"/>
                    <a:pt x="34396" y="15102"/>
                  </a:cubicBezTo>
                  <a:cubicBezTo>
                    <a:pt x="32805" y="15091"/>
                    <a:pt x="31214" y="15086"/>
                    <a:pt x="29623" y="15086"/>
                  </a:cubicBezTo>
                  <a:cubicBezTo>
                    <a:pt x="28031" y="15086"/>
                    <a:pt x="26440" y="15091"/>
                    <a:pt x="24849" y="15102"/>
                  </a:cubicBezTo>
                  <a:cubicBezTo>
                    <a:pt x="24385" y="15102"/>
                    <a:pt x="24196" y="14975"/>
                    <a:pt x="24196" y="14470"/>
                  </a:cubicBezTo>
                  <a:cubicBezTo>
                    <a:pt x="24217" y="12362"/>
                    <a:pt x="24217" y="10254"/>
                    <a:pt x="24196" y="8147"/>
                  </a:cubicBezTo>
                  <a:cubicBezTo>
                    <a:pt x="24196" y="7683"/>
                    <a:pt x="24364" y="7557"/>
                    <a:pt x="24807" y="7557"/>
                  </a:cubicBezTo>
                  <a:lnTo>
                    <a:pt x="29612" y="7557"/>
                  </a:lnTo>
                  <a:cubicBezTo>
                    <a:pt x="30666" y="7557"/>
                    <a:pt x="31720" y="7566"/>
                    <a:pt x="32773" y="7566"/>
                  </a:cubicBezTo>
                  <a:cubicBezTo>
                    <a:pt x="33300" y="7566"/>
                    <a:pt x="33827" y="7564"/>
                    <a:pt x="34354" y="7557"/>
                  </a:cubicBezTo>
                  <a:close/>
                  <a:moveTo>
                    <a:pt x="34375" y="16472"/>
                  </a:moveTo>
                  <a:cubicBezTo>
                    <a:pt x="34923" y="16472"/>
                    <a:pt x="35029" y="16683"/>
                    <a:pt x="35029" y="17167"/>
                  </a:cubicBezTo>
                  <a:cubicBezTo>
                    <a:pt x="35008" y="19043"/>
                    <a:pt x="34986" y="20940"/>
                    <a:pt x="35029" y="22816"/>
                  </a:cubicBezTo>
                  <a:cubicBezTo>
                    <a:pt x="35029" y="23343"/>
                    <a:pt x="34881" y="23490"/>
                    <a:pt x="34354" y="23490"/>
                  </a:cubicBezTo>
                  <a:cubicBezTo>
                    <a:pt x="33820" y="23483"/>
                    <a:pt x="33286" y="23481"/>
                    <a:pt x="32752" y="23481"/>
                  </a:cubicBezTo>
                  <a:cubicBezTo>
                    <a:pt x="31685" y="23481"/>
                    <a:pt x="30617" y="23490"/>
                    <a:pt x="29549" y="23490"/>
                  </a:cubicBezTo>
                  <a:cubicBezTo>
                    <a:pt x="28509" y="23490"/>
                    <a:pt x="27479" y="23481"/>
                    <a:pt x="26445" y="23481"/>
                  </a:cubicBezTo>
                  <a:cubicBezTo>
                    <a:pt x="25928" y="23481"/>
                    <a:pt x="25411" y="23483"/>
                    <a:pt x="24891" y="23490"/>
                  </a:cubicBezTo>
                  <a:cubicBezTo>
                    <a:pt x="24385" y="23490"/>
                    <a:pt x="24196" y="23385"/>
                    <a:pt x="24196" y="22837"/>
                  </a:cubicBezTo>
                  <a:cubicBezTo>
                    <a:pt x="24217" y="20940"/>
                    <a:pt x="24217" y="19022"/>
                    <a:pt x="24196" y="17125"/>
                  </a:cubicBezTo>
                  <a:cubicBezTo>
                    <a:pt x="24196" y="16619"/>
                    <a:pt x="24343" y="16472"/>
                    <a:pt x="24828" y="16472"/>
                  </a:cubicBezTo>
                  <a:cubicBezTo>
                    <a:pt x="26665" y="16484"/>
                    <a:pt x="28503" y="16496"/>
                    <a:pt x="30340" y="16496"/>
                  </a:cubicBezTo>
                  <a:cubicBezTo>
                    <a:pt x="31685" y="16496"/>
                    <a:pt x="33030" y="16490"/>
                    <a:pt x="34375" y="16472"/>
                  </a:cubicBezTo>
                  <a:close/>
                  <a:moveTo>
                    <a:pt x="102999" y="16493"/>
                  </a:moveTo>
                  <a:cubicBezTo>
                    <a:pt x="103484" y="16493"/>
                    <a:pt x="103652" y="16619"/>
                    <a:pt x="103652" y="17125"/>
                  </a:cubicBezTo>
                  <a:cubicBezTo>
                    <a:pt x="103610" y="19022"/>
                    <a:pt x="103610" y="20940"/>
                    <a:pt x="103652" y="22837"/>
                  </a:cubicBezTo>
                  <a:cubicBezTo>
                    <a:pt x="103652" y="23385"/>
                    <a:pt x="103463" y="23490"/>
                    <a:pt x="102957" y="23490"/>
                  </a:cubicBezTo>
                  <a:lnTo>
                    <a:pt x="96971" y="23490"/>
                  </a:lnTo>
                  <a:cubicBezTo>
                    <a:pt x="95679" y="23490"/>
                    <a:pt x="94377" y="23481"/>
                    <a:pt x="93078" y="23481"/>
                  </a:cubicBezTo>
                  <a:cubicBezTo>
                    <a:pt x="92428" y="23481"/>
                    <a:pt x="91780" y="23483"/>
                    <a:pt x="91133" y="23490"/>
                  </a:cubicBezTo>
                  <a:cubicBezTo>
                    <a:pt x="91103" y="23491"/>
                    <a:pt x="91074" y="23492"/>
                    <a:pt x="91045" y="23492"/>
                  </a:cubicBezTo>
                  <a:cubicBezTo>
                    <a:pt x="90608" y="23492"/>
                    <a:pt x="90459" y="23332"/>
                    <a:pt x="90459" y="22837"/>
                  </a:cubicBezTo>
                  <a:cubicBezTo>
                    <a:pt x="90480" y="20940"/>
                    <a:pt x="90480" y="19064"/>
                    <a:pt x="90459" y="17188"/>
                  </a:cubicBezTo>
                  <a:cubicBezTo>
                    <a:pt x="90438" y="16683"/>
                    <a:pt x="90543" y="16493"/>
                    <a:pt x="91091" y="16493"/>
                  </a:cubicBezTo>
                  <a:cubicBezTo>
                    <a:pt x="93083" y="16503"/>
                    <a:pt x="95069" y="16509"/>
                    <a:pt x="97053" y="16509"/>
                  </a:cubicBezTo>
                  <a:cubicBezTo>
                    <a:pt x="99037" y="16509"/>
                    <a:pt x="101018" y="16503"/>
                    <a:pt x="102999" y="16493"/>
                  </a:cubicBezTo>
                  <a:close/>
                  <a:moveTo>
                    <a:pt x="22172" y="16493"/>
                  </a:moveTo>
                  <a:cubicBezTo>
                    <a:pt x="22762" y="16493"/>
                    <a:pt x="22910" y="16683"/>
                    <a:pt x="22910" y="17252"/>
                  </a:cubicBezTo>
                  <a:cubicBezTo>
                    <a:pt x="22868" y="19127"/>
                    <a:pt x="22868" y="20982"/>
                    <a:pt x="22910" y="22858"/>
                  </a:cubicBezTo>
                  <a:cubicBezTo>
                    <a:pt x="22910" y="23385"/>
                    <a:pt x="22741" y="23511"/>
                    <a:pt x="22214" y="23511"/>
                  </a:cubicBezTo>
                  <a:cubicBezTo>
                    <a:pt x="20223" y="23501"/>
                    <a:pt x="18226" y="23495"/>
                    <a:pt x="16229" y="23495"/>
                  </a:cubicBezTo>
                  <a:cubicBezTo>
                    <a:pt x="14232" y="23495"/>
                    <a:pt x="12235" y="23501"/>
                    <a:pt x="10243" y="23511"/>
                  </a:cubicBezTo>
                  <a:cubicBezTo>
                    <a:pt x="9716" y="23511"/>
                    <a:pt x="9590" y="23343"/>
                    <a:pt x="9590" y="22837"/>
                  </a:cubicBezTo>
                  <a:cubicBezTo>
                    <a:pt x="9611" y="20940"/>
                    <a:pt x="9611" y="19064"/>
                    <a:pt x="9590" y="17167"/>
                  </a:cubicBezTo>
                  <a:cubicBezTo>
                    <a:pt x="9569" y="16640"/>
                    <a:pt x="9737" y="16514"/>
                    <a:pt x="10264" y="16514"/>
                  </a:cubicBezTo>
                  <a:lnTo>
                    <a:pt x="16250" y="16514"/>
                  </a:lnTo>
                  <a:cubicBezTo>
                    <a:pt x="17240" y="16514"/>
                    <a:pt x="18226" y="16519"/>
                    <a:pt x="19211" y="16519"/>
                  </a:cubicBezTo>
                  <a:cubicBezTo>
                    <a:pt x="20196" y="16519"/>
                    <a:pt x="21182" y="16514"/>
                    <a:pt x="22172" y="16493"/>
                  </a:cubicBezTo>
                  <a:close/>
                  <a:moveTo>
                    <a:pt x="49051" y="16512"/>
                  </a:moveTo>
                  <a:cubicBezTo>
                    <a:pt x="49504" y="16512"/>
                    <a:pt x="49634" y="16672"/>
                    <a:pt x="49634" y="17167"/>
                  </a:cubicBezTo>
                  <a:cubicBezTo>
                    <a:pt x="49613" y="19085"/>
                    <a:pt x="49613" y="21003"/>
                    <a:pt x="49634" y="22900"/>
                  </a:cubicBezTo>
                  <a:cubicBezTo>
                    <a:pt x="49634" y="23364"/>
                    <a:pt x="49508" y="23511"/>
                    <a:pt x="49044" y="23511"/>
                  </a:cubicBezTo>
                  <a:cubicBezTo>
                    <a:pt x="47021" y="23501"/>
                    <a:pt x="44998" y="23495"/>
                    <a:pt x="42977" y="23495"/>
                  </a:cubicBezTo>
                  <a:cubicBezTo>
                    <a:pt x="40956" y="23495"/>
                    <a:pt x="38938" y="23501"/>
                    <a:pt x="36925" y="23511"/>
                  </a:cubicBezTo>
                  <a:cubicBezTo>
                    <a:pt x="36462" y="23511"/>
                    <a:pt x="36314" y="23364"/>
                    <a:pt x="36314" y="22900"/>
                  </a:cubicBezTo>
                  <a:cubicBezTo>
                    <a:pt x="36335" y="20982"/>
                    <a:pt x="36335" y="19043"/>
                    <a:pt x="36314" y="17104"/>
                  </a:cubicBezTo>
                  <a:cubicBezTo>
                    <a:pt x="36314" y="16662"/>
                    <a:pt x="36462" y="16514"/>
                    <a:pt x="36925" y="16514"/>
                  </a:cubicBezTo>
                  <a:lnTo>
                    <a:pt x="48960" y="16514"/>
                  </a:lnTo>
                  <a:cubicBezTo>
                    <a:pt x="48992" y="16513"/>
                    <a:pt x="49022" y="16512"/>
                    <a:pt x="49051" y="16512"/>
                  </a:cubicBezTo>
                  <a:close/>
                  <a:moveTo>
                    <a:pt x="61816" y="16514"/>
                  </a:moveTo>
                  <a:cubicBezTo>
                    <a:pt x="62259" y="16514"/>
                    <a:pt x="62428" y="16640"/>
                    <a:pt x="62428" y="17104"/>
                  </a:cubicBezTo>
                  <a:cubicBezTo>
                    <a:pt x="62407" y="19043"/>
                    <a:pt x="62407" y="21003"/>
                    <a:pt x="62428" y="22963"/>
                  </a:cubicBezTo>
                  <a:cubicBezTo>
                    <a:pt x="62428" y="23385"/>
                    <a:pt x="62259" y="23511"/>
                    <a:pt x="61837" y="23511"/>
                  </a:cubicBezTo>
                  <a:cubicBezTo>
                    <a:pt x="60120" y="23501"/>
                    <a:pt x="58397" y="23495"/>
                    <a:pt x="56674" y="23495"/>
                  </a:cubicBezTo>
                  <a:cubicBezTo>
                    <a:pt x="54951" y="23495"/>
                    <a:pt x="53228" y="23501"/>
                    <a:pt x="51510" y="23511"/>
                  </a:cubicBezTo>
                  <a:cubicBezTo>
                    <a:pt x="51089" y="23511"/>
                    <a:pt x="50941" y="23385"/>
                    <a:pt x="50941" y="22942"/>
                  </a:cubicBezTo>
                  <a:cubicBezTo>
                    <a:pt x="50962" y="21003"/>
                    <a:pt x="50962" y="19043"/>
                    <a:pt x="50941" y="17104"/>
                  </a:cubicBezTo>
                  <a:cubicBezTo>
                    <a:pt x="50941" y="16619"/>
                    <a:pt x="51110" y="16514"/>
                    <a:pt x="51552" y="16514"/>
                  </a:cubicBezTo>
                  <a:close/>
                  <a:moveTo>
                    <a:pt x="76232" y="16514"/>
                  </a:moveTo>
                  <a:cubicBezTo>
                    <a:pt x="76717" y="16514"/>
                    <a:pt x="76907" y="16640"/>
                    <a:pt x="76907" y="17167"/>
                  </a:cubicBezTo>
                  <a:cubicBezTo>
                    <a:pt x="76886" y="19085"/>
                    <a:pt x="76886" y="20982"/>
                    <a:pt x="76907" y="22900"/>
                  </a:cubicBezTo>
                  <a:cubicBezTo>
                    <a:pt x="76907" y="23406"/>
                    <a:pt x="76738" y="23511"/>
                    <a:pt x="76254" y="23511"/>
                  </a:cubicBezTo>
                  <a:lnTo>
                    <a:pt x="64367" y="23511"/>
                  </a:lnTo>
                  <a:cubicBezTo>
                    <a:pt x="63882" y="23511"/>
                    <a:pt x="63713" y="23406"/>
                    <a:pt x="63713" y="22900"/>
                  </a:cubicBezTo>
                  <a:cubicBezTo>
                    <a:pt x="63734" y="20961"/>
                    <a:pt x="63734" y="19022"/>
                    <a:pt x="63713" y="17104"/>
                  </a:cubicBezTo>
                  <a:cubicBezTo>
                    <a:pt x="63713" y="16619"/>
                    <a:pt x="63882" y="16514"/>
                    <a:pt x="64324" y="16514"/>
                  </a:cubicBezTo>
                  <a:close/>
                  <a:moveTo>
                    <a:pt x="88541" y="16514"/>
                  </a:moveTo>
                  <a:cubicBezTo>
                    <a:pt x="88983" y="16514"/>
                    <a:pt x="89152" y="16619"/>
                    <a:pt x="89152" y="17104"/>
                  </a:cubicBezTo>
                  <a:cubicBezTo>
                    <a:pt x="89131" y="19043"/>
                    <a:pt x="89131" y="21003"/>
                    <a:pt x="89152" y="22942"/>
                  </a:cubicBezTo>
                  <a:cubicBezTo>
                    <a:pt x="89152" y="23385"/>
                    <a:pt x="89005" y="23511"/>
                    <a:pt x="88583" y="23511"/>
                  </a:cubicBezTo>
                  <a:cubicBezTo>
                    <a:pt x="86950" y="23501"/>
                    <a:pt x="85316" y="23495"/>
                    <a:pt x="83683" y="23495"/>
                  </a:cubicBezTo>
                  <a:cubicBezTo>
                    <a:pt x="82049" y="23495"/>
                    <a:pt x="80416" y="23501"/>
                    <a:pt x="78783" y="23511"/>
                  </a:cubicBezTo>
                  <a:cubicBezTo>
                    <a:pt x="78361" y="23511"/>
                    <a:pt x="78214" y="23385"/>
                    <a:pt x="78214" y="22942"/>
                  </a:cubicBezTo>
                  <a:cubicBezTo>
                    <a:pt x="78235" y="21003"/>
                    <a:pt x="78235" y="19043"/>
                    <a:pt x="78214" y="17104"/>
                  </a:cubicBezTo>
                  <a:cubicBezTo>
                    <a:pt x="78193" y="16640"/>
                    <a:pt x="78361" y="16514"/>
                    <a:pt x="78825" y="16514"/>
                  </a:cubicBezTo>
                  <a:close/>
                  <a:moveTo>
                    <a:pt x="115392" y="16514"/>
                  </a:moveTo>
                  <a:cubicBezTo>
                    <a:pt x="115877" y="16514"/>
                    <a:pt x="116024" y="16662"/>
                    <a:pt x="116024" y="17146"/>
                  </a:cubicBezTo>
                  <a:cubicBezTo>
                    <a:pt x="116003" y="19064"/>
                    <a:pt x="116003" y="20961"/>
                    <a:pt x="116024" y="22879"/>
                  </a:cubicBezTo>
                  <a:cubicBezTo>
                    <a:pt x="116045" y="23343"/>
                    <a:pt x="115919" y="23532"/>
                    <a:pt x="115413" y="23532"/>
                  </a:cubicBezTo>
                  <a:cubicBezTo>
                    <a:pt x="113769" y="23522"/>
                    <a:pt x="112125" y="23516"/>
                    <a:pt x="110481" y="23516"/>
                  </a:cubicBezTo>
                  <a:cubicBezTo>
                    <a:pt x="108837" y="23516"/>
                    <a:pt x="107193" y="23522"/>
                    <a:pt x="105549" y="23532"/>
                  </a:cubicBezTo>
                  <a:cubicBezTo>
                    <a:pt x="105086" y="23532"/>
                    <a:pt x="104938" y="23385"/>
                    <a:pt x="104938" y="22921"/>
                  </a:cubicBezTo>
                  <a:cubicBezTo>
                    <a:pt x="104959" y="20982"/>
                    <a:pt x="104959" y="19064"/>
                    <a:pt x="104938" y="17125"/>
                  </a:cubicBezTo>
                  <a:cubicBezTo>
                    <a:pt x="104938" y="16619"/>
                    <a:pt x="105128" y="16514"/>
                    <a:pt x="105591" y="16514"/>
                  </a:cubicBezTo>
                  <a:close/>
                  <a:moveTo>
                    <a:pt x="8968" y="1"/>
                  </a:moveTo>
                  <a:cubicBezTo>
                    <a:pt x="8763" y="1"/>
                    <a:pt x="8557" y="54"/>
                    <a:pt x="8367" y="159"/>
                  </a:cubicBezTo>
                  <a:cubicBezTo>
                    <a:pt x="8367" y="1887"/>
                    <a:pt x="8346" y="3615"/>
                    <a:pt x="8367" y="5344"/>
                  </a:cubicBezTo>
                  <a:cubicBezTo>
                    <a:pt x="8388" y="5892"/>
                    <a:pt x="8283" y="6102"/>
                    <a:pt x="7672" y="6102"/>
                  </a:cubicBezTo>
                  <a:cubicBezTo>
                    <a:pt x="5164" y="6081"/>
                    <a:pt x="2677" y="6081"/>
                    <a:pt x="190" y="6081"/>
                  </a:cubicBezTo>
                  <a:cubicBezTo>
                    <a:pt x="0" y="6566"/>
                    <a:pt x="0" y="7072"/>
                    <a:pt x="190" y="7536"/>
                  </a:cubicBezTo>
                  <a:cubicBezTo>
                    <a:pt x="1848" y="7536"/>
                    <a:pt x="3515" y="7545"/>
                    <a:pt x="5179" y="7545"/>
                  </a:cubicBezTo>
                  <a:cubicBezTo>
                    <a:pt x="6011" y="7545"/>
                    <a:pt x="6843" y="7543"/>
                    <a:pt x="7672" y="7536"/>
                  </a:cubicBezTo>
                  <a:cubicBezTo>
                    <a:pt x="7700" y="7535"/>
                    <a:pt x="7727" y="7534"/>
                    <a:pt x="7753" y="7534"/>
                  </a:cubicBezTo>
                  <a:cubicBezTo>
                    <a:pt x="8253" y="7534"/>
                    <a:pt x="8367" y="7730"/>
                    <a:pt x="8367" y="8231"/>
                  </a:cubicBezTo>
                  <a:cubicBezTo>
                    <a:pt x="8346" y="10275"/>
                    <a:pt x="8346" y="12320"/>
                    <a:pt x="8367" y="14343"/>
                  </a:cubicBezTo>
                  <a:cubicBezTo>
                    <a:pt x="8388" y="14891"/>
                    <a:pt x="8241" y="15060"/>
                    <a:pt x="7672" y="15060"/>
                  </a:cubicBezTo>
                  <a:cubicBezTo>
                    <a:pt x="5185" y="15039"/>
                    <a:pt x="2677" y="15039"/>
                    <a:pt x="190" y="15039"/>
                  </a:cubicBezTo>
                  <a:cubicBezTo>
                    <a:pt x="0" y="15523"/>
                    <a:pt x="0" y="16029"/>
                    <a:pt x="190" y="16493"/>
                  </a:cubicBezTo>
                  <a:cubicBezTo>
                    <a:pt x="1433" y="16493"/>
                    <a:pt x="2682" y="16498"/>
                    <a:pt x="3931" y="16498"/>
                  </a:cubicBezTo>
                  <a:cubicBezTo>
                    <a:pt x="5180" y="16498"/>
                    <a:pt x="6428" y="16493"/>
                    <a:pt x="7672" y="16472"/>
                  </a:cubicBezTo>
                  <a:cubicBezTo>
                    <a:pt x="8241" y="16472"/>
                    <a:pt x="8367" y="16640"/>
                    <a:pt x="8367" y="17188"/>
                  </a:cubicBezTo>
                  <a:cubicBezTo>
                    <a:pt x="8346" y="19043"/>
                    <a:pt x="8346" y="20919"/>
                    <a:pt x="8367" y="22774"/>
                  </a:cubicBezTo>
                  <a:cubicBezTo>
                    <a:pt x="8388" y="23322"/>
                    <a:pt x="8241" y="23490"/>
                    <a:pt x="7672" y="23490"/>
                  </a:cubicBezTo>
                  <a:cubicBezTo>
                    <a:pt x="5185" y="23469"/>
                    <a:pt x="2677" y="23469"/>
                    <a:pt x="190" y="23469"/>
                  </a:cubicBezTo>
                  <a:cubicBezTo>
                    <a:pt x="0" y="23933"/>
                    <a:pt x="0" y="24460"/>
                    <a:pt x="190" y="24923"/>
                  </a:cubicBezTo>
                  <a:cubicBezTo>
                    <a:pt x="1433" y="24923"/>
                    <a:pt x="2682" y="24929"/>
                    <a:pt x="3933" y="24929"/>
                  </a:cubicBezTo>
                  <a:cubicBezTo>
                    <a:pt x="5185" y="24929"/>
                    <a:pt x="6439" y="24923"/>
                    <a:pt x="7693" y="24902"/>
                  </a:cubicBezTo>
                  <a:cubicBezTo>
                    <a:pt x="8262" y="24902"/>
                    <a:pt x="8367" y="25092"/>
                    <a:pt x="8367" y="25619"/>
                  </a:cubicBezTo>
                  <a:cubicBezTo>
                    <a:pt x="8346" y="27115"/>
                    <a:pt x="8367" y="28612"/>
                    <a:pt x="8346" y="30108"/>
                  </a:cubicBezTo>
                  <a:cubicBezTo>
                    <a:pt x="8346" y="30551"/>
                    <a:pt x="8431" y="30740"/>
                    <a:pt x="8936" y="30740"/>
                  </a:cubicBezTo>
                  <a:cubicBezTo>
                    <a:pt x="9442" y="30740"/>
                    <a:pt x="9569" y="30551"/>
                    <a:pt x="9569" y="30087"/>
                  </a:cubicBezTo>
                  <a:cubicBezTo>
                    <a:pt x="9548" y="28591"/>
                    <a:pt x="9569" y="27094"/>
                    <a:pt x="9548" y="25598"/>
                  </a:cubicBezTo>
                  <a:cubicBezTo>
                    <a:pt x="9527" y="25113"/>
                    <a:pt x="9632" y="24902"/>
                    <a:pt x="10180" y="24902"/>
                  </a:cubicBezTo>
                  <a:cubicBezTo>
                    <a:pt x="12193" y="24913"/>
                    <a:pt x="14205" y="24918"/>
                    <a:pt x="16216" y="24918"/>
                  </a:cubicBezTo>
                  <a:cubicBezTo>
                    <a:pt x="18226" y="24918"/>
                    <a:pt x="20233" y="24913"/>
                    <a:pt x="22235" y="24902"/>
                  </a:cubicBezTo>
                  <a:cubicBezTo>
                    <a:pt x="22741" y="24902"/>
                    <a:pt x="22868" y="25092"/>
                    <a:pt x="22868" y="25556"/>
                  </a:cubicBezTo>
                  <a:cubicBezTo>
                    <a:pt x="22847" y="27031"/>
                    <a:pt x="22868" y="28506"/>
                    <a:pt x="22847" y="29960"/>
                  </a:cubicBezTo>
                  <a:cubicBezTo>
                    <a:pt x="22847" y="30445"/>
                    <a:pt x="22847" y="30719"/>
                    <a:pt x="23500" y="30740"/>
                  </a:cubicBezTo>
                  <a:cubicBezTo>
                    <a:pt x="23521" y="30741"/>
                    <a:pt x="23541" y="30741"/>
                    <a:pt x="23560" y="30741"/>
                  </a:cubicBezTo>
                  <a:cubicBezTo>
                    <a:pt x="24155" y="30741"/>
                    <a:pt x="24174" y="30430"/>
                    <a:pt x="24174" y="29960"/>
                  </a:cubicBezTo>
                  <a:cubicBezTo>
                    <a:pt x="24153" y="28506"/>
                    <a:pt x="24174" y="27052"/>
                    <a:pt x="24153" y="25598"/>
                  </a:cubicBezTo>
                  <a:cubicBezTo>
                    <a:pt x="24153" y="25113"/>
                    <a:pt x="24259" y="24923"/>
                    <a:pt x="24807" y="24923"/>
                  </a:cubicBezTo>
                  <a:cubicBezTo>
                    <a:pt x="26398" y="24934"/>
                    <a:pt x="27989" y="24939"/>
                    <a:pt x="29580" y="24939"/>
                  </a:cubicBezTo>
                  <a:cubicBezTo>
                    <a:pt x="31172" y="24939"/>
                    <a:pt x="32763" y="24934"/>
                    <a:pt x="34354" y="24923"/>
                  </a:cubicBezTo>
                  <a:cubicBezTo>
                    <a:pt x="34860" y="24923"/>
                    <a:pt x="34986" y="25092"/>
                    <a:pt x="34986" y="25577"/>
                  </a:cubicBezTo>
                  <a:cubicBezTo>
                    <a:pt x="34965" y="27073"/>
                    <a:pt x="34986" y="28548"/>
                    <a:pt x="34965" y="30045"/>
                  </a:cubicBezTo>
                  <a:cubicBezTo>
                    <a:pt x="34965" y="30529"/>
                    <a:pt x="35050" y="30761"/>
                    <a:pt x="35619" y="30761"/>
                  </a:cubicBezTo>
                  <a:cubicBezTo>
                    <a:pt x="36188" y="30761"/>
                    <a:pt x="36293" y="30551"/>
                    <a:pt x="36293" y="30024"/>
                  </a:cubicBezTo>
                  <a:cubicBezTo>
                    <a:pt x="36272" y="28591"/>
                    <a:pt x="36314" y="27178"/>
                    <a:pt x="36272" y="25745"/>
                  </a:cubicBezTo>
                  <a:cubicBezTo>
                    <a:pt x="36272" y="25134"/>
                    <a:pt x="36420" y="24923"/>
                    <a:pt x="37073" y="24923"/>
                  </a:cubicBezTo>
                  <a:cubicBezTo>
                    <a:pt x="39033" y="24934"/>
                    <a:pt x="40998" y="24939"/>
                    <a:pt x="42964" y="24939"/>
                  </a:cubicBezTo>
                  <a:cubicBezTo>
                    <a:pt x="44929" y="24939"/>
                    <a:pt x="46894" y="24934"/>
                    <a:pt x="48855" y="24923"/>
                  </a:cubicBezTo>
                  <a:cubicBezTo>
                    <a:pt x="49487" y="24923"/>
                    <a:pt x="49634" y="25134"/>
                    <a:pt x="49613" y="25703"/>
                  </a:cubicBezTo>
                  <a:cubicBezTo>
                    <a:pt x="49592" y="27094"/>
                    <a:pt x="49613" y="28485"/>
                    <a:pt x="49613" y="29855"/>
                  </a:cubicBezTo>
                  <a:cubicBezTo>
                    <a:pt x="49613" y="30298"/>
                    <a:pt x="49466" y="30740"/>
                    <a:pt x="50246" y="30761"/>
                  </a:cubicBezTo>
                  <a:cubicBezTo>
                    <a:pt x="50263" y="30762"/>
                    <a:pt x="50280" y="30762"/>
                    <a:pt x="50296" y="30762"/>
                  </a:cubicBezTo>
                  <a:cubicBezTo>
                    <a:pt x="51061" y="30762"/>
                    <a:pt x="50920" y="30288"/>
                    <a:pt x="50920" y="29834"/>
                  </a:cubicBezTo>
                  <a:cubicBezTo>
                    <a:pt x="50920" y="28422"/>
                    <a:pt x="50941" y="27010"/>
                    <a:pt x="50920" y="25619"/>
                  </a:cubicBezTo>
                  <a:cubicBezTo>
                    <a:pt x="50920" y="25113"/>
                    <a:pt x="51025" y="24923"/>
                    <a:pt x="51573" y="24923"/>
                  </a:cubicBezTo>
                  <a:cubicBezTo>
                    <a:pt x="53270" y="24934"/>
                    <a:pt x="54961" y="24939"/>
                    <a:pt x="56650" y="24939"/>
                  </a:cubicBezTo>
                  <a:cubicBezTo>
                    <a:pt x="58339" y="24939"/>
                    <a:pt x="60025" y="24934"/>
                    <a:pt x="61711" y="24923"/>
                  </a:cubicBezTo>
                  <a:cubicBezTo>
                    <a:pt x="62280" y="24923"/>
                    <a:pt x="62407" y="25113"/>
                    <a:pt x="62407" y="25640"/>
                  </a:cubicBezTo>
                  <a:cubicBezTo>
                    <a:pt x="62385" y="27073"/>
                    <a:pt x="62407" y="28485"/>
                    <a:pt x="62407" y="29918"/>
                  </a:cubicBezTo>
                  <a:cubicBezTo>
                    <a:pt x="62407" y="30382"/>
                    <a:pt x="62343" y="30761"/>
                    <a:pt x="63039" y="30761"/>
                  </a:cubicBezTo>
                  <a:cubicBezTo>
                    <a:pt x="63798" y="30761"/>
                    <a:pt x="63734" y="30361"/>
                    <a:pt x="63734" y="29897"/>
                  </a:cubicBezTo>
                  <a:cubicBezTo>
                    <a:pt x="63713" y="28464"/>
                    <a:pt x="63734" y="27031"/>
                    <a:pt x="63713" y="25598"/>
                  </a:cubicBezTo>
                  <a:cubicBezTo>
                    <a:pt x="63713" y="25113"/>
                    <a:pt x="63819" y="24923"/>
                    <a:pt x="64367" y="24923"/>
                  </a:cubicBezTo>
                  <a:cubicBezTo>
                    <a:pt x="66348" y="24934"/>
                    <a:pt x="68324" y="24939"/>
                    <a:pt x="70300" y="24939"/>
                  </a:cubicBezTo>
                  <a:cubicBezTo>
                    <a:pt x="72275" y="24939"/>
                    <a:pt x="74251" y="24934"/>
                    <a:pt x="76232" y="24923"/>
                  </a:cubicBezTo>
                  <a:cubicBezTo>
                    <a:pt x="76801" y="24923"/>
                    <a:pt x="76928" y="25113"/>
                    <a:pt x="76907" y="25640"/>
                  </a:cubicBezTo>
                  <a:cubicBezTo>
                    <a:pt x="76886" y="27052"/>
                    <a:pt x="76907" y="28443"/>
                    <a:pt x="76907" y="29855"/>
                  </a:cubicBezTo>
                  <a:cubicBezTo>
                    <a:pt x="76907" y="30298"/>
                    <a:pt x="76780" y="30740"/>
                    <a:pt x="77560" y="30761"/>
                  </a:cubicBezTo>
                  <a:cubicBezTo>
                    <a:pt x="77578" y="30762"/>
                    <a:pt x="77594" y="30762"/>
                    <a:pt x="77611" y="30762"/>
                  </a:cubicBezTo>
                  <a:cubicBezTo>
                    <a:pt x="78375" y="30762"/>
                    <a:pt x="78214" y="30288"/>
                    <a:pt x="78214" y="29834"/>
                  </a:cubicBezTo>
                  <a:cubicBezTo>
                    <a:pt x="78214" y="28422"/>
                    <a:pt x="78256" y="27010"/>
                    <a:pt x="78214" y="25619"/>
                  </a:cubicBezTo>
                  <a:cubicBezTo>
                    <a:pt x="78214" y="25113"/>
                    <a:pt x="78340" y="24923"/>
                    <a:pt x="78888" y="24923"/>
                  </a:cubicBezTo>
                  <a:cubicBezTo>
                    <a:pt x="80490" y="24934"/>
                    <a:pt x="82092" y="24939"/>
                    <a:pt x="83693" y="24939"/>
                  </a:cubicBezTo>
                  <a:cubicBezTo>
                    <a:pt x="85295" y="24939"/>
                    <a:pt x="86897" y="24934"/>
                    <a:pt x="88499" y="24923"/>
                  </a:cubicBezTo>
                  <a:cubicBezTo>
                    <a:pt x="89068" y="24923"/>
                    <a:pt x="89173" y="25113"/>
                    <a:pt x="89173" y="25640"/>
                  </a:cubicBezTo>
                  <a:cubicBezTo>
                    <a:pt x="89152" y="27094"/>
                    <a:pt x="89173" y="28548"/>
                    <a:pt x="89152" y="29982"/>
                  </a:cubicBezTo>
                  <a:cubicBezTo>
                    <a:pt x="89152" y="30466"/>
                    <a:pt x="89194" y="30761"/>
                    <a:pt x="89805" y="30761"/>
                  </a:cubicBezTo>
                  <a:cubicBezTo>
                    <a:pt x="90396" y="30740"/>
                    <a:pt x="90480" y="30551"/>
                    <a:pt x="90480" y="30024"/>
                  </a:cubicBezTo>
                  <a:cubicBezTo>
                    <a:pt x="90480" y="28527"/>
                    <a:pt x="90501" y="27031"/>
                    <a:pt x="90480" y="25534"/>
                  </a:cubicBezTo>
                  <a:cubicBezTo>
                    <a:pt x="90459" y="25092"/>
                    <a:pt x="90585" y="24923"/>
                    <a:pt x="91070" y="24923"/>
                  </a:cubicBezTo>
                  <a:cubicBezTo>
                    <a:pt x="93062" y="24934"/>
                    <a:pt x="95059" y="24939"/>
                    <a:pt x="97056" y="24939"/>
                  </a:cubicBezTo>
                  <a:cubicBezTo>
                    <a:pt x="99053" y="24939"/>
                    <a:pt x="101050" y="24934"/>
                    <a:pt x="103041" y="24923"/>
                  </a:cubicBezTo>
                  <a:cubicBezTo>
                    <a:pt x="103568" y="24923"/>
                    <a:pt x="103674" y="25113"/>
                    <a:pt x="103674" y="25577"/>
                  </a:cubicBezTo>
                  <a:cubicBezTo>
                    <a:pt x="103652" y="27052"/>
                    <a:pt x="103674" y="28527"/>
                    <a:pt x="103652" y="29982"/>
                  </a:cubicBezTo>
                  <a:cubicBezTo>
                    <a:pt x="103631" y="30466"/>
                    <a:pt x="103674" y="30761"/>
                    <a:pt x="104306" y="30761"/>
                  </a:cubicBezTo>
                  <a:cubicBezTo>
                    <a:pt x="104875" y="30740"/>
                    <a:pt x="104980" y="30551"/>
                    <a:pt x="104980" y="30024"/>
                  </a:cubicBezTo>
                  <a:cubicBezTo>
                    <a:pt x="104959" y="28527"/>
                    <a:pt x="104980" y="27031"/>
                    <a:pt x="104959" y="25534"/>
                  </a:cubicBezTo>
                  <a:cubicBezTo>
                    <a:pt x="104959" y="25092"/>
                    <a:pt x="105086" y="24923"/>
                    <a:pt x="105549" y="24923"/>
                  </a:cubicBezTo>
                  <a:cubicBezTo>
                    <a:pt x="107193" y="24934"/>
                    <a:pt x="108837" y="24939"/>
                    <a:pt x="110484" y="24939"/>
                  </a:cubicBezTo>
                  <a:cubicBezTo>
                    <a:pt x="112130" y="24939"/>
                    <a:pt x="113780" y="24934"/>
                    <a:pt x="115434" y="24923"/>
                  </a:cubicBezTo>
                  <a:cubicBezTo>
                    <a:pt x="115940" y="24923"/>
                    <a:pt x="116045" y="25113"/>
                    <a:pt x="116045" y="25577"/>
                  </a:cubicBezTo>
                  <a:cubicBezTo>
                    <a:pt x="116024" y="27052"/>
                    <a:pt x="116045" y="28527"/>
                    <a:pt x="116024" y="29982"/>
                  </a:cubicBezTo>
                  <a:cubicBezTo>
                    <a:pt x="116024" y="30466"/>
                    <a:pt x="116066" y="30761"/>
                    <a:pt x="116678" y="30761"/>
                  </a:cubicBezTo>
                  <a:cubicBezTo>
                    <a:pt x="117268" y="30740"/>
                    <a:pt x="117373" y="30551"/>
                    <a:pt x="117373" y="30024"/>
                  </a:cubicBezTo>
                  <a:cubicBezTo>
                    <a:pt x="117352" y="28527"/>
                    <a:pt x="117373" y="27031"/>
                    <a:pt x="117352" y="25534"/>
                  </a:cubicBezTo>
                  <a:cubicBezTo>
                    <a:pt x="117331" y="25092"/>
                    <a:pt x="117457" y="24923"/>
                    <a:pt x="117942" y="24923"/>
                  </a:cubicBezTo>
                  <a:cubicBezTo>
                    <a:pt x="119544" y="24944"/>
                    <a:pt x="121146" y="24944"/>
                    <a:pt x="122747" y="24944"/>
                  </a:cubicBezTo>
                  <a:lnTo>
                    <a:pt x="122747" y="23469"/>
                  </a:lnTo>
                  <a:cubicBezTo>
                    <a:pt x="121947" y="23480"/>
                    <a:pt x="121146" y="23480"/>
                    <a:pt x="120345" y="23480"/>
                  </a:cubicBezTo>
                  <a:cubicBezTo>
                    <a:pt x="119544" y="23480"/>
                    <a:pt x="118743" y="23480"/>
                    <a:pt x="117942" y="23490"/>
                  </a:cubicBezTo>
                  <a:cubicBezTo>
                    <a:pt x="117917" y="23491"/>
                    <a:pt x="117892" y="23492"/>
                    <a:pt x="117869" y="23492"/>
                  </a:cubicBezTo>
                  <a:cubicBezTo>
                    <a:pt x="117465" y="23492"/>
                    <a:pt x="117352" y="23318"/>
                    <a:pt x="117352" y="22900"/>
                  </a:cubicBezTo>
                  <a:cubicBezTo>
                    <a:pt x="117373" y="20961"/>
                    <a:pt x="117373" y="19022"/>
                    <a:pt x="117352" y="17104"/>
                  </a:cubicBezTo>
                  <a:cubicBezTo>
                    <a:pt x="117331" y="16640"/>
                    <a:pt x="117478" y="16493"/>
                    <a:pt x="117942" y="16493"/>
                  </a:cubicBezTo>
                  <a:cubicBezTo>
                    <a:pt x="119544" y="16514"/>
                    <a:pt x="121146" y="16514"/>
                    <a:pt x="122747" y="16514"/>
                  </a:cubicBezTo>
                  <a:lnTo>
                    <a:pt x="122747" y="15039"/>
                  </a:lnTo>
                  <a:cubicBezTo>
                    <a:pt x="121146" y="15039"/>
                    <a:pt x="119544" y="15039"/>
                    <a:pt x="117942" y="15060"/>
                  </a:cubicBezTo>
                  <a:cubicBezTo>
                    <a:pt x="117542" y="15060"/>
                    <a:pt x="117352" y="14975"/>
                    <a:pt x="117352" y="14512"/>
                  </a:cubicBezTo>
                  <a:cubicBezTo>
                    <a:pt x="117373" y="12362"/>
                    <a:pt x="117373" y="10212"/>
                    <a:pt x="117352" y="8063"/>
                  </a:cubicBezTo>
                  <a:cubicBezTo>
                    <a:pt x="117352" y="7620"/>
                    <a:pt x="117542" y="7536"/>
                    <a:pt x="117942" y="7536"/>
                  </a:cubicBezTo>
                  <a:cubicBezTo>
                    <a:pt x="119544" y="7557"/>
                    <a:pt x="121146" y="7557"/>
                    <a:pt x="122747" y="7557"/>
                  </a:cubicBezTo>
                  <a:lnTo>
                    <a:pt x="122747" y="6102"/>
                  </a:lnTo>
                  <a:cubicBezTo>
                    <a:pt x="121947" y="6102"/>
                    <a:pt x="121146" y="6097"/>
                    <a:pt x="120345" y="6097"/>
                  </a:cubicBezTo>
                  <a:cubicBezTo>
                    <a:pt x="119544" y="6097"/>
                    <a:pt x="118743" y="6102"/>
                    <a:pt x="117942" y="6124"/>
                  </a:cubicBezTo>
                  <a:cubicBezTo>
                    <a:pt x="117478" y="6124"/>
                    <a:pt x="117352" y="5955"/>
                    <a:pt x="117352" y="5512"/>
                  </a:cubicBezTo>
                  <a:lnTo>
                    <a:pt x="117352" y="180"/>
                  </a:lnTo>
                  <a:cubicBezTo>
                    <a:pt x="117141" y="75"/>
                    <a:pt x="116915" y="22"/>
                    <a:pt x="116688" y="22"/>
                  </a:cubicBezTo>
                  <a:cubicBezTo>
                    <a:pt x="116461" y="22"/>
                    <a:pt x="116235" y="75"/>
                    <a:pt x="116024" y="180"/>
                  </a:cubicBezTo>
                  <a:cubicBezTo>
                    <a:pt x="116045" y="1929"/>
                    <a:pt x="116024" y="3679"/>
                    <a:pt x="116045" y="5428"/>
                  </a:cubicBezTo>
                  <a:cubicBezTo>
                    <a:pt x="116045" y="5934"/>
                    <a:pt x="115940" y="6124"/>
                    <a:pt x="115392" y="6124"/>
                  </a:cubicBezTo>
                  <a:cubicBezTo>
                    <a:pt x="113758" y="6113"/>
                    <a:pt x="112125" y="6108"/>
                    <a:pt x="110494" y="6108"/>
                  </a:cubicBezTo>
                  <a:cubicBezTo>
                    <a:pt x="108864" y="6108"/>
                    <a:pt x="107235" y="6113"/>
                    <a:pt x="105613" y="6124"/>
                  </a:cubicBezTo>
                  <a:cubicBezTo>
                    <a:pt x="105065" y="6124"/>
                    <a:pt x="104959" y="5934"/>
                    <a:pt x="104959" y="5428"/>
                  </a:cubicBezTo>
                  <a:cubicBezTo>
                    <a:pt x="104959" y="3679"/>
                    <a:pt x="104959" y="1929"/>
                    <a:pt x="104959" y="180"/>
                  </a:cubicBezTo>
                  <a:cubicBezTo>
                    <a:pt x="104759" y="75"/>
                    <a:pt x="104532" y="22"/>
                    <a:pt x="104306" y="22"/>
                  </a:cubicBezTo>
                  <a:cubicBezTo>
                    <a:pt x="104079" y="22"/>
                    <a:pt x="103853" y="75"/>
                    <a:pt x="103652" y="180"/>
                  </a:cubicBezTo>
                  <a:cubicBezTo>
                    <a:pt x="103652" y="1929"/>
                    <a:pt x="103631" y="3679"/>
                    <a:pt x="103652" y="5428"/>
                  </a:cubicBezTo>
                  <a:cubicBezTo>
                    <a:pt x="103652" y="5934"/>
                    <a:pt x="103547" y="6124"/>
                    <a:pt x="102999" y="6124"/>
                  </a:cubicBezTo>
                  <a:cubicBezTo>
                    <a:pt x="101018" y="6113"/>
                    <a:pt x="99037" y="6108"/>
                    <a:pt x="97056" y="6108"/>
                  </a:cubicBezTo>
                  <a:cubicBezTo>
                    <a:pt x="95074" y="6108"/>
                    <a:pt x="93093" y="6113"/>
                    <a:pt x="91112" y="6124"/>
                  </a:cubicBezTo>
                  <a:cubicBezTo>
                    <a:pt x="90564" y="6124"/>
                    <a:pt x="90459" y="5934"/>
                    <a:pt x="90459" y="5428"/>
                  </a:cubicBezTo>
                  <a:cubicBezTo>
                    <a:pt x="90459" y="3679"/>
                    <a:pt x="90459" y="1929"/>
                    <a:pt x="90459" y="180"/>
                  </a:cubicBezTo>
                  <a:cubicBezTo>
                    <a:pt x="90259" y="75"/>
                    <a:pt x="90037" y="22"/>
                    <a:pt x="89813" y="22"/>
                  </a:cubicBezTo>
                  <a:cubicBezTo>
                    <a:pt x="89589" y="22"/>
                    <a:pt x="89363" y="75"/>
                    <a:pt x="89152" y="180"/>
                  </a:cubicBezTo>
                  <a:cubicBezTo>
                    <a:pt x="89152" y="1929"/>
                    <a:pt x="89131" y="3679"/>
                    <a:pt x="89236" y="5428"/>
                  </a:cubicBezTo>
                  <a:cubicBezTo>
                    <a:pt x="89236" y="5913"/>
                    <a:pt x="89131" y="6102"/>
                    <a:pt x="88583" y="6102"/>
                  </a:cubicBezTo>
                  <a:cubicBezTo>
                    <a:pt x="86971" y="6092"/>
                    <a:pt x="85358" y="6087"/>
                    <a:pt x="83749" y="6087"/>
                  </a:cubicBezTo>
                  <a:cubicBezTo>
                    <a:pt x="82139" y="6087"/>
                    <a:pt x="80532" y="6092"/>
                    <a:pt x="78930" y="6102"/>
                  </a:cubicBezTo>
                  <a:cubicBezTo>
                    <a:pt x="78382" y="6102"/>
                    <a:pt x="78277" y="5913"/>
                    <a:pt x="78277" y="5428"/>
                  </a:cubicBezTo>
                  <a:lnTo>
                    <a:pt x="78277" y="159"/>
                  </a:lnTo>
                  <a:cubicBezTo>
                    <a:pt x="78066" y="54"/>
                    <a:pt x="77839" y="1"/>
                    <a:pt x="77613" y="1"/>
                  </a:cubicBezTo>
                  <a:cubicBezTo>
                    <a:pt x="77386" y="1"/>
                    <a:pt x="77160" y="54"/>
                    <a:pt x="76949" y="159"/>
                  </a:cubicBezTo>
                  <a:cubicBezTo>
                    <a:pt x="76949" y="1908"/>
                    <a:pt x="76928" y="3679"/>
                    <a:pt x="76949" y="5428"/>
                  </a:cubicBezTo>
                  <a:cubicBezTo>
                    <a:pt x="76970" y="5913"/>
                    <a:pt x="76844" y="6102"/>
                    <a:pt x="76296" y="6102"/>
                  </a:cubicBezTo>
                  <a:cubicBezTo>
                    <a:pt x="74315" y="6092"/>
                    <a:pt x="72333" y="6087"/>
                    <a:pt x="70352" y="6087"/>
                  </a:cubicBezTo>
                  <a:cubicBezTo>
                    <a:pt x="68371" y="6087"/>
                    <a:pt x="66390" y="6092"/>
                    <a:pt x="64409" y="6102"/>
                  </a:cubicBezTo>
                  <a:cubicBezTo>
                    <a:pt x="63861" y="6102"/>
                    <a:pt x="63755" y="5913"/>
                    <a:pt x="63755" y="5428"/>
                  </a:cubicBezTo>
                  <a:cubicBezTo>
                    <a:pt x="63776" y="3679"/>
                    <a:pt x="63776" y="1908"/>
                    <a:pt x="63776" y="159"/>
                  </a:cubicBezTo>
                  <a:cubicBezTo>
                    <a:pt x="63566" y="54"/>
                    <a:pt x="63339" y="1"/>
                    <a:pt x="63113" y="1"/>
                  </a:cubicBezTo>
                  <a:cubicBezTo>
                    <a:pt x="62886" y="1"/>
                    <a:pt x="62659" y="54"/>
                    <a:pt x="62449" y="159"/>
                  </a:cubicBezTo>
                  <a:cubicBezTo>
                    <a:pt x="62449" y="1908"/>
                    <a:pt x="62428" y="3658"/>
                    <a:pt x="62449" y="5428"/>
                  </a:cubicBezTo>
                  <a:cubicBezTo>
                    <a:pt x="62470" y="5913"/>
                    <a:pt x="62364" y="6102"/>
                    <a:pt x="61816" y="6102"/>
                  </a:cubicBezTo>
                  <a:cubicBezTo>
                    <a:pt x="60120" y="6092"/>
                    <a:pt x="58423" y="6087"/>
                    <a:pt x="56726" y="6087"/>
                  </a:cubicBezTo>
                  <a:cubicBezTo>
                    <a:pt x="55030" y="6087"/>
                    <a:pt x="53333" y="6092"/>
                    <a:pt x="51637" y="6102"/>
                  </a:cubicBezTo>
                  <a:cubicBezTo>
                    <a:pt x="51089" y="6102"/>
                    <a:pt x="50983" y="5913"/>
                    <a:pt x="50983" y="5428"/>
                  </a:cubicBezTo>
                  <a:cubicBezTo>
                    <a:pt x="50983" y="3679"/>
                    <a:pt x="50983" y="1908"/>
                    <a:pt x="50983" y="159"/>
                  </a:cubicBezTo>
                  <a:cubicBezTo>
                    <a:pt x="50783" y="54"/>
                    <a:pt x="50556" y="1"/>
                    <a:pt x="50330" y="1"/>
                  </a:cubicBezTo>
                  <a:cubicBezTo>
                    <a:pt x="50103" y="1"/>
                    <a:pt x="49877" y="54"/>
                    <a:pt x="49677" y="159"/>
                  </a:cubicBezTo>
                  <a:cubicBezTo>
                    <a:pt x="49677" y="1908"/>
                    <a:pt x="49655" y="3679"/>
                    <a:pt x="49677" y="5428"/>
                  </a:cubicBezTo>
                  <a:cubicBezTo>
                    <a:pt x="49677" y="5913"/>
                    <a:pt x="49571" y="6102"/>
                    <a:pt x="49023" y="6102"/>
                  </a:cubicBezTo>
                  <a:cubicBezTo>
                    <a:pt x="47021" y="6092"/>
                    <a:pt x="45019" y="6087"/>
                    <a:pt x="43014" y="6087"/>
                  </a:cubicBezTo>
                  <a:cubicBezTo>
                    <a:pt x="41009" y="6087"/>
                    <a:pt x="39001" y="6092"/>
                    <a:pt x="36989" y="6102"/>
                  </a:cubicBezTo>
                  <a:cubicBezTo>
                    <a:pt x="36441" y="6102"/>
                    <a:pt x="36356" y="5913"/>
                    <a:pt x="36356" y="5428"/>
                  </a:cubicBezTo>
                  <a:lnTo>
                    <a:pt x="36356" y="159"/>
                  </a:lnTo>
                  <a:cubicBezTo>
                    <a:pt x="36146" y="54"/>
                    <a:pt x="35919" y="1"/>
                    <a:pt x="35693" y="1"/>
                  </a:cubicBezTo>
                  <a:cubicBezTo>
                    <a:pt x="35466" y="1"/>
                    <a:pt x="35239" y="54"/>
                    <a:pt x="35029" y="159"/>
                  </a:cubicBezTo>
                  <a:cubicBezTo>
                    <a:pt x="35029" y="1908"/>
                    <a:pt x="35008" y="3679"/>
                    <a:pt x="35029" y="5428"/>
                  </a:cubicBezTo>
                  <a:cubicBezTo>
                    <a:pt x="35029" y="5913"/>
                    <a:pt x="34923" y="6102"/>
                    <a:pt x="34375" y="6102"/>
                  </a:cubicBezTo>
                  <a:cubicBezTo>
                    <a:pt x="32795" y="6092"/>
                    <a:pt x="31209" y="6087"/>
                    <a:pt x="29620" y="6087"/>
                  </a:cubicBezTo>
                  <a:cubicBezTo>
                    <a:pt x="28031" y="6087"/>
                    <a:pt x="26440" y="6092"/>
                    <a:pt x="24849" y="6102"/>
                  </a:cubicBezTo>
                  <a:cubicBezTo>
                    <a:pt x="24301" y="6102"/>
                    <a:pt x="24196" y="5913"/>
                    <a:pt x="24196" y="5428"/>
                  </a:cubicBezTo>
                  <a:lnTo>
                    <a:pt x="24196" y="159"/>
                  </a:lnTo>
                  <a:cubicBezTo>
                    <a:pt x="23995" y="54"/>
                    <a:pt x="23774" y="1"/>
                    <a:pt x="23550" y="1"/>
                  </a:cubicBezTo>
                  <a:cubicBezTo>
                    <a:pt x="23326" y="1"/>
                    <a:pt x="23100" y="54"/>
                    <a:pt x="22889" y="159"/>
                  </a:cubicBezTo>
                  <a:cubicBezTo>
                    <a:pt x="22889" y="1950"/>
                    <a:pt x="22868" y="3721"/>
                    <a:pt x="22889" y="5491"/>
                  </a:cubicBezTo>
                  <a:cubicBezTo>
                    <a:pt x="22889" y="5955"/>
                    <a:pt x="22741" y="6102"/>
                    <a:pt x="22278" y="6102"/>
                  </a:cubicBezTo>
                  <a:cubicBezTo>
                    <a:pt x="20265" y="6092"/>
                    <a:pt x="18247" y="6087"/>
                    <a:pt x="16226" y="6087"/>
                  </a:cubicBezTo>
                  <a:cubicBezTo>
                    <a:pt x="14205" y="6087"/>
                    <a:pt x="12182" y="6092"/>
                    <a:pt x="10159" y="6102"/>
                  </a:cubicBezTo>
                  <a:cubicBezTo>
                    <a:pt x="9695" y="6102"/>
                    <a:pt x="9569" y="5955"/>
                    <a:pt x="9569" y="5491"/>
                  </a:cubicBezTo>
                  <a:cubicBezTo>
                    <a:pt x="9569" y="3721"/>
                    <a:pt x="9569" y="1950"/>
                    <a:pt x="9569" y="159"/>
                  </a:cubicBezTo>
                  <a:cubicBezTo>
                    <a:pt x="9379" y="54"/>
                    <a:pt x="9173" y="1"/>
                    <a:pt x="89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Imagen 4">
            <a:extLst>
              <a:ext uri="{FF2B5EF4-FFF2-40B4-BE49-F238E27FC236}">
                <a16:creationId xmlns:a16="http://schemas.microsoft.com/office/drawing/2014/main" id="{10880AE7-A079-9FA4-379E-E2239DF0DA73}"/>
              </a:ext>
            </a:extLst>
          </p:cNvPr>
          <p:cNvPicPr>
            <a:picLocks noChangeAspect="1"/>
          </p:cNvPicPr>
          <p:nvPr/>
        </p:nvPicPr>
        <p:blipFill rotWithShape="1">
          <a:blip r:embed="rId3"/>
          <a:srcRect l="3541" t="68486" r="56874" b="4814"/>
          <a:stretch/>
        </p:blipFill>
        <p:spPr>
          <a:xfrm>
            <a:off x="1782869" y="2503239"/>
            <a:ext cx="4224870" cy="1602905"/>
          </a:xfrm>
          <a:prstGeom prst="rect">
            <a:avLst/>
          </a:prstGeom>
        </p:spPr>
      </p:pic>
      <p:pic>
        <p:nvPicPr>
          <p:cNvPr id="6" name="Imagen 5">
            <a:extLst>
              <a:ext uri="{FF2B5EF4-FFF2-40B4-BE49-F238E27FC236}">
                <a16:creationId xmlns:a16="http://schemas.microsoft.com/office/drawing/2014/main" id="{D3C3A55E-D7FC-DB08-AA99-8894C9EFECAF}"/>
              </a:ext>
            </a:extLst>
          </p:cNvPr>
          <p:cNvPicPr>
            <a:picLocks noChangeAspect="1"/>
          </p:cNvPicPr>
          <p:nvPr/>
        </p:nvPicPr>
        <p:blipFill>
          <a:blip r:embed="rId4"/>
          <a:stretch>
            <a:fillRect/>
          </a:stretch>
        </p:blipFill>
        <p:spPr>
          <a:xfrm>
            <a:off x="6203949" y="530177"/>
            <a:ext cx="2594817" cy="145309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05"/>
        <p:cNvGrpSpPr/>
        <p:nvPr/>
      </p:nvGrpSpPr>
      <p:grpSpPr>
        <a:xfrm>
          <a:off x="0" y="0"/>
          <a:ext cx="0" cy="0"/>
          <a:chOff x="0" y="0"/>
          <a:chExt cx="0" cy="0"/>
        </a:xfrm>
      </p:grpSpPr>
      <p:sp>
        <p:nvSpPr>
          <p:cNvPr id="2706" name="Google Shape;2706;p60"/>
          <p:cNvSpPr txBox="1">
            <a:spLocks noGrp="1"/>
          </p:cNvSpPr>
          <p:nvPr>
            <p:ph type="body" idx="1"/>
          </p:nvPr>
        </p:nvSpPr>
        <p:spPr>
          <a:xfrm>
            <a:off x="1426163" y="1327411"/>
            <a:ext cx="6724757" cy="225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MX" sz="1600" b="1" dirty="0">
                <a:latin typeface="Bradley Hand ITC" panose="03070402050302030203" pitchFamily="66" charset="0"/>
              </a:rPr>
              <a:t>Efectivamente, así de fácil es como concluimos este proyecto, por lo que el resultado final tendría que quedarnos algo así:</a:t>
            </a:r>
            <a:endParaRPr sz="1600" b="1" dirty="0">
              <a:latin typeface="Bradley Hand ITC" panose="03070402050302030203" pitchFamily="66" charset="0"/>
            </a:endParaRPr>
          </a:p>
        </p:txBody>
      </p:sp>
      <p:sp>
        <p:nvSpPr>
          <p:cNvPr id="2707" name="Google Shape;2707;p60"/>
          <p:cNvSpPr txBox="1">
            <a:spLocks noGrp="1"/>
          </p:cNvSpPr>
          <p:nvPr>
            <p:ph type="title"/>
          </p:nvPr>
        </p:nvSpPr>
        <p:spPr>
          <a:xfrm>
            <a:off x="779718" y="689944"/>
            <a:ext cx="7717500" cy="44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a:t>¿Así de fácil?</a:t>
            </a:r>
            <a:endParaRPr dirty="0"/>
          </a:p>
        </p:txBody>
      </p:sp>
      <p:grpSp>
        <p:nvGrpSpPr>
          <p:cNvPr id="2721" name="Google Shape;2721;p60"/>
          <p:cNvGrpSpPr/>
          <p:nvPr/>
        </p:nvGrpSpPr>
        <p:grpSpPr>
          <a:xfrm>
            <a:off x="-742512" y="406361"/>
            <a:ext cx="1693701" cy="857873"/>
            <a:chOff x="0" y="6078527"/>
            <a:chExt cx="2501774" cy="1267169"/>
          </a:xfrm>
        </p:grpSpPr>
        <p:sp>
          <p:nvSpPr>
            <p:cNvPr id="2722" name="Google Shape;2722;p60"/>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60"/>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60"/>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60"/>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60"/>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60"/>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8" name="Google Shape;2728;p60"/>
          <p:cNvGrpSpPr/>
          <p:nvPr/>
        </p:nvGrpSpPr>
        <p:grpSpPr>
          <a:xfrm rot="2084330">
            <a:off x="4257594" y="4882202"/>
            <a:ext cx="1653874" cy="539975"/>
            <a:chOff x="2564525" y="5223525"/>
            <a:chExt cx="2556110" cy="834547"/>
          </a:xfrm>
        </p:grpSpPr>
        <p:sp>
          <p:nvSpPr>
            <p:cNvPr id="2729" name="Google Shape;2729;p60"/>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60"/>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60"/>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60"/>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60"/>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60"/>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60"/>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60"/>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60"/>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60"/>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Imagen 3">
            <a:extLst>
              <a:ext uri="{FF2B5EF4-FFF2-40B4-BE49-F238E27FC236}">
                <a16:creationId xmlns:a16="http://schemas.microsoft.com/office/drawing/2014/main" id="{A384A59D-D62A-DE07-E30C-F7B4C44D50B9}"/>
              </a:ext>
            </a:extLst>
          </p:cNvPr>
          <p:cNvPicPr>
            <a:picLocks noChangeAspect="1"/>
          </p:cNvPicPr>
          <p:nvPr/>
        </p:nvPicPr>
        <p:blipFill rotWithShape="1">
          <a:blip r:embed="rId3"/>
          <a:srcRect l="21805" t="18968" r="20764" b="5875"/>
          <a:stretch/>
        </p:blipFill>
        <p:spPr>
          <a:xfrm>
            <a:off x="2873962" y="1960289"/>
            <a:ext cx="3529011" cy="2597779"/>
          </a:xfrm>
          <a:prstGeom prst="rect">
            <a:avLst/>
          </a:prstGeom>
        </p:spPr>
      </p:pic>
    </p:spTree>
    <p:extLst>
      <p:ext uri="{BB962C8B-B14F-4D97-AF65-F5344CB8AC3E}">
        <p14:creationId xmlns:p14="http://schemas.microsoft.com/office/powerpoint/2010/main" val="4005552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77"/>
        <p:cNvGrpSpPr/>
        <p:nvPr/>
      </p:nvGrpSpPr>
      <p:grpSpPr>
        <a:xfrm>
          <a:off x="0" y="0"/>
          <a:ext cx="0" cy="0"/>
          <a:chOff x="0" y="0"/>
          <a:chExt cx="0" cy="0"/>
        </a:xfrm>
      </p:grpSpPr>
      <p:sp>
        <p:nvSpPr>
          <p:cNvPr id="3578" name="Google Shape;3578;p73"/>
          <p:cNvSpPr txBox="1">
            <a:spLocks noGrp="1"/>
          </p:cNvSpPr>
          <p:nvPr>
            <p:ph type="subTitle" idx="1"/>
          </p:nvPr>
        </p:nvSpPr>
        <p:spPr>
          <a:xfrm>
            <a:off x="3677013" y="2828211"/>
            <a:ext cx="4270200" cy="5340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Clr>
                <a:schemeClr val="dk1"/>
              </a:buClr>
              <a:buSzPts val="1100"/>
              <a:buFont typeface="Arial"/>
              <a:buNone/>
            </a:pPr>
            <a:r>
              <a:rPr lang="es-MX" b="1" dirty="0">
                <a:latin typeface="Bradley Hand ITC" panose="03070402050302030203" pitchFamily="66" charset="0"/>
              </a:rPr>
              <a:t>Resultados y conclusiones</a:t>
            </a:r>
            <a:endParaRPr b="1" dirty="0">
              <a:latin typeface="Bradley Hand ITC" panose="03070402050302030203" pitchFamily="66" charset="0"/>
            </a:endParaRPr>
          </a:p>
        </p:txBody>
      </p:sp>
      <p:sp>
        <p:nvSpPr>
          <p:cNvPr id="3579" name="Google Shape;3579;p73"/>
          <p:cNvSpPr txBox="1">
            <a:spLocks noGrp="1"/>
          </p:cNvSpPr>
          <p:nvPr>
            <p:ph type="title"/>
          </p:nvPr>
        </p:nvSpPr>
        <p:spPr>
          <a:xfrm>
            <a:off x="1788627" y="1749424"/>
            <a:ext cx="4270200" cy="81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Conclusiones</a:t>
            </a:r>
            <a:endParaRPr dirty="0"/>
          </a:p>
        </p:txBody>
      </p:sp>
      <p:grpSp>
        <p:nvGrpSpPr>
          <p:cNvPr id="3627" name="Google Shape;3627;p73"/>
          <p:cNvGrpSpPr/>
          <p:nvPr/>
        </p:nvGrpSpPr>
        <p:grpSpPr>
          <a:xfrm>
            <a:off x="605127" y="3352174"/>
            <a:ext cx="943533" cy="1421984"/>
            <a:chOff x="1734075" y="3171623"/>
            <a:chExt cx="1231766" cy="1856376"/>
          </a:xfrm>
        </p:grpSpPr>
        <p:sp>
          <p:nvSpPr>
            <p:cNvPr id="3628" name="Google Shape;3628;p73"/>
            <p:cNvSpPr/>
            <p:nvPr/>
          </p:nvSpPr>
          <p:spPr>
            <a:xfrm>
              <a:off x="1734075" y="3171623"/>
              <a:ext cx="1231766" cy="1856376"/>
            </a:xfrm>
            <a:custGeom>
              <a:avLst/>
              <a:gdLst/>
              <a:ahLst/>
              <a:cxnLst/>
              <a:rect l="l" t="t" r="r" b="b"/>
              <a:pathLst>
                <a:path w="36627" h="55200" extrusionOk="0">
                  <a:moveTo>
                    <a:pt x="17603" y="1"/>
                  </a:moveTo>
                  <a:cubicBezTo>
                    <a:pt x="17494" y="1"/>
                    <a:pt x="17387" y="6"/>
                    <a:pt x="17280" y="15"/>
                  </a:cubicBezTo>
                  <a:cubicBezTo>
                    <a:pt x="14578" y="215"/>
                    <a:pt x="11776" y="3117"/>
                    <a:pt x="11776" y="3151"/>
                  </a:cubicBezTo>
                  <a:cubicBezTo>
                    <a:pt x="11642" y="3284"/>
                    <a:pt x="11575" y="3418"/>
                    <a:pt x="11475" y="3551"/>
                  </a:cubicBezTo>
                  <a:lnTo>
                    <a:pt x="11409" y="3551"/>
                  </a:lnTo>
                  <a:cubicBezTo>
                    <a:pt x="11242" y="3551"/>
                    <a:pt x="11075" y="3584"/>
                    <a:pt x="10908" y="3618"/>
                  </a:cubicBezTo>
                  <a:cubicBezTo>
                    <a:pt x="8607" y="4085"/>
                    <a:pt x="5805" y="6787"/>
                    <a:pt x="4971" y="8788"/>
                  </a:cubicBezTo>
                  <a:cubicBezTo>
                    <a:pt x="2336" y="9188"/>
                    <a:pt x="1402" y="11924"/>
                    <a:pt x="901" y="13458"/>
                  </a:cubicBezTo>
                  <a:cubicBezTo>
                    <a:pt x="1" y="16160"/>
                    <a:pt x="67" y="17128"/>
                    <a:pt x="101" y="17428"/>
                  </a:cubicBezTo>
                  <a:cubicBezTo>
                    <a:pt x="267" y="19629"/>
                    <a:pt x="1335" y="20497"/>
                    <a:pt x="8607" y="24199"/>
                  </a:cubicBezTo>
                  <a:cubicBezTo>
                    <a:pt x="7439" y="25700"/>
                    <a:pt x="6372" y="27235"/>
                    <a:pt x="5371" y="28869"/>
                  </a:cubicBezTo>
                  <a:cubicBezTo>
                    <a:pt x="4737" y="29970"/>
                    <a:pt x="3436" y="32205"/>
                    <a:pt x="4504" y="34440"/>
                  </a:cubicBezTo>
                  <a:cubicBezTo>
                    <a:pt x="5794" y="37158"/>
                    <a:pt x="8780" y="37662"/>
                    <a:pt x="11898" y="37662"/>
                  </a:cubicBezTo>
                  <a:cubicBezTo>
                    <a:pt x="12568" y="37662"/>
                    <a:pt x="13244" y="37638"/>
                    <a:pt x="13910" y="37609"/>
                  </a:cubicBezTo>
                  <a:lnTo>
                    <a:pt x="13910" y="37609"/>
                  </a:lnTo>
                  <a:cubicBezTo>
                    <a:pt x="13777" y="38443"/>
                    <a:pt x="13677" y="39310"/>
                    <a:pt x="13544" y="40077"/>
                  </a:cubicBezTo>
                  <a:cubicBezTo>
                    <a:pt x="12143" y="49451"/>
                    <a:pt x="11942" y="51852"/>
                    <a:pt x="13310" y="53654"/>
                  </a:cubicBezTo>
                  <a:cubicBezTo>
                    <a:pt x="14019" y="54640"/>
                    <a:pt x="15156" y="55199"/>
                    <a:pt x="16351" y="55199"/>
                  </a:cubicBezTo>
                  <a:cubicBezTo>
                    <a:pt x="16449" y="55199"/>
                    <a:pt x="16547" y="55196"/>
                    <a:pt x="16646" y="55188"/>
                  </a:cubicBezTo>
                  <a:cubicBezTo>
                    <a:pt x="18514" y="55055"/>
                    <a:pt x="19848" y="53754"/>
                    <a:pt x="22116" y="50885"/>
                  </a:cubicBezTo>
                  <a:cubicBezTo>
                    <a:pt x="25352" y="46649"/>
                    <a:pt x="28387" y="42212"/>
                    <a:pt x="31123" y="37642"/>
                  </a:cubicBezTo>
                  <a:cubicBezTo>
                    <a:pt x="36460" y="28869"/>
                    <a:pt x="36627" y="26434"/>
                    <a:pt x="36393" y="24866"/>
                  </a:cubicBezTo>
                  <a:cubicBezTo>
                    <a:pt x="36207" y="23746"/>
                    <a:pt x="35381" y="21291"/>
                    <a:pt x="31399" y="21291"/>
                  </a:cubicBezTo>
                  <a:cubicBezTo>
                    <a:pt x="31113" y="21291"/>
                    <a:pt x="30809" y="21304"/>
                    <a:pt x="30489" y="21331"/>
                  </a:cubicBezTo>
                  <a:cubicBezTo>
                    <a:pt x="29722" y="21364"/>
                    <a:pt x="28888" y="21497"/>
                    <a:pt x="28054" y="21631"/>
                  </a:cubicBezTo>
                  <a:cubicBezTo>
                    <a:pt x="30722" y="13692"/>
                    <a:pt x="31690" y="9689"/>
                    <a:pt x="28788" y="7487"/>
                  </a:cubicBezTo>
                  <a:cubicBezTo>
                    <a:pt x="28128" y="6977"/>
                    <a:pt x="27306" y="6710"/>
                    <a:pt x="26467" y="6710"/>
                  </a:cubicBezTo>
                  <a:cubicBezTo>
                    <a:pt x="26374" y="6710"/>
                    <a:pt x="26280" y="6713"/>
                    <a:pt x="26186" y="6720"/>
                  </a:cubicBezTo>
                  <a:cubicBezTo>
                    <a:pt x="25385" y="6787"/>
                    <a:pt x="24551" y="6853"/>
                    <a:pt x="22283" y="8822"/>
                  </a:cubicBezTo>
                  <a:cubicBezTo>
                    <a:pt x="22283" y="8655"/>
                    <a:pt x="22283" y="8555"/>
                    <a:pt x="22283" y="8555"/>
                  </a:cubicBezTo>
                  <a:cubicBezTo>
                    <a:pt x="21916" y="3851"/>
                    <a:pt x="21683" y="1550"/>
                    <a:pt x="19481" y="449"/>
                  </a:cubicBezTo>
                  <a:cubicBezTo>
                    <a:pt x="18883" y="164"/>
                    <a:pt x="18236" y="1"/>
                    <a:pt x="17603" y="1"/>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73"/>
            <p:cNvSpPr/>
            <p:nvPr/>
          </p:nvSpPr>
          <p:spPr>
            <a:xfrm>
              <a:off x="1962516" y="3520052"/>
              <a:ext cx="892843" cy="1384850"/>
            </a:xfrm>
            <a:custGeom>
              <a:avLst/>
              <a:gdLst/>
              <a:ahLst/>
              <a:cxnLst/>
              <a:rect l="l" t="t" r="r" b="b"/>
              <a:pathLst>
                <a:path w="26549" h="41179" extrusionOk="0">
                  <a:moveTo>
                    <a:pt x="19696" y="0"/>
                  </a:moveTo>
                  <a:cubicBezTo>
                    <a:pt x="17827" y="0"/>
                    <a:pt x="1" y="20355"/>
                    <a:pt x="1013" y="22511"/>
                  </a:cubicBezTo>
                  <a:cubicBezTo>
                    <a:pt x="1446" y="23433"/>
                    <a:pt x="3211" y="23635"/>
                    <a:pt x="5147" y="23635"/>
                  </a:cubicBezTo>
                  <a:cubicBezTo>
                    <a:pt x="6667" y="23635"/>
                    <a:pt x="8293" y="23510"/>
                    <a:pt x="9461" y="23510"/>
                  </a:cubicBezTo>
                  <a:cubicBezTo>
                    <a:pt x="10359" y="23510"/>
                    <a:pt x="10986" y="23584"/>
                    <a:pt x="11087" y="23845"/>
                  </a:cubicBezTo>
                  <a:cubicBezTo>
                    <a:pt x="11521" y="24846"/>
                    <a:pt x="8485" y="39790"/>
                    <a:pt x="9452" y="41124"/>
                  </a:cubicBezTo>
                  <a:cubicBezTo>
                    <a:pt x="9479" y="41161"/>
                    <a:pt x="9517" y="41179"/>
                    <a:pt x="9565" y="41179"/>
                  </a:cubicBezTo>
                  <a:cubicBezTo>
                    <a:pt x="11290" y="41179"/>
                    <a:pt x="26548" y="18674"/>
                    <a:pt x="25964" y="15072"/>
                  </a:cubicBezTo>
                  <a:cubicBezTo>
                    <a:pt x="25912" y="14717"/>
                    <a:pt x="25406" y="14584"/>
                    <a:pt x="24646" y="14584"/>
                  </a:cubicBezTo>
                  <a:cubicBezTo>
                    <a:pt x="22345" y="14584"/>
                    <a:pt x="17724" y="15808"/>
                    <a:pt x="16389" y="15808"/>
                  </a:cubicBezTo>
                  <a:cubicBezTo>
                    <a:pt x="16178" y="15808"/>
                    <a:pt x="16049" y="15777"/>
                    <a:pt x="16024" y="15706"/>
                  </a:cubicBezTo>
                  <a:cubicBezTo>
                    <a:pt x="15790" y="15006"/>
                    <a:pt x="21461" y="1329"/>
                    <a:pt x="19793" y="28"/>
                  </a:cubicBezTo>
                  <a:cubicBezTo>
                    <a:pt x="19768" y="10"/>
                    <a:pt x="19736" y="0"/>
                    <a:pt x="196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73"/>
            <p:cNvSpPr/>
            <p:nvPr/>
          </p:nvSpPr>
          <p:spPr>
            <a:xfrm>
              <a:off x="1858636" y="3589126"/>
              <a:ext cx="287839" cy="300820"/>
            </a:xfrm>
            <a:custGeom>
              <a:avLst/>
              <a:gdLst/>
              <a:ahLst/>
              <a:cxnLst/>
              <a:rect l="l" t="t" r="r" b="b"/>
              <a:pathLst>
                <a:path w="8559" h="8945" extrusionOk="0">
                  <a:moveTo>
                    <a:pt x="1848" y="0"/>
                  </a:moveTo>
                  <a:cubicBezTo>
                    <a:pt x="1171" y="0"/>
                    <a:pt x="0" y="4226"/>
                    <a:pt x="33" y="4746"/>
                  </a:cubicBezTo>
                  <a:cubicBezTo>
                    <a:pt x="99" y="5246"/>
                    <a:pt x="7338" y="8916"/>
                    <a:pt x="7338" y="8916"/>
                  </a:cubicBezTo>
                  <a:cubicBezTo>
                    <a:pt x="7403" y="8935"/>
                    <a:pt x="7467" y="8944"/>
                    <a:pt x="7530" y="8944"/>
                  </a:cubicBezTo>
                  <a:cubicBezTo>
                    <a:pt x="8109" y="8944"/>
                    <a:pt x="8559" y="8173"/>
                    <a:pt x="8439" y="7781"/>
                  </a:cubicBezTo>
                  <a:cubicBezTo>
                    <a:pt x="8305" y="7314"/>
                    <a:pt x="2601" y="209"/>
                    <a:pt x="1901" y="9"/>
                  </a:cubicBezTo>
                  <a:cubicBezTo>
                    <a:pt x="1883" y="3"/>
                    <a:pt x="1866" y="0"/>
                    <a:pt x="18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73"/>
            <p:cNvSpPr/>
            <p:nvPr/>
          </p:nvSpPr>
          <p:spPr>
            <a:xfrm>
              <a:off x="2005561" y="3414323"/>
              <a:ext cx="274824" cy="368080"/>
            </a:xfrm>
            <a:custGeom>
              <a:avLst/>
              <a:gdLst/>
              <a:ahLst/>
              <a:cxnLst/>
              <a:rect l="l" t="t" r="r" b="b"/>
              <a:pathLst>
                <a:path w="8172" h="10945" extrusionOk="0">
                  <a:moveTo>
                    <a:pt x="3603" y="0"/>
                  </a:moveTo>
                  <a:cubicBezTo>
                    <a:pt x="3592" y="0"/>
                    <a:pt x="3580" y="1"/>
                    <a:pt x="3569" y="3"/>
                  </a:cubicBezTo>
                  <a:cubicBezTo>
                    <a:pt x="2535" y="204"/>
                    <a:pt x="600" y="2072"/>
                    <a:pt x="267" y="3006"/>
                  </a:cubicBezTo>
                  <a:cubicBezTo>
                    <a:pt x="1" y="3804"/>
                    <a:pt x="5844" y="10945"/>
                    <a:pt x="6633" y="10945"/>
                  </a:cubicBezTo>
                  <a:cubicBezTo>
                    <a:pt x="6634" y="10945"/>
                    <a:pt x="6636" y="10945"/>
                    <a:pt x="6638" y="10945"/>
                  </a:cubicBezTo>
                  <a:cubicBezTo>
                    <a:pt x="7439" y="10878"/>
                    <a:pt x="8072" y="9977"/>
                    <a:pt x="8106" y="9510"/>
                  </a:cubicBezTo>
                  <a:cubicBezTo>
                    <a:pt x="8172" y="9048"/>
                    <a:pt x="4679" y="0"/>
                    <a:pt x="36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73"/>
            <p:cNvSpPr/>
            <p:nvPr/>
          </p:nvSpPr>
          <p:spPr>
            <a:xfrm>
              <a:off x="2211941" y="3295209"/>
              <a:ext cx="158229" cy="359706"/>
            </a:xfrm>
            <a:custGeom>
              <a:avLst/>
              <a:gdLst/>
              <a:ahLst/>
              <a:cxnLst/>
              <a:rect l="l" t="t" r="r" b="b"/>
              <a:pathLst>
                <a:path w="4705" h="10696" extrusionOk="0">
                  <a:moveTo>
                    <a:pt x="3422" y="1"/>
                  </a:moveTo>
                  <a:cubicBezTo>
                    <a:pt x="2563" y="1"/>
                    <a:pt x="672" y="1482"/>
                    <a:pt x="368" y="1878"/>
                  </a:cubicBezTo>
                  <a:cubicBezTo>
                    <a:pt x="1" y="2311"/>
                    <a:pt x="3303" y="10584"/>
                    <a:pt x="3803" y="10684"/>
                  </a:cubicBezTo>
                  <a:cubicBezTo>
                    <a:pt x="3858" y="10692"/>
                    <a:pt x="3911" y="10695"/>
                    <a:pt x="3962" y="10695"/>
                  </a:cubicBezTo>
                  <a:cubicBezTo>
                    <a:pt x="4351" y="10695"/>
                    <a:pt x="4641" y="10482"/>
                    <a:pt x="4671" y="10217"/>
                  </a:cubicBezTo>
                  <a:cubicBezTo>
                    <a:pt x="4704" y="9917"/>
                    <a:pt x="4304" y="376"/>
                    <a:pt x="3637" y="43"/>
                  </a:cubicBezTo>
                  <a:cubicBezTo>
                    <a:pt x="3576" y="14"/>
                    <a:pt x="3503" y="1"/>
                    <a:pt x="34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3" name="Google Shape;3633;p73"/>
          <p:cNvGrpSpPr/>
          <p:nvPr/>
        </p:nvGrpSpPr>
        <p:grpSpPr>
          <a:xfrm rot="2065613">
            <a:off x="6986644" y="4730874"/>
            <a:ext cx="1653875" cy="539976"/>
            <a:chOff x="2564525" y="5223525"/>
            <a:chExt cx="2556110" cy="834547"/>
          </a:xfrm>
        </p:grpSpPr>
        <p:sp>
          <p:nvSpPr>
            <p:cNvPr id="3634" name="Google Shape;3634;p73"/>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73"/>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73"/>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73"/>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73"/>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73"/>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73"/>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73"/>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73"/>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73"/>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4" name="Google Shape;3644;p73"/>
          <p:cNvGrpSpPr/>
          <p:nvPr/>
        </p:nvGrpSpPr>
        <p:grpSpPr>
          <a:xfrm rot="390124">
            <a:off x="-887350" y="483567"/>
            <a:ext cx="1719442" cy="916249"/>
            <a:chOff x="7463504" y="3075665"/>
            <a:chExt cx="2603050" cy="1387103"/>
          </a:xfrm>
        </p:grpSpPr>
        <p:sp>
          <p:nvSpPr>
            <p:cNvPr id="3645" name="Google Shape;3645;p73"/>
            <p:cNvSpPr/>
            <p:nvPr/>
          </p:nvSpPr>
          <p:spPr>
            <a:xfrm rot="-970049">
              <a:off x="7514122" y="3409760"/>
              <a:ext cx="2501813" cy="718914"/>
            </a:xfrm>
            <a:custGeom>
              <a:avLst/>
              <a:gdLst/>
              <a:ahLst/>
              <a:cxnLst/>
              <a:rect l="l" t="t" r="r" b="b"/>
              <a:pathLst>
                <a:path w="128944" h="37053" extrusionOk="0">
                  <a:moveTo>
                    <a:pt x="119723" y="3025"/>
                  </a:moveTo>
                  <a:cubicBezTo>
                    <a:pt x="119950" y="3025"/>
                    <a:pt x="120176" y="3078"/>
                    <a:pt x="120387" y="3183"/>
                  </a:cubicBezTo>
                  <a:cubicBezTo>
                    <a:pt x="121455" y="3183"/>
                    <a:pt x="122523" y="3192"/>
                    <a:pt x="123590" y="3192"/>
                  </a:cubicBezTo>
                  <a:cubicBezTo>
                    <a:pt x="124124" y="3192"/>
                    <a:pt x="124658" y="3190"/>
                    <a:pt x="125192" y="3183"/>
                  </a:cubicBezTo>
                  <a:cubicBezTo>
                    <a:pt x="125219" y="3182"/>
                    <a:pt x="125245" y="3181"/>
                    <a:pt x="125270" y="3181"/>
                  </a:cubicBezTo>
                  <a:cubicBezTo>
                    <a:pt x="125652" y="3181"/>
                    <a:pt x="125782" y="3338"/>
                    <a:pt x="125782" y="3773"/>
                  </a:cubicBezTo>
                  <a:cubicBezTo>
                    <a:pt x="125782" y="5544"/>
                    <a:pt x="125782" y="7335"/>
                    <a:pt x="125782" y="9105"/>
                  </a:cubicBezTo>
                  <a:lnTo>
                    <a:pt x="125782" y="10560"/>
                  </a:lnTo>
                  <a:lnTo>
                    <a:pt x="125782" y="18063"/>
                  </a:lnTo>
                  <a:lnTo>
                    <a:pt x="125782" y="19517"/>
                  </a:lnTo>
                  <a:lnTo>
                    <a:pt x="125782" y="26493"/>
                  </a:lnTo>
                  <a:lnTo>
                    <a:pt x="125782" y="27947"/>
                  </a:lnTo>
                  <a:cubicBezTo>
                    <a:pt x="125782" y="29739"/>
                    <a:pt x="125761" y="31509"/>
                    <a:pt x="125782" y="33280"/>
                  </a:cubicBezTo>
                  <a:cubicBezTo>
                    <a:pt x="125803" y="33764"/>
                    <a:pt x="125635" y="33870"/>
                    <a:pt x="125171" y="33870"/>
                  </a:cubicBezTo>
                  <a:lnTo>
                    <a:pt x="4257" y="33870"/>
                  </a:lnTo>
                  <a:cubicBezTo>
                    <a:pt x="4052" y="33870"/>
                    <a:pt x="3889" y="33874"/>
                    <a:pt x="3759" y="33874"/>
                  </a:cubicBezTo>
                  <a:cubicBezTo>
                    <a:pt x="3197" y="33874"/>
                    <a:pt x="3267" y="33791"/>
                    <a:pt x="3267" y="32900"/>
                  </a:cubicBezTo>
                  <a:lnTo>
                    <a:pt x="3267" y="27947"/>
                  </a:lnTo>
                  <a:cubicBezTo>
                    <a:pt x="3098" y="27484"/>
                    <a:pt x="3098" y="26978"/>
                    <a:pt x="3267" y="26493"/>
                  </a:cubicBezTo>
                  <a:lnTo>
                    <a:pt x="3267" y="19517"/>
                  </a:lnTo>
                  <a:cubicBezTo>
                    <a:pt x="3098" y="19053"/>
                    <a:pt x="3098" y="18547"/>
                    <a:pt x="3267" y="18084"/>
                  </a:cubicBezTo>
                  <a:lnTo>
                    <a:pt x="3267" y="10560"/>
                  </a:lnTo>
                  <a:cubicBezTo>
                    <a:pt x="3098" y="10096"/>
                    <a:pt x="3098" y="9590"/>
                    <a:pt x="3267" y="9127"/>
                  </a:cubicBezTo>
                  <a:cubicBezTo>
                    <a:pt x="3267" y="7356"/>
                    <a:pt x="3309" y="5628"/>
                    <a:pt x="3267" y="3879"/>
                  </a:cubicBezTo>
                  <a:cubicBezTo>
                    <a:pt x="3267" y="3310"/>
                    <a:pt x="3457" y="3183"/>
                    <a:pt x="3983" y="3183"/>
                  </a:cubicBezTo>
                  <a:cubicBezTo>
                    <a:pt x="4812" y="3190"/>
                    <a:pt x="5641" y="3192"/>
                    <a:pt x="6471" y="3192"/>
                  </a:cubicBezTo>
                  <a:cubicBezTo>
                    <a:pt x="8131" y="3192"/>
                    <a:pt x="9793" y="3183"/>
                    <a:pt x="11465" y="3183"/>
                  </a:cubicBezTo>
                  <a:cubicBezTo>
                    <a:pt x="11645" y="3078"/>
                    <a:pt x="11845" y="3025"/>
                    <a:pt x="12048" y="3025"/>
                  </a:cubicBezTo>
                  <a:cubicBezTo>
                    <a:pt x="12251" y="3025"/>
                    <a:pt x="12456" y="3078"/>
                    <a:pt x="12646" y="3183"/>
                  </a:cubicBezTo>
                  <a:lnTo>
                    <a:pt x="25966" y="3183"/>
                  </a:lnTo>
                  <a:cubicBezTo>
                    <a:pt x="26166" y="3078"/>
                    <a:pt x="26387" y="3025"/>
                    <a:pt x="26611" y="3025"/>
                  </a:cubicBezTo>
                  <a:cubicBezTo>
                    <a:pt x="26835" y="3025"/>
                    <a:pt x="27062" y="3078"/>
                    <a:pt x="27273" y="3183"/>
                  </a:cubicBezTo>
                  <a:lnTo>
                    <a:pt x="38064" y="3183"/>
                  </a:lnTo>
                  <a:cubicBezTo>
                    <a:pt x="38274" y="3078"/>
                    <a:pt x="38501" y="3025"/>
                    <a:pt x="38727" y="3025"/>
                  </a:cubicBezTo>
                  <a:cubicBezTo>
                    <a:pt x="38954" y="3025"/>
                    <a:pt x="39181" y="3078"/>
                    <a:pt x="39391" y="3183"/>
                  </a:cubicBezTo>
                  <a:lnTo>
                    <a:pt x="52690" y="3183"/>
                  </a:lnTo>
                  <a:cubicBezTo>
                    <a:pt x="52901" y="3078"/>
                    <a:pt x="53128" y="3025"/>
                    <a:pt x="53352" y="3025"/>
                  </a:cubicBezTo>
                  <a:cubicBezTo>
                    <a:pt x="53576" y="3025"/>
                    <a:pt x="53797" y="3078"/>
                    <a:pt x="53997" y="3183"/>
                  </a:cubicBezTo>
                  <a:lnTo>
                    <a:pt x="65463" y="3183"/>
                  </a:lnTo>
                  <a:cubicBezTo>
                    <a:pt x="65673" y="3078"/>
                    <a:pt x="65900" y="3025"/>
                    <a:pt x="66126" y="3025"/>
                  </a:cubicBezTo>
                  <a:cubicBezTo>
                    <a:pt x="66353" y="3025"/>
                    <a:pt x="66580" y="3078"/>
                    <a:pt x="66790" y="3183"/>
                  </a:cubicBezTo>
                  <a:lnTo>
                    <a:pt x="79963" y="3183"/>
                  </a:lnTo>
                  <a:cubicBezTo>
                    <a:pt x="80163" y="3078"/>
                    <a:pt x="80384" y="3025"/>
                    <a:pt x="80608" y="3025"/>
                  </a:cubicBezTo>
                  <a:cubicBezTo>
                    <a:pt x="80832" y="3025"/>
                    <a:pt x="81059" y="3078"/>
                    <a:pt x="81270" y="3183"/>
                  </a:cubicBezTo>
                  <a:lnTo>
                    <a:pt x="92208" y="3183"/>
                  </a:lnTo>
                  <a:cubicBezTo>
                    <a:pt x="92419" y="3078"/>
                    <a:pt x="92645" y="3025"/>
                    <a:pt x="92869" y="3025"/>
                  </a:cubicBezTo>
                  <a:cubicBezTo>
                    <a:pt x="93093" y="3025"/>
                    <a:pt x="93315" y="3078"/>
                    <a:pt x="93515" y="3183"/>
                  </a:cubicBezTo>
                  <a:lnTo>
                    <a:pt x="106687" y="3183"/>
                  </a:lnTo>
                  <a:cubicBezTo>
                    <a:pt x="106898" y="3078"/>
                    <a:pt x="107125" y="3025"/>
                    <a:pt x="107351" y="3025"/>
                  </a:cubicBezTo>
                  <a:cubicBezTo>
                    <a:pt x="107578" y="3025"/>
                    <a:pt x="107804" y="3078"/>
                    <a:pt x="108015" y="3183"/>
                  </a:cubicBezTo>
                  <a:lnTo>
                    <a:pt x="119059" y="3183"/>
                  </a:lnTo>
                  <a:cubicBezTo>
                    <a:pt x="119270" y="3078"/>
                    <a:pt x="119496" y="3025"/>
                    <a:pt x="119723" y="3025"/>
                  </a:cubicBezTo>
                  <a:close/>
                  <a:moveTo>
                    <a:pt x="125677" y="1"/>
                  </a:moveTo>
                  <a:cubicBezTo>
                    <a:pt x="84874" y="1"/>
                    <a:pt x="44049" y="22"/>
                    <a:pt x="3225" y="22"/>
                  </a:cubicBezTo>
                  <a:cubicBezTo>
                    <a:pt x="3187" y="20"/>
                    <a:pt x="3149" y="20"/>
                    <a:pt x="3111" y="20"/>
                  </a:cubicBezTo>
                  <a:cubicBezTo>
                    <a:pt x="2017" y="20"/>
                    <a:pt x="1015" y="604"/>
                    <a:pt x="506" y="1581"/>
                  </a:cubicBezTo>
                  <a:cubicBezTo>
                    <a:pt x="63" y="2361"/>
                    <a:pt x="0" y="3246"/>
                    <a:pt x="0" y="4110"/>
                  </a:cubicBezTo>
                  <a:lnTo>
                    <a:pt x="0" y="31699"/>
                  </a:lnTo>
                  <a:cubicBezTo>
                    <a:pt x="0" y="32479"/>
                    <a:pt x="63" y="33280"/>
                    <a:pt x="105" y="34059"/>
                  </a:cubicBezTo>
                  <a:cubicBezTo>
                    <a:pt x="190" y="35893"/>
                    <a:pt x="1834" y="37052"/>
                    <a:pt x="3372" y="37052"/>
                  </a:cubicBezTo>
                  <a:cubicBezTo>
                    <a:pt x="23732" y="37031"/>
                    <a:pt x="44070" y="37031"/>
                    <a:pt x="64430" y="37031"/>
                  </a:cubicBezTo>
                  <a:lnTo>
                    <a:pt x="125593" y="37031"/>
                  </a:lnTo>
                  <a:cubicBezTo>
                    <a:pt x="125633" y="37033"/>
                    <a:pt x="125673" y="37033"/>
                    <a:pt x="125713" y="37033"/>
                  </a:cubicBezTo>
                  <a:cubicBezTo>
                    <a:pt x="126786" y="37033"/>
                    <a:pt x="127806" y="36491"/>
                    <a:pt x="128375" y="35577"/>
                  </a:cubicBezTo>
                  <a:cubicBezTo>
                    <a:pt x="128902" y="34797"/>
                    <a:pt x="128944" y="33933"/>
                    <a:pt x="128944" y="33069"/>
                  </a:cubicBezTo>
                  <a:lnTo>
                    <a:pt x="128944" y="5206"/>
                  </a:lnTo>
                  <a:cubicBezTo>
                    <a:pt x="128944" y="4427"/>
                    <a:pt x="128902" y="3626"/>
                    <a:pt x="128838" y="2846"/>
                  </a:cubicBezTo>
                  <a:cubicBezTo>
                    <a:pt x="128733" y="1307"/>
                    <a:pt x="127173" y="1"/>
                    <a:pt x="125677" y="1"/>
                  </a:cubicBezTo>
                  <a:close/>
                </a:path>
              </a:pathLst>
            </a:custGeom>
            <a:solidFill>
              <a:schemeClr val="accent4"/>
            </a:solidFill>
            <a:ln>
              <a:noFill/>
            </a:ln>
            <a:effectLst>
              <a:outerShdw dist="57150" dir="3000000" algn="bl" rotWithShape="0">
                <a:schemeClr val="dk1">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73"/>
            <p:cNvSpPr/>
            <p:nvPr/>
          </p:nvSpPr>
          <p:spPr>
            <a:xfrm rot="-970049">
              <a:off x="7643875" y="3941661"/>
              <a:ext cx="2378822" cy="115793"/>
            </a:xfrm>
            <a:custGeom>
              <a:avLst/>
              <a:gdLst/>
              <a:ahLst/>
              <a:cxnLst/>
              <a:rect l="l" t="t" r="r" b="b"/>
              <a:pathLst>
                <a:path w="122605" h="5968" extrusionOk="0">
                  <a:moveTo>
                    <a:pt x="7529" y="0"/>
                  </a:moveTo>
                  <a:cubicBezTo>
                    <a:pt x="5042" y="21"/>
                    <a:pt x="2534" y="21"/>
                    <a:pt x="26" y="21"/>
                  </a:cubicBezTo>
                  <a:cubicBezTo>
                    <a:pt x="26" y="1665"/>
                    <a:pt x="26" y="3309"/>
                    <a:pt x="89" y="4974"/>
                  </a:cubicBezTo>
                  <a:cubicBezTo>
                    <a:pt x="89" y="5893"/>
                    <a:pt x="0" y="5968"/>
                    <a:pt x="630" y="5968"/>
                  </a:cubicBezTo>
                  <a:cubicBezTo>
                    <a:pt x="752" y="5968"/>
                    <a:pt x="900" y="5965"/>
                    <a:pt x="1080" y="5965"/>
                  </a:cubicBezTo>
                  <a:lnTo>
                    <a:pt x="116724" y="5965"/>
                  </a:lnTo>
                  <a:cubicBezTo>
                    <a:pt x="117905" y="5965"/>
                    <a:pt x="119076" y="5955"/>
                    <a:pt x="120243" y="5955"/>
                  </a:cubicBezTo>
                  <a:cubicBezTo>
                    <a:pt x="120827" y="5955"/>
                    <a:pt x="121410" y="5958"/>
                    <a:pt x="121993" y="5965"/>
                  </a:cubicBezTo>
                  <a:cubicBezTo>
                    <a:pt x="122436" y="5965"/>
                    <a:pt x="122605" y="5838"/>
                    <a:pt x="122605" y="5375"/>
                  </a:cubicBezTo>
                  <a:cubicBezTo>
                    <a:pt x="122584" y="3583"/>
                    <a:pt x="122584" y="1813"/>
                    <a:pt x="122584" y="42"/>
                  </a:cubicBezTo>
                  <a:cubicBezTo>
                    <a:pt x="120982" y="42"/>
                    <a:pt x="119380" y="42"/>
                    <a:pt x="117778" y="21"/>
                  </a:cubicBezTo>
                  <a:cubicBezTo>
                    <a:pt x="117755" y="20"/>
                    <a:pt x="117733" y="20"/>
                    <a:pt x="117711" y="20"/>
                  </a:cubicBezTo>
                  <a:cubicBezTo>
                    <a:pt x="117302" y="20"/>
                    <a:pt x="117188" y="212"/>
                    <a:pt x="117188" y="633"/>
                  </a:cubicBezTo>
                  <a:cubicBezTo>
                    <a:pt x="117209" y="2129"/>
                    <a:pt x="117188" y="3625"/>
                    <a:pt x="117209" y="5101"/>
                  </a:cubicBezTo>
                  <a:cubicBezTo>
                    <a:pt x="117230" y="5628"/>
                    <a:pt x="117104" y="5838"/>
                    <a:pt x="116535" y="5838"/>
                  </a:cubicBezTo>
                  <a:cubicBezTo>
                    <a:pt x="116513" y="5839"/>
                    <a:pt x="116493" y="5839"/>
                    <a:pt x="116473" y="5839"/>
                  </a:cubicBezTo>
                  <a:cubicBezTo>
                    <a:pt x="115901" y="5839"/>
                    <a:pt x="115881" y="5548"/>
                    <a:pt x="115881" y="5080"/>
                  </a:cubicBezTo>
                  <a:cubicBezTo>
                    <a:pt x="115902" y="3604"/>
                    <a:pt x="115881" y="2129"/>
                    <a:pt x="115902" y="675"/>
                  </a:cubicBezTo>
                  <a:cubicBezTo>
                    <a:pt x="115902" y="190"/>
                    <a:pt x="115797" y="21"/>
                    <a:pt x="115270" y="21"/>
                  </a:cubicBezTo>
                  <a:lnTo>
                    <a:pt x="105406" y="21"/>
                  </a:lnTo>
                  <a:cubicBezTo>
                    <a:pt x="104922" y="21"/>
                    <a:pt x="104816" y="190"/>
                    <a:pt x="104816" y="633"/>
                  </a:cubicBezTo>
                  <a:cubicBezTo>
                    <a:pt x="104837" y="2129"/>
                    <a:pt x="104795" y="3625"/>
                    <a:pt x="104837" y="5101"/>
                  </a:cubicBezTo>
                  <a:cubicBezTo>
                    <a:pt x="104837" y="5628"/>
                    <a:pt x="104732" y="5838"/>
                    <a:pt x="104142" y="5838"/>
                  </a:cubicBezTo>
                  <a:cubicBezTo>
                    <a:pt x="104121" y="5839"/>
                    <a:pt x="104102" y="5839"/>
                    <a:pt x="104082" y="5839"/>
                  </a:cubicBezTo>
                  <a:cubicBezTo>
                    <a:pt x="103528" y="5839"/>
                    <a:pt x="103489" y="5548"/>
                    <a:pt x="103489" y="5080"/>
                  </a:cubicBezTo>
                  <a:cubicBezTo>
                    <a:pt x="103510" y="3604"/>
                    <a:pt x="103489" y="2150"/>
                    <a:pt x="103510" y="675"/>
                  </a:cubicBezTo>
                  <a:cubicBezTo>
                    <a:pt x="103531" y="211"/>
                    <a:pt x="103425" y="21"/>
                    <a:pt x="102898" y="21"/>
                  </a:cubicBezTo>
                  <a:lnTo>
                    <a:pt x="90906" y="21"/>
                  </a:lnTo>
                  <a:cubicBezTo>
                    <a:pt x="90442" y="21"/>
                    <a:pt x="90316" y="190"/>
                    <a:pt x="90316" y="633"/>
                  </a:cubicBezTo>
                  <a:cubicBezTo>
                    <a:pt x="90337" y="2129"/>
                    <a:pt x="90316" y="3604"/>
                    <a:pt x="90337" y="5101"/>
                  </a:cubicBezTo>
                  <a:cubicBezTo>
                    <a:pt x="90358" y="5628"/>
                    <a:pt x="90232" y="5838"/>
                    <a:pt x="89663" y="5838"/>
                  </a:cubicBezTo>
                  <a:cubicBezTo>
                    <a:pt x="89641" y="5839"/>
                    <a:pt x="89621" y="5839"/>
                    <a:pt x="89601" y="5839"/>
                  </a:cubicBezTo>
                  <a:cubicBezTo>
                    <a:pt x="89029" y="5839"/>
                    <a:pt x="89009" y="5548"/>
                    <a:pt x="89009" y="5080"/>
                  </a:cubicBezTo>
                  <a:cubicBezTo>
                    <a:pt x="89030" y="3625"/>
                    <a:pt x="88988" y="2171"/>
                    <a:pt x="89030" y="738"/>
                  </a:cubicBezTo>
                  <a:cubicBezTo>
                    <a:pt x="89030" y="211"/>
                    <a:pt x="88904" y="21"/>
                    <a:pt x="88335" y="21"/>
                  </a:cubicBezTo>
                  <a:cubicBezTo>
                    <a:pt x="86733" y="32"/>
                    <a:pt x="85131" y="37"/>
                    <a:pt x="83529" y="37"/>
                  </a:cubicBezTo>
                  <a:cubicBezTo>
                    <a:pt x="81928" y="37"/>
                    <a:pt x="80326" y="32"/>
                    <a:pt x="78724" y="21"/>
                  </a:cubicBezTo>
                  <a:cubicBezTo>
                    <a:pt x="78699" y="20"/>
                    <a:pt x="78675" y="20"/>
                    <a:pt x="78652" y="20"/>
                  </a:cubicBezTo>
                  <a:cubicBezTo>
                    <a:pt x="78167" y="20"/>
                    <a:pt x="78071" y="233"/>
                    <a:pt x="78071" y="696"/>
                  </a:cubicBezTo>
                  <a:cubicBezTo>
                    <a:pt x="78092" y="2108"/>
                    <a:pt x="78071" y="3520"/>
                    <a:pt x="78071" y="4911"/>
                  </a:cubicBezTo>
                  <a:cubicBezTo>
                    <a:pt x="78071" y="5375"/>
                    <a:pt x="78218" y="5859"/>
                    <a:pt x="77396" y="5859"/>
                  </a:cubicBezTo>
                  <a:cubicBezTo>
                    <a:pt x="76638" y="5838"/>
                    <a:pt x="76764" y="5396"/>
                    <a:pt x="76764" y="4953"/>
                  </a:cubicBezTo>
                  <a:cubicBezTo>
                    <a:pt x="76764" y="3541"/>
                    <a:pt x="76722" y="2129"/>
                    <a:pt x="76764" y="738"/>
                  </a:cubicBezTo>
                  <a:cubicBezTo>
                    <a:pt x="76785" y="211"/>
                    <a:pt x="76638" y="21"/>
                    <a:pt x="76069" y="21"/>
                  </a:cubicBezTo>
                  <a:cubicBezTo>
                    <a:pt x="74098" y="32"/>
                    <a:pt x="72122" y="37"/>
                    <a:pt x="70146" y="37"/>
                  </a:cubicBezTo>
                  <a:cubicBezTo>
                    <a:pt x="68170" y="37"/>
                    <a:pt x="66194" y="32"/>
                    <a:pt x="64224" y="21"/>
                  </a:cubicBezTo>
                  <a:cubicBezTo>
                    <a:pt x="64197" y="20"/>
                    <a:pt x="64171" y="20"/>
                    <a:pt x="64146" y="20"/>
                  </a:cubicBezTo>
                  <a:cubicBezTo>
                    <a:pt x="63666" y="20"/>
                    <a:pt x="63570" y="215"/>
                    <a:pt x="63570" y="696"/>
                  </a:cubicBezTo>
                  <a:cubicBezTo>
                    <a:pt x="63570" y="2129"/>
                    <a:pt x="63570" y="3541"/>
                    <a:pt x="63570" y="4974"/>
                  </a:cubicBezTo>
                  <a:cubicBezTo>
                    <a:pt x="63570" y="5447"/>
                    <a:pt x="63630" y="5839"/>
                    <a:pt x="62950" y="5839"/>
                  </a:cubicBezTo>
                  <a:cubicBezTo>
                    <a:pt x="62933" y="5839"/>
                    <a:pt x="62915" y="5839"/>
                    <a:pt x="62896" y="5838"/>
                  </a:cubicBezTo>
                  <a:cubicBezTo>
                    <a:pt x="62200" y="5838"/>
                    <a:pt x="62264" y="5459"/>
                    <a:pt x="62264" y="5016"/>
                  </a:cubicBezTo>
                  <a:cubicBezTo>
                    <a:pt x="62264" y="3583"/>
                    <a:pt x="62222" y="2150"/>
                    <a:pt x="62264" y="738"/>
                  </a:cubicBezTo>
                  <a:cubicBezTo>
                    <a:pt x="62264" y="211"/>
                    <a:pt x="62137" y="21"/>
                    <a:pt x="61568" y="21"/>
                  </a:cubicBezTo>
                  <a:cubicBezTo>
                    <a:pt x="59882" y="32"/>
                    <a:pt x="58191" y="37"/>
                    <a:pt x="56499" y="37"/>
                  </a:cubicBezTo>
                  <a:cubicBezTo>
                    <a:pt x="54808" y="37"/>
                    <a:pt x="53117" y="32"/>
                    <a:pt x="51431" y="21"/>
                  </a:cubicBezTo>
                  <a:cubicBezTo>
                    <a:pt x="51406" y="20"/>
                    <a:pt x="51382" y="20"/>
                    <a:pt x="51359" y="20"/>
                  </a:cubicBezTo>
                  <a:cubicBezTo>
                    <a:pt x="50873" y="20"/>
                    <a:pt x="50777" y="233"/>
                    <a:pt x="50777" y="696"/>
                  </a:cubicBezTo>
                  <a:cubicBezTo>
                    <a:pt x="50777" y="2108"/>
                    <a:pt x="50777" y="3520"/>
                    <a:pt x="50777" y="4911"/>
                  </a:cubicBezTo>
                  <a:cubicBezTo>
                    <a:pt x="50777" y="5375"/>
                    <a:pt x="50925" y="5859"/>
                    <a:pt x="50103" y="5859"/>
                  </a:cubicBezTo>
                  <a:cubicBezTo>
                    <a:pt x="49323" y="5838"/>
                    <a:pt x="49449" y="5396"/>
                    <a:pt x="49449" y="4953"/>
                  </a:cubicBezTo>
                  <a:cubicBezTo>
                    <a:pt x="49449" y="3562"/>
                    <a:pt x="49428" y="2192"/>
                    <a:pt x="49449" y="801"/>
                  </a:cubicBezTo>
                  <a:cubicBezTo>
                    <a:pt x="49470" y="211"/>
                    <a:pt x="49344" y="0"/>
                    <a:pt x="48712" y="0"/>
                  </a:cubicBezTo>
                  <a:cubicBezTo>
                    <a:pt x="46741" y="21"/>
                    <a:pt x="44776" y="32"/>
                    <a:pt x="42810" y="32"/>
                  </a:cubicBezTo>
                  <a:cubicBezTo>
                    <a:pt x="40845" y="32"/>
                    <a:pt x="38880" y="21"/>
                    <a:pt x="36909" y="0"/>
                  </a:cubicBezTo>
                  <a:cubicBezTo>
                    <a:pt x="36256" y="0"/>
                    <a:pt x="36108" y="211"/>
                    <a:pt x="36129" y="843"/>
                  </a:cubicBezTo>
                  <a:cubicBezTo>
                    <a:pt x="36171" y="2255"/>
                    <a:pt x="36129" y="3689"/>
                    <a:pt x="36150" y="5122"/>
                  </a:cubicBezTo>
                  <a:cubicBezTo>
                    <a:pt x="36171" y="5628"/>
                    <a:pt x="36024" y="5838"/>
                    <a:pt x="35455" y="5838"/>
                  </a:cubicBezTo>
                  <a:cubicBezTo>
                    <a:pt x="34907" y="5838"/>
                    <a:pt x="34823" y="5628"/>
                    <a:pt x="34823" y="5143"/>
                  </a:cubicBezTo>
                  <a:cubicBezTo>
                    <a:pt x="34844" y="3646"/>
                    <a:pt x="34801" y="2150"/>
                    <a:pt x="34844" y="654"/>
                  </a:cubicBezTo>
                  <a:cubicBezTo>
                    <a:pt x="34844" y="190"/>
                    <a:pt x="34717" y="0"/>
                    <a:pt x="34211" y="0"/>
                  </a:cubicBezTo>
                  <a:cubicBezTo>
                    <a:pt x="32620" y="11"/>
                    <a:pt x="31029" y="16"/>
                    <a:pt x="29438" y="16"/>
                  </a:cubicBezTo>
                  <a:cubicBezTo>
                    <a:pt x="27846" y="16"/>
                    <a:pt x="26255" y="11"/>
                    <a:pt x="24664" y="0"/>
                  </a:cubicBezTo>
                  <a:cubicBezTo>
                    <a:pt x="24116" y="0"/>
                    <a:pt x="24011" y="190"/>
                    <a:pt x="24011" y="696"/>
                  </a:cubicBezTo>
                  <a:cubicBezTo>
                    <a:pt x="24032" y="2150"/>
                    <a:pt x="24011" y="3583"/>
                    <a:pt x="24032" y="5037"/>
                  </a:cubicBezTo>
                  <a:cubicBezTo>
                    <a:pt x="24032" y="5543"/>
                    <a:pt x="23968" y="5838"/>
                    <a:pt x="23336" y="5838"/>
                  </a:cubicBezTo>
                  <a:cubicBezTo>
                    <a:pt x="22704" y="5817"/>
                    <a:pt x="22704" y="5543"/>
                    <a:pt x="22704" y="5059"/>
                  </a:cubicBezTo>
                  <a:cubicBezTo>
                    <a:pt x="22704" y="3583"/>
                    <a:pt x="22683" y="2129"/>
                    <a:pt x="22704" y="654"/>
                  </a:cubicBezTo>
                  <a:cubicBezTo>
                    <a:pt x="22725" y="169"/>
                    <a:pt x="22598" y="0"/>
                    <a:pt x="22093" y="0"/>
                  </a:cubicBezTo>
                  <a:cubicBezTo>
                    <a:pt x="20080" y="11"/>
                    <a:pt x="18072" y="16"/>
                    <a:pt x="16065" y="16"/>
                  </a:cubicBezTo>
                  <a:cubicBezTo>
                    <a:pt x="14057" y="16"/>
                    <a:pt x="12050" y="11"/>
                    <a:pt x="10037" y="0"/>
                  </a:cubicBezTo>
                  <a:cubicBezTo>
                    <a:pt x="9489" y="0"/>
                    <a:pt x="9405" y="211"/>
                    <a:pt x="9405" y="696"/>
                  </a:cubicBezTo>
                  <a:cubicBezTo>
                    <a:pt x="9405" y="2192"/>
                    <a:pt x="9384" y="3689"/>
                    <a:pt x="9405" y="5164"/>
                  </a:cubicBezTo>
                  <a:cubicBezTo>
                    <a:pt x="9426" y="5649"/>
                    <a:pt x="9278" y="5838"/>
                    <a:pt x="8794" y="5838"/>
                  </a:cubicBezTo>
                  <a:cubicBezTo>
                    <a:pt x="8309" y="5817"/>
                    <a:pt x="8203" y="5628"/>
                    <a:pt x="8203" y="5206"/>
                  </a:cubicBezTo>
                  <a:cubicBezTo>
                    <a:pt x="8224" y="3710"/>
                    <a:pt x="8203" y="2213"/>
                    <a:pt x="8224" y="717"/>
                  </a:cubicBezTo>
                  <a:cubicBezTo>
                    <a:pt x="8246" y="190"/>
                    <a:pt x="8098" y="0"/>
                    <a:pt x="752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73"/>
            <p:cNvSpPr/>
            <p:nvPr/>
          </p:nvSpPr>
          <p:spPr>
            <a:xfrm rot="-970049">
              <a:off x="7726880" y="3725119"/>
              <a:ext cx="258458" cy="115327"/>
            </a:xfrm>
            <a:custGeom>
              <a:avLst/>
              <a:gdLst/>
              <a:ahLst/>
              <a:cxnLst/>
              <a:rect l="l" t="t" r="r" b="b"/>
              <a:pathLst>
                <a:path w="13321" h="5944" extrusionOk="0">
                  <a:moveTo>
                    <a:pt x="1" y="0"/>
                  </a:moveTo>
                  <a:cubicBezTo>
                    <a:pt x="1" y="1770"/>
                    <a:pt x="22" y="3562"/>
                    <a:pt x="1" y="5332"/>
                  </a:cubicBezTo>
                  <a:cubicBezTo>
                    <a:pt x="1" y="5796"/>
                    <a:pt x="148" y="5944"/>
                    <a:pt x="612" y="5944"/>
                  </a:cubicBezTo>
                  <a:cubicBezTo>
                    <a:pt x="2625" y="5933"/>
                    <a:pt x="4643" y="5928"/>
                    <a:pt x="6663" y="5928"/>
                  </a:cubicBezTo>
                  <a:cubicBezTo>
                    <a:pt x="8684" y="5928"/>
                    <a:pt x="10707" y="5933"/>
                    <a:pt x="12731" y="5944"/>
                  </a:cubicBezTo>
                  <a:cubicBezTo>
                    <a:pt x="13194" y="5944"/>
                    <a:pt x="13321" y="5796"/>
                    <a:pt x="13321" y="5332"/>
                  </a:cubicBezTo>
                  <a:lnTo>
                    <a:pt x="133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73"/>
            <p:cNvSpPr/>
            <p:nvPr/>
          </p:nvSpPr>
          <p:spPr>
            <a:xfrm rot="-970049">
              <a:off x="8225258" y="3580598"/>
              <a:ext cx="258458" cy="115327"/>
            </a:xfrm>
            <a:custGeom>
              <a:avLst/>
              <a:gdLst/>
              <a:ahLst/>
              <a:cxnLst/>
              <a:rect l="l" t="t" r="r" b="b"/>
              <a:pathLst>
                <a:path w="13321" h="5944" extrusionOk="0">
                  <a:moveTo>
                    <a:pt x="0" y="0"/>
                  </a:moveTo>
                  <a:cubicBezTo>
                    <a:pt x="0" y="1749"/>
                    <a:pt x="21" y="3499"/>
                    <a:pt x="0" y="5248"/>
                  </a:cubicBezTo>
                  <a:cubicBezTo>
                    <a:pt x="0" y="5754"/>
                    <a:pt x="106" y="5944"/>
                    <a:pt x="654" y="5944"/>
                  </a:cubicBezTo>
                  <a:cubicBezTo>
                    <a:pt x="2656" y="5933"/>
                    <a:pt x="4658" y="5928"/>
                    <a:pt x="6660" y="5928"/>
                  </a:cubicBezTo>
                  <a:cubicBezTo>
                    <a:pt x="8663" y="5928"/>
                    <a:pt x="10665" y="5933"/>
                    <a:pt x="12667" y="5944"/>
                  </a:cubicBezTo>
                  <a:cubicBezTo>
                    <a:pt x="13215" y="5944"/>
                    <a:pt x="13320" y="5733"/>
                    <a:pt x="13320" y="5248"/>
                  </a:cubicBezTo>
                  <a:cubicBezTo>
                    <a:pt x="13299" y="3499"/>
                    <a:pt x="13320" y="1749"/>
                    <a:pt x="133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73"/>
            <p:cNvSpPr/>
            <p:nvPr/>
          </p:nvSpPr>
          <p:spPr>
            <a:xfrm rot="-970049">
              <a:off x="8735460" y="3433005"/>
              <a:ext cx="255994" cy="115327"/>
            </a:xfrm>
            <a:custGeom>
              <a:avLst/>
              <a:gdLst/>
              <a:ahLst/>
              <a:cxnLst/>
              <a:rect l="l" t="t" r="r" b="b"/>
              <a:pathLst>
                <a:path w="13194" h="5944" extrusionOk="0">
                  <a:moveTo>
                    <a:pt x="21" y="0"/>
                  </a:moveTo>
                  <a:cubicBezTo>
                    <a:pt x="0" y="1749"/>
                    <a:pt x="21" y="3499"/>
                    <a:pt x="0" y="5248"/>
                  </a:cubicBezTo>
                  <a:cubicBezTo>
                    <a:pt x="0" y="5754"/>
                    <a:pt x="106" y="5944"/>
                    <a:pt x="654" y="5944"/>
                  </a:cubicBezTo>
                  <a:cubicBezTo>
                    <a:pt x="2635" y="5933"/>
                    <a:pt x="4616" y="5928"/>
                    <a:pt x="6597" y="5928"/>
                  </a:cubicBezTo>
                  <a:cubicBezTo>
                    <a:pt x="8578" y="5928"/>
                    <a:pt x="10559" y="5933"/>
                    <a:pt x="12540" y="5944"/>
                  </a:cubicBezTo>
                  <a:cubicBezTo>
                    <a:pt x="13088" y="5944"/>
                    <a:pt x="13194" y="5754"/>
                    <a:pt x="13194" y="5248"/>
                  </a:cubicBezTo>
                  <a:lnTo>
                    <a:pt x="1319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73"/>
            <p:cNvSpPr/>
            <p:nvPr/>
          </p:nvSpPr>
          <p:spPr>
            <a:xfrm rot="-970049">
              <a:off x="9233818" y="3288487"/>
              <a:ext cx="256014" cy="115327"/>
            </a:xfrm>
            <a:custGeom>
              <a:avLst/>
              <a:gdLst/>
              <a:ahLst/>
              <a:cxnLst/>
              <a:rect l="l" t="t" r="r" b="b"/>
              <a:pathLst>
                <a:path w="13195" h="5944" extrusionOk="0">
                  <a:moveTo>
                    <a:pt x="22" y="0"/>
                  </a:moveTo>
                  <a:cubicBezTo>
                    <a:pt x="1" y="1749"/>
                    <a:pt x="43" y="3499"/>
                    <a:pt x="1" y="5248"/>
                  </a:cubicBezTo>
                  <a:cubicBezTo>
                    <a:pt x="1" y="5754"/>
                    <a:pt x="106" y="5944"/>
                    <a:pt x="654" y="5944"/>
                  </a:cubicBezTo>
                  <a:cubicBezTo>
                    <a:pt x="2635" y="5933"/>
                    <a:pt x="4622" y="5928"/>
                    <a:pt x="6608" y="5928"/>
                  </a:cubicBezTo>
                  <a:cubicBezTo>
                    <a:pt x="8595" y="5928"/>
                    <a:pt x="10581" y="5933"/>
                    <a:pt x="12562" y="5944"/>
                  </a:cubicBezTo>
                  <a:cubicBezTo>
                    <a:pt x="13110" y="5944"/>
                    <a:pt x="13194" y="5754"/>
                    <a:pt x="13194" y="5248"/>
                  </a:cubicBezTo>
                  <a:cubicBezTo>
                    <a:pt x="13194" y="3499"/>
                    <a:pt x="13194" y="1749"/>
                    <a:pt x="1319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73"/>
            <p:cNvSpPr/>
            <p:nvPr/>
          </p:nvSpPr>
          <p:spPr>
            <a:xfrm rot="-970049">
              <a:off x="8498125" y="3506629"/>
              <a:ext cx="222875" cy="115327"/>
            </a:xfrm>
            <a:custGeom>
              <a:avLst/>
              <a:gdLst/>
              <a:ahLst/>
              <a:cxnLst/>
              <a:rect l="l" t="t" r="r" b="b"/>
              <a:pathLst>
                <a:path w="11487" h="5944" extrusionOk="0">
                  <a:moveTo>
                    <a:pt x="21" y="0"/>
                  </a:moveTo>
                  <a:cubicBezTo>
                    <a:pt x="21" y="1749"/>
                    <a:pt x="21" y="3499"/>
                    <a:pt x="0" y="5248"/>
                  </a:cubicBezTo>
                  <a:cubicBezTo>
                    <a:pt x="0" y="5754"/>
                    <a:pt x="105" y="5944"/>
                    <a:pt x="653" y="5944"/>
                  </a:cubicBezTo>
                  <a:cubicBezTo>
                    <a:pt x="2350" y="5933"/>
                    <a:pt x="4047" y="5928"/>
                    <a:pt x="5743" y="5928"/>
                  </a:cubicBezTo>
                  <a:cubicBezTo>
                    <a:pt x="7440" y="5928"/>
                    <a:pt x="9137" y="5933"/>
                    <a:pt x="10833" y="5944"/>
                  </a:cubicBezTo>
                  <a:cubicBezTo>
                    <a:pt x="11381" y="5944"/>
                    <a:pt x="11487" y="5733"/>
                    <a:pt x="11487" y="5248"/>
                  </a:cubicBezTo>
                  <a:cubicBezTo>
                    <a:pt x="11465" y="3499"/>
                    <a:pt x="11487" y="1749"/>
                    <a:pt x="1148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73"/>
            <p:cNvSpPr/>
            <p:nvPr/>
          </p:nvSpPr>
          <p:spPr>
            <a:xfrm rot="-970049">
              <a:off x="9504826" y="3215769"/>
              <a:ext cx="215521" cy="115327"/>
            </a:xfrm>
            <a:custGeom>
              <a:avLst/>
              <a:gdLst/>
              <a:ahLst/>
              <a:cxnLst/>
              <a:rect l="l" t="t" r="r" b="b"/>
              <a:pathLst>
                <a:path w="11108" h="5944" extrusionOk="0">
                  <a:moveTo>
                    <a:pt x="21" y="0"/>
                  </a:moveTo>
                  <a:cubicBezTo>
                    <a:pt x="0" y="1749"/>
                    <a:pt x="42" y="3499"/>
                    <a:pt x="0" y="5248"/>
                  </a:cubicBezTo>
                  <a:cubicBezTo>
                    <a:pt x="0" y="5754"/>
                    <a:pt x="105" y="5944"/>
                    <a:pt x="653" y="5944"/>
                  </a:cubicBezTo>
                  <a:cubicBezTo>
                    <a:pt x="2287" y="5933"/>
                    <a:pt x="3920" y="5928"/>
                    <a:pt x="5554" y="5928"/>
                  </a:cubicBezTo>
                  <a:cubicBezTo>
                    <a:pt x="7187" y="5928"/>
                    <a:pt x="8820" y="5933"/>
                    <a:pt x="10454" y="5944"/>
                  </a:cubicBezTo>
                  <a:cubicBezTo>
                    <a:pt x="11002" y="5944"/>
                    <a:pt x="11107" y="5754"/>
                    <a:pt x="11107" y="5248"/>
                  </a:cubicBezTo>
                  <a:cubicBezTo>
                    <a:pt x="11086" y="3499"/>
                    <a:pt x="11086" y="1749"/>
                    <a:pt x="1108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73"/>
            <p:cNvSpPr/>
            <p:nvPr/>
          </p:nvSpPr>
          <p:spPr>
            <a:xfrm rot="-970049">
              <a:off x="9006505" y="3360687"/>
              <a:ext cx="212669" cy="115327"/>
            </a:xfrm>
            <a:custGeom>
              <a:avLst/>
              <a:gdLst/>
              <a:ahLst/>
              <a:cxnLst/>
              <a:rect l="l" t="t" r="r" b="b"/>
              <a:pathLst>
                <a:path w="10961" h="5944" extrusionOk="0">
                  <a:moveTo>
                    <a:pt x="1" y="0"/>
                  </a:moveTo>
                  <a:cubicBezTo>
                    <a:pt x="1" y="1749"/>
                    <a:pt x="22" y="3499"/>
                    <a:pt x="1" y="5248"/>
                  </a:cubicBezTo>
                  <a:cubicBezTo>
                    <a:pt x="1" y="5733"/>
                    <a:pt x="106" y="5944"/>
                    <a:pt x="654" y="5944"/>
                  </a:cubicBezTo>
                  <a:cubicBezTo>
                    <a:pt x="2266" y="5933"/>
                    <a:pt x="3879" y="5928"/>
                    <a:pt x="5488" y="5928"/>
                  </a:cubicBezTo>
                  <a:cubicBezTo>
                    <a:pt x="7098" y="5928"/>
                    <a:pt x="8705" y="5933"/>
                    <a:pt x="10307" y="5944"/>
                  </a:cubicBezTo>
                  <a:cubicBezTo>
                    <a:pt x="10855" y="5944"/>
                    <a:pt x="10960" y="5733"/>
                    <a:pt x="10960" y="5248"/>
                  </a:cubicBezTo>
                  <a:cubicBezTo>
                    <a:pt x="10939" y="3499"/>
                    <a:pt x="10960" y="1749"/>
                    <a:pt x="109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73"/>
            <p:cNvSpPr/>
            <p:nvPr/>
          </p:nvSpPr>
          <p:spPr>
            <a:xfrm rot="-970049">
              <a:off x="7999999" y="3652914"/>
              <a:ext cx="210205" cy="115327"/>
            </a:xfrm>
            <a:custGeom>
              <a:avLst/>
              <a:gdLst/>
              <a:ahLst/>
              <a:cxnLst/>
              <a:rect l="l" t="t" r="r" b="b"/>
              <a:pathLst>
                <a:path w="10834" h="5944" extrusionOk="0">
                  <a:moveTo>
                    <a:pt x="0" y="0"/>
                  </a:moveTo>
                  <a:cubicBezTo>
                    <a:pt x="0" y="1749"/>
                    <a:pt x="22" y="3499"/>
                    <a:pt x="0" y="5248"/>
                  </a:cubicBezTo>
                  <a:cubicBezTo>
                    <a:pt x="0" y="5754"/>
                    <a:pt x="106" y="5944"/>
                    <a:pt x="654" y="5944"/>
                  </a:cubicBezTo>
                  <a:cubicBezTo>
                    <a:pt x="2245" y="5933"/>
                    <a:pt x="3831" y="5928"/>
                    <a:pt x="5417" y="5928"/>
                  </a:cubicBezTo>
                  <a:cubicBezTo>
                    <a:pt x="7003" y="5928"/>
                    <a:pt x="8589" y="5933"/>
                    <a:pt x="10180" y="5944"/>
                  </a:cubicBezTo>
                  <a:cubicBezTo>
                    <a:pt x="10728" y="5944"/>
                    <a:pt x="10834" y="5754"/>
                    <a:pt x="10834" y="5248"/>
                  </a:cubicBezTo>
                  <a:lnTo>
                    <a:pt x="1083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73"/>
            <p:cNvSpPr/>
            <p:nvPr/>
          </p:nvSpPr>
          <p:spPr>
            <a:xfrm rot="-970049">
              <a:off x="7598541" y="3925954"/>
              <a:ext cx="159099" cy="146410"/>
            </a:xfrm>
            <a:custGeom>
              <a:avLst/>
              <a:gdLst/>
              <a:ahLst/>
              <a:cxnLst/>
              <a:rect l="l" t="t" r="r" b="b"/>
              <a:pathLst>
                <a:path w="8200" h="7546" extrusionOk="0">
                  <a:moveTo>
                    <a:pt x="7504" y="1"/>
                  </a:moveTo>
                  <a:cubicBezTo>
                    <a:pt x="6260" y="22"/>
                    <a:pt x="5012" y="27"/>
                    <a:pt x="3760" y="27"/>
                  </a:cubicBezTo>
                  <a:cubicBezTo>
                    <a:pt x="2509" y="27"/>
                    <a:pt x="1255" y="22"/>
                    <a:pt x="1" y="22"/>
                  </a:cubicBezTo>
                  <a:lnTo>
                    <a:pt x="1" y="7525"/>
                  </a:lnTo>
                  <a:cubicBezTo>
                    <a:pt x="1244" y="7525"/>
                    <a:pt x="2493" y="7519"/>
                    <a:pt x="3745" y="7519"/>
                  </a:cubicBezTo>
                  <a:cubicBezTo>
                    <a:pt x="4996" y="7519"/>
                    <a:pt x="6250" y="7525"/>
                    <a:pt x="7504" y="7546"/>
                  </a:cubicBezTo>
                  <a:cubicBezTo>
                    <a:pt x="8052" y="7546"/>
                    <a:pt x="8199" y="7356"/>
                    <a:pt x="8199" y="6829"/>
                  </a:cubicBezTo>
                  <a:cubicBezTo>
                    <a:pt x="8178" y="4785"/>
                    <a:pt x="8178" y="2762"/>
                    <a:pt x="8199" y="717"/>
                  </a:cubicBezTo>
                  <a:cubicBezTo>
                    <a:pt x="8199" y="169"/>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73"/>
            <p:cNvSpPr/>
            <p:nvPr/>
          </p:nvSpPr>
          <p:spPr>
            <a:xfrm rot="-970049">
              <a:off x="7645519" y="4093058"/>
              <a:ext cx="159099" cy="136204"/>
            </a:xfrm>
            <a:custGeom>
              <a:avLst/>
              <a:gdLst/>
              <a:ahLst/>
              <a:cxnLst/>
              <a:rect l="l" t="t" r="r" b="b"/>
              <a:pathLst>
                <a:path w="8200" h="7020" extrusionOk="0">
                  <a:moveTo>
                    <a:pt x="7504" y="1"/>
                  </a:moveTo>
                  <a:cubicBezTo>
                    <a:pt x="5017" y="22"/>
                    <a:pt x="2509" y="22"/>
                    <a:pt x="1" y="22"/>
                  </a:cubicBezTo>
                  <a:lnTo>
                    <a:pt x="1" y="6998"/>
                  </a:lnTo>
                  <a:cubicBezTo>
                    <a:pt x="1244" y="6998"/>
                    <a:pt x="2493" y="6993"/>
                    <a:pt x="3745" y="6993"/>
                  </a:cubicBezTo>
                  <a:cubicBezTo>
                    <a:pt x="4996" y="6993"/>
                    <a:pt x="6250" y="6998"/>
                    <a:pt x="7504" y="7019"/>
                  </a:cubicBezTo>
                  <a:cubicBezTo>
                    <a:pt x="8052" y="7019"/>
                    <a:pt x="8199" y="6830"/>
                    <a:pt x="8199" y="6303"/>
                  </a:cubicBezTo>
                  <a:cubicBezTo>
                    <a:pt x="8178" y="4448"/>
                    <a:pt x="8178" y="2572"/>
                    <a:pt x="8199" y="717"/>
                  </a:cubicBezTo>
                  <a:cubicBezTo>
                    <a:pt x="8199" y="170"/>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73"/>
            <p:cNvSpPr/>
            <p:nvPr/>
          </p:nvSpPr>
          <p:spPr>
            <a:xfrm rot="-970049">
              <a:off x="7554414" y="3789119"/>
              <a:ext cx="159099" cy="115735"/>
            </a:xfrm>
            <a:custGeom>
              <a:avLst/>
              <a:gdLst/>
              <a:ahLst/>
              <a:cxnLst/>
              <a:rect l="l" t="t" r="r" b="b"/>
              <a:pathLst>
                <a:path w="8200" h="5965" extrusionOk="0">
                  <a:moveTo>
                    <a:pt x="696" y="0"/>
                  </a:moveTo>
                  <a:cubicBezTo>
                    <a:pt x="169" y="0"/>
                    <a:pt x="1" y="126"/>
                    <a:pt x="1" y="696"/>
                  </a:cubicBezTo>
                  <a:cubicBezTo>
                    <a:pt x="22" y="2445"/>
                    <a:pt x="1" y="4194"/>
                    <a:pt x="1" y="5943"/>
                  </a:cubicBezTo>
                  <a:cubicBezTo>
                    <a:pt x="1244" y="5943"/>
                    <a:pt x="2488" y="5938"/>
                    <a:pt x="3734" y="5938"/>
                  </a:cubicBezTo>
                  <a:cubicBezTo>
                    <a:pt x="4980" y="5938"/>
                    <a:pt x="6229" y="5943"/>
                    <a:pt x="7483" y="5965"/>
                  </a:cubicBezTo>
                  <a:cubicBezTo>
                    <a:pt x="8094" y="5965"/>
                    <a:pt x="8199" y="5754"/>
                    <a:pt x="8199" y="5206"/>
                  </a:cubicBezTo>
                  <a:cubicBezTo>
                    <a:pt x="8178" y="3478"/>
                    <a:pt x="8199" y="1749"/>
                    <a:pt x="8199" y="21"/>
                  </a:cubicBezTo>
                  <a:cubicBezTo>
                    <a:pt x="6945" y="21"/>
                    <a:pt x="5697" y="26"/>
                    <a:pt x="4448" y="26"/>
                  </a:cubicBezTo>
                  <a:cubicBezTo>
                    <a:pt x="3199" y="26"/>
                    <a:pt x="1950" y="21"/>
                    <a:pt x="69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73"/>
            <p:cNvSpPr/>
            <p:nvPr/>
          </p:nvSpPr>
          <p:spPr>
            <a:xfrm rot="-970049">
              <a:off x="9781589" y="3301079"/>
              <a:ext cx="105122" cy="145653"/>
            </a:xfrm>
            <a:custGeom>
              <a:avLst/>
              <a:gdLst/>
              <a:ahLst/>
              <a:cxnLst/>
              <a:rect l="l" t="t" r="r" b="b"/>
              <a:pathLst>
                <a:path w="5418" h="7507" extrusionOk="0">
                  <a:moveTo>
                    <a:pt x="509" y="1"/>
                  </a:moveTo>
                  <a:cubicBezTo>
                    <a:pt x="179" y="1"/>
                    <a:pt x="22" y="108"/>
                    <a:pt x="22" y="531"/>
                  </a:cubicBezTo>
                  <a:cubicBezTo>
                    <a:pt x="22" y="2680"/>
                    <a:pt x="22" y="4830"/>
                    <a:pt x="22" y="6980"/>
                  </a:cubicBezTo>
                  <a:cubicBezTo>
                    <a:pt x="1" y="7422"/>
                    <a:pt x="212" y="7507"/>
                    <a:pt x="612" y="7507"/>
                  </a:cubicBezTo>
                  <a:cubicBezTo>
                    <a:pt x="2214" y="7486"/>
                    <a:pt x="3794" y="7486"/>
                    <a:pt x="5396" y="7486"/>
                  </a:cubicBezTo>
                  <a:cubicBezTo>
                    <a:pt x="5396" y="4999"/>
                    <a:pt x="5417" y="2512"/>
                    <a:pt x="5417" y="25"/>
                  </a:cubicBezTo>
                  <a:cubicBezTo>
                    <a:pt x="3816" y="25"/>
                    <a:pt x="2214" y="25"/>
                    <a:pt x="612" y="4"/>
                  </a:cubicBezTo>
                  <a:cubicBezTo>
                    <a:pt x="576" y="2"/>
                    <a:pt x="542" y="1"/>
                    <a:pt x="50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73"/>
            <p:cNvSpPr/>
            <p:nvPr/>
          </p:nvSpPr>
          <p:spPr>
            <a:xfrm rot="-970049">
              <a:off x="9828515" y="3467822"/>
              <a:ext cx="105122" cy="135816"/>
            </a:xfrm>
            <a:custGeom>
              <a:avLst/>
              <a:gdLst/>
              <a:ahLst/>
              <a:cxnLst/>
              <a:rect l="l" t="t" r="r" b="b"/>
              <a:pathLst>
                <a:path w="5418" h="7000" extrusionOk="0">
                  <a:moveTo>
                    <a:pt x="536" y="0"/>
                  </a:moveTo>
                  <a:cubicBezTo>
                    <a:pt x="116" y="0"/>
                    <a:pt x="22" y="175"/>
                    <a:pt x="22" y="613"/>
                  </a:cubicBezTo>
                  <a:cubicBezTo>
                    <a:pt x="22" y="2531"/>
                    <a:pt x="22" y="4470"/>
                    <a:pt x="22" y="6409"/>
                  </a:cubicBezTo>
                  <a:cubicBezTo>
                    <a:pt x="1" y="6852"/>
                    <a:pt x="148" y="6999"/>
                    <a:pt x="612" y="6999"/>
                  </a:cubicBezTo>
                  <a:lnTo>
                    <a:pt x="5417" y="6999"/>
                  </a:lnTo>
                  <a:cubicBezTo>
                    <a:pt x="5396" y="4681"/>
                    <a:pt x="5396" y="2341"/>
                    <a:pt x="5396" y="23"/>
                  </a:cubicBezTo>
                  <a:cubicBezTo>
                    <a:pt x="3794" y="23"/>
                    <a:pt x="2214" y="23"/>
                    <a:pt x="612" y="2"/>
                  </a:cubicBezTo>
                  <a:cubicBezTo>
                    <a:pt x="585" y="1"/>
                    <a:pt x="560" y="0"/>
                    <a:pt x="5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73"/>
            <p:cNvSpPr/>
            <p:nvPr/>
          </p:nvSpPr>
          <p:spPr>
            <a:xfrm rot="-970049">
              <a:off x="9737527" y="3164293"/>
              <a:ext cx="105122" cy="115327"/>
            </a:xfrm>
            <a:custGeom>
              <a:avLst/>
              <a:gdLst/>
              <a:ahLst/>
              <a:cxnLst/>
              <a:rect l="l" t="t" r="r" b="b"/>
              <a:pathLst>
                <a:path w="5418" h="5944" extrusionOk="0">
                  <a:moveTo>
                    <a:pt x="22" y="0"/>
                  </a:moveTo>
                  <a:cubicBezTo>
                    <a:pt x="22" y="1770"/>
                    <a:pt x="43" y="3541"/>
                    <a:pt x="22" y="5332"/>
                  </a:cubicBezTo>
                  <a:cubicBezTo>
                    <a:pt x="1" y="5775"/>
                    <a:pt x="127" y="5944"/>
                    <a:pt x="612" y="5944"/>
                  </a:cubicBezTo>
                  <a:cubicBezTo>
                    <a:pt x="2214" y="5922"/>
                    <a:pt x="3794" y="5922"/>
                    <a:pt x="5417" y="5922"/>
                  </a:cubicBezTo>
                  <a:cubicBezTo>
                    <a:pt x="5417" y="4152"/>
                    <a:pt x="5396" y="2361"/>
                    <a:pt x="5417" y="590"/>
                  </a:cubicBezTo>
                  <a:cubicBezTo>
                    <a:pt x="5417" y="127"/>
                    <a:pt x="5270" y="0"/>
                    <a:pt x="4806" y="0"/>
                  </a:cubicBezTo>
                  <a:cubicBezTo>
                    <a:pt x="4272" y="7"/>
                    <a:pt x="3741" y="9"/>
                    <a:pt x="3210" y="9"/>
                  </a:cubicBezTo>
                  <a:cubicBezTo>
                    <a:pt x="2148" y="9"/>
                    <a:pt x="1090" y="0"/>
                    <a:pt x="2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73"/>
            <p:cNvSpPr/>
            <p:nvPr/>
          </p:nvSpPr>
          <p:spPr>
            <a:xfrm rot="-970049">
              <a:off x="7770942" y="3861499"/>
              <a:ext cx="258866" cy="146410"/>
            </a:xfrm>
            <a:custGeom>
              <a:avLst/>
              <a:gdLst/>
              <a:ahLst/>
              <a:cxnLst/>
              <a:rect l="l" t="t" r="r" b="b"/>
              <a:pathLst>
                <a:path w="13342" h="7546" extrusionOk="0">
                  <a:moveTo>
                    <a:pt x="675" y="1"/>
                  </a:moveTo>
                  <a:cubicBezTo>
                    <a:pt x="169" y="1"/>
                    <a:pt x="22" y="148"/>
                    <a:pt x="22" y="675"/>
                  </a:cubicBezTo>
                  <a:cubicBezTo>
                    <a:pt x="43" y="2740"/>
                    <a:pt x="43" y="4806"/>
                    <a:pt x="22" y="6871"/>
                  </a:cubicBezTo>
                  <a:cubicBezTo>
                    <a:pt x="1" y="7377"/>
                    <a:pt x="148" y="7546"/>
                    <a:pt x="675" y="7546"/>
                  </a:cubicBezTo>
                  <a:cubicBezTo>
                    <a:pt x="1666" y="7525"/>
                    <a:pt x="2656" y="7519"/>
                    <a:pt x="3644" y="7519"/>
                  </a:cubicBezTo>
                  <a:cubicBezTo>
                    <a:pt x="4632" y="7519"/>
                    <a:pt x="5617" y="7525"/>
                    <a:pt x="6598" y="7525"/>
                  </a:cubicBezTo>
                  <a:cubicBezTo>
                    <a:pt x="7609" y="7525"/>
                    <a:pt x="8621" y="7519"/>
                    <a:pt x="9632" y="7519"/>
                  </a:cubicBezTo>
                  <a:cubicBezTo>
                    <a:pt x="10644" y="7519"/>
                    <a:pt x="11656" y="7525"/>
                    <a:pt x="12667" y="7546"/>
                  </a:cubicBezTo>
                  <a:cubicBezTo>
                    <a:pt x="13194" y="7546"/>
                    <a:pt x="13342" y="7398"/>
                    <a:pt x="13342" y="6871"/>
                  </a:cubicBezTo>
                  <a:cubicBezTo>
                    <a:pt x="13300" y="4806"/>
                    <a:pt x="13300" y="2740"/>
                    <a:pt x="13342" y="675"/>
                  </a:cubicBezTo>
                  <a:cubicBezTo>
                    <a:pt x="13342" y="169"/>
                    <a:pt x="13194" y="1"/>
                    <a:pt x="12667" y="1"/>
                  </a:cubicBezTo>
                  <a:cubicBezTo>
                    <a:pt x="10665" y="11"/>
                    <a:pt x="8668" y="16"/>
                    <a:pt x="6671" y="16"/>
                  </a:cubicBezTo>
                  <a:cubicBezTo>
                    <a:pt x="4674" y="16"/>
                    <a:pt x="2677" y="1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73"/>
            <p:cNvSpPr/>
            <p:nvPr/>
          </p:nvSpPr>
          <p:spPr>
            <a:xfrm rot="-970049">
              <a:off x="8269271" y="3717043"/>
              <a:ext cx="258458" cy="146002"/>
            </a:xfrm>
            <a:custGeom>
              <a:avLst/>
              <a:gdLst/>
              <a:ahLst/>
              <a:cxnLst/>
              <a:rect l="l" t="t" r="r" b="b"/>
              <a:pathLst>
                <a:path w="13321" h="7525" extrusionOk="0">
                  <a:moveTo>
                    <a:pt x="590" y="1"/>
                  </a:moveTo>
                  <a:cubicBezTo>
                    <a:pt x="106" y="1"/>
                    <a:pt x="0" y="169"/>
                    <a:pt x="0" y="612"/>
                  </a:cubicBezTo>
                  <a:cubicBezTo>
                    <a:pt x="21" y="2698"/>
                    <a:pt x="21" y="4785"/>
                    <a:pt x="0" y="6871"/>
                  </a:cubicBezTo>
                  <a:cubicBezTo>
                    <a:pt x="0" y="7398"/>
                    <a:pt x="169" y="7525"/>
                    <a:pt x="675" y="7525"/>
                  </a:cubicBezTo>
                  <a:cubicBezTo>
                    <a:pt x="1342" y="7518"/>
                    <a:pt x="2010" y="7515"/>
                    <a:pt x="2677" y="7515"/>
                  </a:cubicBezTo>
                  <a:cubicBezTo>
                    <a:pt x="4012" y="7515"/>
                    <a:pt x="5347" y="7525"/>
                    <a:pt x="6681" y="7525"/>
                  </a:cubicBezTo>
                  <a:lnTo>
                    <a:pt x="12667" y="7525"/>
                  </a:lnTo>
                  <a:cubicBezTo>
                    <a:pt x="13131" y="7525"/>
                    <a:pt x="13320" y="7440"/>
                    <a:pt x="13320" y="6914"/>
                  </a:cubicBezTo>
                  <a:cubicBezTo>
                    <a:pt x="13299" y="4806"/>
                    <a:pt x="13299" y="2698"/>
                    <a:pt x="13320" y="591"/>
                  </a:cubicBezTo>
                  <a:cubicBezTo>
                    <a:pt x="13320" y="106"/>
                    <a:pt x="13152" y="1"/>
                    <a:pt x="12709" y="1"/>
                  </a:cubicBezTo>
                  <a:cubicBezTo>
                    <a:pt x="10686" y="11"/>
                    <a:pt x="8668" y="16"/>
                    <a:pt x="6650" y="16"/>
                  </a:cubicBezTo>
                  <a:cubicBezTo>
                    <a:pt x="4632" y="16"/>
                    <a:pt x="2614" y="1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73"/>
            <p:cNvSpPr/>
            <p:nvPr/>
          </p:nvSpPr>
          <p:spPr>
            <a:xfrm rot="-970049">
              <a:off x="9277888" y="3424923"/>
              <a:ext cx="256014" cy="146410"/>
            </a:xfrm>
            <a:custGeom>
              <a:avLst/>
              <a:gdLst/>
              <a:ahLst/>
              <a:cxnLst/>
              <a:rect l="l" t="t" r="r" b="b"/>
              <a:pathLst>
                <a:path w="13195" h="7546" extrusionOk="0">
                  <a:moveTo>
                    <a:pt x="633" y="1"/>
                  </a:moveTo>
                  <a:cubicBezTo>
                    <a:pt x="127" y="1"/>
                    <a:pt x="1" y="169"/>
                    <a:pt x="1" y="633"/>
                  </a:cubicBezTo>
                  <a:cubicBezTo>
                    <a:pt x="22" y="2719"/>
                    <a:pt x="22" y="4806"/>
                    <a:pt x="1" y="6892"/>
                  </a:cubicBezTo>
                  <a:cubicBezTo>
                    <a:pt x="1" y="7377"/>
                    <a:pt x="148" y="7525"/>
                    <a:pt x="633" y="7525"/>
                  </a:cubicBezTo>
                  <a:cubicBezTo>
                    <a:pt x="1300" y="7518"/>
                    <a:pt x="1966" y="7515"/>
                    <a:pt x="2630" y="7515"/>
                  </a:cubicBezTo>
                  <a:cubicBezTo>
                    <a:pt x="3958" y="7515"/>
                    <a:pt x="5284" y="7525"/>
                    <a:pt x="6619" y="7525"/>
                  </a:cubicBezTo>
                  <a:cubicBezTo>
                    <a:pt x="8600" y="7525"/>
                    <a:pt x="10560" y="7525"/>
                    <a:pt x="12541" y="7546"/>
                  </a:cubicBezTo>
                  <a:cubicBezTo>
                    <a:pt x="12984" y="7546"/>
                    <a:pt x="13194" y="7462"/>
                    <a:pt x="13194" y="6935"/>
                  </a:cubicBezTo>
                  <a:cubicBezTo>
                    <a:pt x="13173" y="4827"/>
                    <a:pt x="13173" y="2719"/>
                    <a:pt x="13194" y="612"/>
                  </a:cubicBezTo>
                  <a:cubicBezTo>
                    <a:pt x="13194" y="148"/>
                    <a:pt x="13068" y="1"/>
                    <a:pt x="12604" y="1"/>
                  </a:cubicBezTo>
                  <a:cubicBezTo>
                    <a:pt x="10602" y="11"/>
                    <a:pt x="8605" y="16"/>
                    <a:pt x="6611" y="16"/>
                  </a:cubicBezTo>
                  <a:cubicBezTo>
                    <a:pt x="4616" y="16"/>
                    <a:pt x="2625" y="1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73"/>
            <p:cNvSpPr/>
            <p:nvPr/>
          </p:nvSpPr>
          <p:spPr>
            <a:xfrm rot="-970049">
              <a:off x="8779522" y="3569385"/>
              <a:ext cx="256402" cy="146410"/>
            </a:xfrm>
            <a:custGeom>
              <a:avLst/>
              <a:gdLst/>
              <a:ahLst/>
              <a:cxnLst/>
              <a:rect l="l" t="t" r="r" b="b"/>
              <a:pathLst>
                <a:path w="13215" h="7546" extrusionOk="0">
                  <a:moveTo>
                    <a:pt x="654" y="1"/>
                  </a:moveTo>
                  <a:cubicBezTo>
                    <a:pt x="148" y="1"/>
                    <a:pt x="21" y="148"/>
                    <a:pt x="21" y="633"/>
                  </a:cubicBezTo>
                  <a:cubicBezTo>
                    <a:pt x="42" y="2719"/>
                    <a:pt x="42" y="4806"/>
                    <a:pt x="21" y="6892"/>
                  </a:cubicBezTo>
                  <a:cubicBezTo>
                    <a:pt x="0" y="7440"/>
                    <a:pt x="232" y="7525"/>
                    <a:pt x="717" y="7525"/>
                  </a:cubicBezTo>
                  <a:lnTo>
                    <a:pt x="6639" y="7525"/>
                  </a:lnTo>
                  <a:cubicBezTo>
                    <a:pt x="8599" y="7525"/>
                    <a:pt x="10580" y="7525"/>
                    <a:pt x="12540" y="7546"/>
                  </a:cubicBezTo>
                  <a:cubicBezTo>
                    <a:pt x="13004" y="7546"/>
                    <a:pt x="13215" y="7462"/>
                    <a:pt x="13215" y="6935"/>
                  </a:cubicBezTo>
                  <a:cubicBezTo>
                    <a:pt x="13173" y="4827"/>
                    <a:pt x="13194" y="2719"/>
                    <a:pt x="13215" y="612"/>
                  </a:cubicBezTo>
                  <a:cubicBezTo>
                    <a:pt x="13215" y="169"/>
                    <a:pt x="13088" y="1"/>
                    <a:pt x="12604" y="1"/>
                  </a:cubicBezTo>
                  <a:cubicBezTo>
                    <a:pt x="10612" y="11"/>
                    <a:pt x="8620" y="16"/>
                    <a:pt x="6629" y="16"/>
                  </a:cubicBezTo>
                  <a:cubicBezTo>
                    <a:pt x="4637" y="16"/>
                    <a:pt x="26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73"/>
            <p:cNvSpPr/>
            <p:nvPr/>
          </p:nvSpPr>
          <p:spPr>
            <a:xfrm rot="-970049">
              <a:off x="8316354" y="3884481"/>
              <a:ext cx="258866" cy="135797"/>
            </a:xfrm>
            <a:custGeom>
              <a:avLst/>
              <a:gdLst/>
              <a:ahLst/>
              <a:cxnLst/>
              <a:rect l="l" t="t" r="r" b="b"/>
              <a:pathLst>
                <a:path w="13342" h="6999" extrusionOk="0">
                  <a:moveTo>
                    <a:pt x="611" y="1"/>
                  </a:moveTo>
                  <a:cubicBezTo>
                    <a:pt x="148" y="1"/>
                    <a:pt x="0" y="149"/>
                    <a:pt x="0" y="591"/>
                  </a:cubicBezTo>
                  <a:cubicBezTo>
                    <a:pt x="21" y="2530"/>
                    <a:pt x="21" y="4469"/>
                    <a:pt x="0" y="6387"/>
                  </a:cubicBezTo>
                  <a:cubicBezTo>
                    <a:pt x="0" y="6851"/>
                    <a:pt x="148" y="6998"/>
                    <a:pt x="611" y="6998"/>
                  </a:cubicBezTo>
                  <a:cubicBezTo>
                    <a:pt x="2624" y="6988"/>
                    <a:pt x="4642" y="6982"/>
                    <a:pt x="6663" y="6982"/>
                  </a:cubicBezTo>
                  <a:cubicBezTo>
                    <a:pt x="8684" y="6982"/>
                    <a:pt x="10707" y="6988"/>
                    <a:pt x="12730" y="6998"/>
                  </a:cubicBezTo>
                  <a:cubicBezTo>
                    <a:pt x="13194" y="6998"/>
                    <a:pt x="13320" y="6851"/>
                    <a:pt x="13320" y="6387"/>
                  </a:cubicBezTo>
                  <a:cubicBezTo>
                    <a:pt x="13299" y="4490"/>
                    <a:pt x="13299" y="2572"/>
                    <a:pt x="13320" y="675"/>
                  </a:cubicBezTo>
                  <a:cubicBezTo>
                    <a:pt x="13341" y="149"/>
                    <a:pt x="13173" y="1"/>
                    <a:pt x="12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73"/>
            <p:cNvSpPr/>
            <p:nvPr/>
          </p:nvSpPr>
          <p:spPr>
            <a:xfrm rot="-970049">
              <a:off x="7817920" y="4028603"/>
              <a:ext cx="258866" cy="136204"/>
            </a:xfrm>
            <a:custGeom>
              <a:avLst/>
              <a:gdLst/>
              <a:ahLst/>
              <a:cxnLst/>
              <a:rect l="l" t="t" r="r" b="b"/>
              <a:pathLst>
                <a:path w="13342" h="7020" extrusionOk="0">
                  <a:moveTo>
                    <a:pt x="696" y="1"/>
                  </a:moveTo>
                  <a:cubicBezTo>
                    <a:pt x="169" y="1"/>
                    <a:pt x="1" y="148"/>
                    <a:pt x="1" y="675"/>
                  </a:cubicBezTo>
                  <a:cubicBezTo>
                    <a:pt x="43" y="2551"/>
                    <a:pt x="43" y="4448"/>
                    <a:pt x="1" y="6324"/>
                  </a:cubicBezTo>
                  <a:cubicBezTo>
                    <a:pt x="1" y="6830"/>
                    <a:pt x="148" y="7019"/>
                    <a:pt x="675" y="7019"/>
                  </a:cubicBezTo>
                  <a:cubicBezTo>
                    <a:pt x="2667" y="7009"/>
                    <a:pt x="4664" y="7003"/>
                    <a:pt x="6661" y="7003"/>
                  </a:cubicBezTo>
                  <a:cubicBezTo>
                    <a:pt x="8658" y="7003"/>
                    <a:pt x="10655" y="7009"/>
                    <a:pt x="12646" y="7019"/>
                  </a:cubicBezTo>
                  <a:cubicBezTo>
                    <a:pt x="13173" y="7019"/>
                    <a:pt x="13342" y="6872"/>
                    <a:pt x="13342" y="6345"/>
                  </a:cubicBezTo>
                  <a:cubicBezTo>
                    <a:pt x="13300" y="4490"/>
                    <a:pt x="13300" y="2614"/>
                    <a:pt x="13342" y="760"/>
                  </a:cubicBezTo>
                  <a:cubicBezTo>
                    <a:pt x="13342" y="191"/>
                    <a:pt x="13194" y="1"/>
                    <a:pt x="12604" y="1"/>
                  </a:cubicBezTo>
                  <a:cubicBezTo>
                    <a:pt x="11614" y="22"/>
                    <a:pt x="10628" y="27"/>
                    <a:pt x="9643" y="27"/>
                  </a:cubicBezTo>
                  <a:cubicBezTo>
                    <a:pt x="8658" y="27"/>
                    <a:pt x="7672" y="22"/>
                    <a:pt x="6682" y="22"/>
                  </a:cubicBezTo>
                  <a:cubicBezTo>
                    <a:pt x="4680" y="22"/>
                    <a:pt x="2677" y="22"/>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73"/>
            <p:cNvSpPr/>
            <p:nvPr/>
          </p:nvSpPr>
          <p:spPr>
            <a:xfrm rot="-970049">
              <a:off x="9324798" y="3591959"/>
              <a:ext cx="256421" cy="135816"/>
            </a:xfrm>
            <a:custGeom>
              <a:avLst/>
              <a:gdLst/>
              <a:ahLst/>
              <a:cxnLst/>
              <a:rect l="l" t="t" r="r" b="b"/>
              <a:pathLst>
                <a:path w="13216" h="7000" extrusionOk="0">
                  <a:moveTo>
                    <a:pt x="582" y="0"/>
                  </a:moveTo>
                  <a:cubicBezTo>
                    <a:pt x="97" y="0"/>
                    <a:pt x="1" y="214"/>
                    <a:pt x="1" y="676"/>
                  </a:cubicBezTo>
                  <a:cubicBezTo>
                    <a:pt x="22" y="2573"/>
                    <a:pt x="43" y="4449"/>
                    <a:pt x="1" y="6346"/>
                  </a:cubicBezTo>
                  <a:cubicBezTo>
                    <a:pt x="1" y="6873"/>
                    <a:pt x="169" y="6999"/>
                    <a:pt x="675" y="6999"/>
                  </a:cubicBezTo>
                  <a:cubicBezTo>
                    <a:pt x="1329" y="6992"/>
                    <a:pt x="1982" y="6990"/>
                    <a:pt x="2634" y="6990"/>
                  </a:cubicBezTo>
                  <a:cubicBezTo>
                    <a:pt x="3940" y="6990"/>
                    <a:pt x="5242" y="6999"/>
                    <a:pt x="6534" y="6999"/>
                  </a:cubicBezTo>
                  <a:lnTo>
                    <a:pt x="12520" y="6999"/>
                  </a:lnTo>
                  <a:cubicBezTo>
                    <a:pt x="13005" y="6999"/>
                    <a:pt x="13194" y="6894"/>
                    <a:pt x="13194" y="6346"/>
                  </a:cubicBezTo>
                  <a:cubicBezTo>
                    <a:pt x="13173" y="4428"/>
                    <a:pt x="13173" y="2531"/>
                    <a:pt x="13194" y="634"/>
                  </a:cubicBezTo>
                  <a:cubicBezTo>
                    <a:pt x="13215" y="128"/>
                    <a:pt x="13047" y="2"/>
                    <a:pt x="12562" y="2"/>
                  </a:cubicBezTo>
                  <a:cubicBezTo>
                    <a:pt x="10581" y="12"/>
                    <a:pt x="8595" y="18"/>
                    <a:pt x="6608" y="18"/>
                  </a:cubicBezTo>
                  <a:cubicBezTo>
                    <a:pt x="4622" y="18"/>
                    <a:pt x="2635" y="12"/>
                    <a:pt x="654" y="2"/>
                  </a:cubicBezTo>
                  <a:cubicBezTo>
                    <a:pt x="629" y="1"/>
                    <a:pt x="605" y="0"/>
                    <a:pt x="5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73"/>
            <p:cNvSpPr/>
            <p:nvPr/>
          </p:nvSpPr>
          <p:spPr>
            <a:xfrm rot="-970049">
              <a:off x="8826899" y="3736432"/>
              <a:ext cx="255994" cy="136204"/>
            </a:xfrm>
            <a:custGeom>
              <a:avLst/>
              <a:gdLst/>
              <a:ahLst/>
              <a:cxnLst/>
              <a:rect l="l" t="t" r="r" b="b"/>
              <a:pathLst>
                <a:path w="13194" h="7020" extrusionOk="0">
                  <a:moveTo>
                    <a:pt x="611" y="1"/>
                  </a:moveTo>
                  <a:cubicBezTo>
                    <a:pt x="169" y="1"/>
                    <a:pt x="0" y="127"/>
                    <a:pt x="0" y="591"/>
                  </a:cubicBezTo>
                  <a:cubicBezTo>
                    <a:pt x="21" y="2530"/>
                    <a:pt x="21" y="4469"/>
                    <a:pt x="0" y="6387"/>
                  </a:cubicBezTo>
                  <a:cubicBezTo>
                    <a:pt x="0" y="6893"/>
                    <a:pt x="169" y="7019"/>
                    <a:pt x="654" y="7019"/>
                  </a:cubicBezTo>
                  <a:cubicBezTo>
                    <a:pt x="2635" y="7009"/>
                    <a:pt x="4616" y="7003"/>
                    <a:pt x="6597" y="7003"/>
                  </a:cubicBezTo>
                  <a:cubicBezTo>
                    <a:pt x="8578" y="7003"/>
                    <a:pt x="10559" y="7009"/>
                    <a:pt x="12541" y="7019"/>
                  </a:cubicBezTo>
                  <a:cubicBezTo>
                    <a:pt x="13025" y="7019"/>
                    <a:pt x="13194" y="6893"/>
                    <a:pt x="13194" y="6387"/>
                  </a:cubicBezTo>
                  <a:cubicBezTo>
                    <a:pt x="13173" y="4490"/>
                    <a:pt x="13173" y="2572"/>
                    <a:pt x="13194" y="675"/>
                  </a:cubicBezTo>
                  <a:cubicBezTo>
                    <a:pt x="13194" y="127"/>
                    <a:pt x="13025" y="22"/>
                    <a:pt x="12519" y="22"/>
                  </a:cubicBezTo>
                  <a:lnTo>
                    <a:pt x="6597" y="22"/>
                  </a:lnTo>
                  <a:cubicBezTo>
                    <a:pt x="4595" y="22"/>
                    <a:pt x="2614" y="22"/>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73"/>
            <p:cNvSpPr/>
            <p:nvPr/>
          </p:nvSpPr>
          <p:spPr>
            <a:xfrm rot="-970049">
              <a:off x="8542700" y="3643344"/>
              <a:ext cx="222875" cy="146410"/>
            </a:xfrm>
            <a:custGeom>
              <a:avLst/>
              <a:gdLst/>
              <a:ahLst/>
              <a:cxnLst/>
              <a:rect l="l" t="t" r="r" b="b"/>
              <a:pathLst>
                <a:path w="11487" h="7546" extrusionOk="0">
                  <a:moveTo>
                    <a:pt x="5796" y="1"/>
                  </a:moveTo>
                  <a:cubicBezTo>
                    <a:pt x="4068" y="1"/>
                    <a:pt x="2340" y="1"/>
                    <a:pt x="611" y="22"/>
                  </a:cubicBezTo>
                  <a:cubicBezTo>
                    <a:pt x="581" y="20"/>
                    <a:pt x="552" y="20"/>
                    <a:pt x="525" y="20"/>
                  </a:cubicBezTo>
                  <a:cubicBezTo>
                    <a:pt x="147" y="20"/>
                    <a:pt x="0" y="160"/>
                    <a:pt x="0" y="612"/>
                  </a:cubicBezTo>
                  <a:cubicBezTo>
                    <a:pt x="21" y="2719"/>
                    <a:pt x="21" y="4848"/>
                    <a:pt x="0" y="6977"/>
                  </a:cubicBezTo>
                  <a:cubicBezTo>
                    <a:pt x="0" y="7419"/>
                    <a:pt x="148" y="7546"/>
                    <a:pt x="569" y="7546"/>
                  </a:cubicBezTo>
                  <a:cubicBezTo>
                    <a:pt x="2287" y="7535"/>
                    <a:pt x="4010" y="7530"/>
                    <a:pt x="5733" y="7530"/>
                  </a:cubicBezTo>
                  <a:cubicBezTo>
                    <a:pt x="7456" y="7530"/>
                    <a:pt x="9179" y="7535"/>
                    <a:pt x="10896" y="7546"/>
                  </a:cubicBezTo>
                  <a:cubicBezTo>
                    <a:pt x="11381" y="7546"/>
                    <a:pt x="11487" y="7335"/>
                    <a:pt x="11487" y="6914"/>
                  </a:cubicBezTo>
                  <a:cubicBezTo>
                    <a:pt x="11466" y="4806"/>
                    <a:pt x="11466" y="2698"/>
                    <a:pt x="11487" y="591"/>
                  </a:cubicBezTo>
                  <a:cubicBezTo>
                    <a:pt x="11487" y="127"/>
                    <a:pt x="11318" y="1"/>
                    <a:pt x="108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73"/>
            <p:cNvSpPr/>
            <p:nvPr/>
          </p:nvSpPr>
          <p:spPr>
            <a:xfrm rot="-970049">
              <a:off x="9548896" y="3352205"/>
              <a:ext cx="215521" cy="146410"/>
            </a:xfrm>
            <a:custGeom>
              <a:avLst/>
              <a:gdLst/>
              <a:ahLst/>
              <a:cxnLst/>
              <a:rect l="l" t="t" r="r" b="b"/>
              <a:pathLst>
                <a:path w="11108" h="7546" extrusionOk="0">
                  <a:moveTo>
                    <a:pt x="653" y="1"/>
                  </a:moveTo>
                  <a:cubicBezTo>
                    <a:pt x="169" y="1"/>
                    <a:pt x="0" y="127"/>
                    <a:pt x="0" y="633"/>
                  </a:cubicBezTo>
                  <a:cubicBezTo>
                    <a:pt x="21" y="2698"/>
                    <a:pt x="21" y="4785"/>
                    <a:pt x="0" y="6871"/>
                  </a:cubicBezTo>
                  <a:cubicBezTo>
                    <a:pt x="0" y="7419"/>
                    <a:pt x="190" y="7525"/>
                    <a:pt x="696" y="7525"/>
                  </a:cubicBezTo>
                  <a:cubicBezTo>
                    <a:pt x="1237" y="7518"/>
                    <a:pt x="1778" y="7515"/>
                    <a:pt x="2318" y="7515"/>
                  </a:cubicBezTo>
                  <a:cubicBezTo>
                    <a:pt x="3398" y="7515"/>
                    <a:pt x="4475" y="7525"/>
                    <a:pt x="5543" y="7525"/>
                  </a:cubicBezTo>
                  <a:cubicBezTo>
                    <a:pt x="6365" y="7525"/>
                    <a:pt x="7187" y="7519"/>
                    <a:pt x="8009" y="7519"/>
                  </a:cubicBezTo>
                  <a:cubicBezTo>
                    <a:pt x="8831" y="7519"/>
                    <a:pt x="9653" y="7525"/>
                    <a:pt x="10475" y="7546"/>
                  </a:cubicBezTo>
                  <a:cubicBezTo>
                    <a:pt x="10939" y="7546"/>
                    <a:pt x="11086" y="7419"/>
                    <a:pt x="11086" y="6935"/>
                  </a:cubicBezTo>
                  <a:cubicBezTo>
                    <a:pt x="11065" y="4827"/>
                    <a:pt x="11065" y="2719"/>
                    <a:pt x="11086" y="612"/>
                  </a:cubicBezTo>
                  <a:cubicBezTo>
                    <a:pt x="11107" y="106"/>
                    <a:pt x="10918" y="1"/>
                    <a:pt x="10433" y="1"/>
                  </a:cubicBezTo>
                  <a:cubicBezTo>
                    <a:pt x="8799" y="11"/>
                    <a:pt x="7166" y="16"/>
                    <a:pt x="5535" y="16"/>
                  </a:cubicBezTo>
                  <a:cubicBezTo>
                    <a:pt x="3904" y="16"/>
                    <a:pt x="2276" y="11"/>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73"/>
            <p:cNvSpPr/>
            <p:nvPr/>
          </p:nvSpPr>
          <p:spPr>
            <a:xfrm rot="-970049">
              <a:off x="9050524" y="3497131"/>
              <a:ext cx="212669" cy="146041"/>
            </a:xfrm>
            <a:custGeom>
              <a:avLst/>
              <a:gdLst/>
              <a:ahLst/>
              <a:cxnLst/>
              <a:rect l="l" t="t" r="r" b="b"/>
              <a:pathLst>
                <a:path w="10961" h="7527" extrusionOk="0">
                  <a:moveTo>
                    <a:pt x="612" y="1"/>
                  </a:moveTo>
                  <a:cubicBezTo>
                    <a:pt x="169" y="1"/>
                    <a:pt x="1" y="127"/>
                    <a:pt x="1" y="591"/>
                  </a:cubicBezTo>
                  <a:cubicBezTo>
                    <a:pt x="22" y="2698"/>
                    <a:pt x="22" y="4806"/>
                    <a:pt x="1" y="6914"/>
                  </a:cubicBezTo>
                  <a:cubicBezTo>
                    <a:pt x="1" y="7377"/>
                    <a:pt x="148" y="7525"/>
                    <a:pt x="612" y="7525"/>
                  </a:cubicBezTo>
                  <a:cubicBezTo>
                    <a:pt x="1153" y="7518"/>
                    <a:pt x="1694" y="7515"/>
                    <a:pt x="2235" y="7515"/>
                  </a:cubicBezTo>
                  <a:cubicBezTo>
                    <a:pt x="3316" y="7515"/>
                    <a:pt x="4398" y="7525"/>
                    <a:pt x="5480" y="7525"/>
                  </a:cubicBezTo>
                  <a:cubicBezTo>
                    <a:pt x="6562" y="7525"/>
                    <a:pt x="7644" y="7515"/>
                    <a:pt x="8726" y="7515"/>
                  </a:cubicBezTo>
                  <a:cubicBezTo>
                    <a:pt x="9267" y="7515"/>
                    <a:pt x="9808" y="7518"/>
                    <a:pt x="10349" y="7525"/>
                  </a:cubicBezTo>
                  <a:cubicBezTo>
                    <a:pt x="10377" y="7526"/>
                    <a:pt x="10404" y="7527"/>
                    <a:pt x="10430" y="7527"/>
                  </a:cubicBezTo>
                  <a:cubicBezTo>
                    <a:pt x="10830" y="7527"/>
                    <a:pt x="10960" y="7370"/>
                    <a:pt x="10960" y="6935"/>
                  </a:cubicBezTo>
                  <a:cubicBezTo>
                    <a:pt x="10939" y="4827"/>
                    <a:pt x="10939" y="2719"/>
                    <a:pt x="10960" y="612"/>
                  </a:cubicBezTo>
                  <a:cubicBezTo>
                    <a:pt x="10960" y="148"/>
                    <a:pt x="10834" y="1"/>
                    <a:pt x="10370" y="1"/>
                  </a:cubicBezTo>
                  <a:cubicBezTo>
                    <a:pt x="8747" y="11"/>
                    <a:pt x="7119" y="16"/>
                    <a:pt x="5491" y="16"/>
                  </a:cubicBezTo>
                  <a:cubicBezTo>
                    <a:pt x="3863" y="16"/>
                    <a:pt x="2235" y="1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73"/>
            <p:cNvSpPr/>
            <p:nvPr/>
          </p:nvSpPr>
          <p:spPr>
            <a:xfrm rot="-970049">
              <a:off x="8044452" y="3789180"/>
              <a:ext cx="210612" cy="146410"/>
            </a:xfrm>
            <a:custGeom>
              <a:avLst/>
              <a:gdLst/>
              <a:ahLst/>
              <a:cxnLst/>
              <a:rect l="l" t="t" r="r" b="b"/>
              <a:pathLst>
                <a:path w="10855" h="7546" extrusionOk="0">
                  <a:moveTo>
                    <a:pt x="633" y="1"/>
                  </a:moveTo>
                  <a:cubicBezTo>
                    <a:pt x="169" y="1"/>
                    <a:pt x="22" y="127"/>
                    <a:pt x="22" y="612"/>
                  </a:cubicBezTo>
                  <a:cubicBezTo>
                    <a:pt x="43" y="2719"/>
                    <a:pt x="43" y="4827"/>
                    <a:pt x="22" y="6935"/>
                  </a:cubicBezTo>
                  <a:cubicBezTo>
                    <a:pt x="1" y="7440"/>
                    <a:pt x="190" y="7546"/>
                    <a:pt x="675" y="7546"/>
                  </a:cubicBezTo>
                  <a:cubicBezTo>
                    <a:pt x="2256" y="7535"/>
                    <a:pt x="3842" y="7530"/>
                    <a:pt x="5430" y="7530"/>
                  </a:cubicBezTo>
                  <a:cubicBezTo>
                    <a:pt x="7019" y="7530"/>
                    <a:pt x="8610" y="7535"/>
                    <a:pt x="10201" y="7546"/>
                  </a:cubicBezTo>
                  <a:cubicBezTo>
                    <a:pt x="10686" y="7546"/>
                    <a:pt x="10855" y="7419"/>
                    <a:pt x="10855" y="6914"/>
                  </a:cubicBezTo>
                  <a:cubicBezTo>
                    <a:pt x="10813" y="4827"/>
                    <a:pt x="10813" y="2762"/>
                    <a:pt x="10855" y="675"/>
                  </a:cubicBezTo>
                  <a:cubicBezTo>
                    <a:pt x="10855" y="127"/>
                    <a:pt x="10665" y="22"/>
                    <a:pt x="10159" y="22"/>
                  </a:cubicBezTo>
                  <a:cubicBezTo>
                    <a:pt x="9632" y="29"/>
                    <a:pt x="9105" y="31"/>
                    <a:pt x="8578" y="31"/>
                  </a:cubicBezTo>
                  <a:cubicBezTo>
                    <a:pt x="7525" y="31"/>
                    <a:pt x="6471" y="22"/>
                    <a:pt x="5417" y="22"/>
                  </a:cubicBezTo>
                  <a:cubicBezTo>
                    <a:pt x="3815" y="22"/>
                    <a:pt x="2213" y="22"/>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73"/>
            <p:cNvSpPr/>
            <p:nvPr/>
          </p:nvSpPr>
          <p:spPr>
            <a:xfrm rot="-970049">
              <a:off x="8589616" y="3810417"/>
              <a:ext cx="222875" cy="135836"/>
            </a:xfrm>
            <a:custGeom>
              <a:avLst/>
              <a:gdLst/>
              <a:ahLst/>
              <a:cxnLst/>
              <a:rect l="l" t="t" r="r" b="b"/>
              <a:pathLst>
                <a:path w="11487" h="7001" extrusionOk="0">
                  <a:moveTo>
                    <a:pt x="525" y="1"/>
                  </a:moveTo>
                  <a:cubicBezTo>
                    <a:pt x="147" y="1"/>
                    <a:pt x="0" y="141"/>
                    <a:pt x="0" y="593"/>
                  </a:cubicBezTo>
                  <a:cubicBezTo>
                    <a:pt x="21" y="2532"/>
                    <a:pt x="21" y="4492"/>
                    <a:pt x="0" y="6431"/>
                  </a:cubicBezTo>
                  <a:cubicBezTo>
                    <a:pt x="0" y="6874"/>
                    <a:pt x="148" y="7000"/>
                    <a:pt x="569" y="7000"/>
                  </a:cubicBezTo>
                  <a:cubicBezTo>
                    <a:pt x="2287" y="6990"/>
                    <a:pt x="4005" y="6984"/>
                    <a:pt x="5725" y="6984"/>
                  </a:cubicBezTo>
                  <a:cubicBezTo>
                    <a:pt x="7445" y="6984"/>
                    <a:pt x="9168" y="6990"/>
                    <a:pt x="10896" y="7000"/>
                  </a:cubicBezTo>
                  <a:cubicBezTo>
                    <a:pt x="11318" y="7000"/>
                    <a:pt x="11466" y="6874"/>
                    <a:pt x="11466" y="6431"/>
                  </a:cubicBezTo>
                  <a:cubicBezTo>
                    <a:pt x="11444" y="4492"/>
                    <a:pt x="11444" y="2532"/>
                    <a:pt x="11466" y="593"/>
                  </a:cubicBezTo>
                  <a:cubicBezTo>
                    <a:pt x="11487" y="129"/>
                    <a:pt x="11318" y="3"/>
                    <a:pt x="10854" y="3"/>
                  </a:cubicBezTo>
                  <a:lnTo>
                    <a:pt x="611" y="3"/>
                  </a:lnTo>
                  <a:cubicBezTo>
                    <a:pt x="581" y="2"/>
                    <a:pt x="552" y="1"/>
                    <a:pt x="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73"/>
            <p:cNvSpPr/>
            <p:nvPr/>
          </p:nvSpPr>
          <p:spPr>
            <a:xfrm rot="-970049">
              <a:off x="9595882" y="3519366"/>
              <a:ext cx="215114" cy="136204"/>
            </a:xfrm>
            <a:custGeom>
              <a:avLst/>
              <a:gdLst/>
              <a:ahLst/>
              <a:cxnLst/>
              <a:rect l="l" t="t" r="r" b="b"/>
              <a:pathLst>
                <a:path w="11087" h="7020" extrusionOk="0">
                  <a:moveTo>
                    <a:pt x="653" y="1"/>
                  </a:moveTo>
                  <a:cubicBezTo>
                    <a:pt x="190" y="1"/>
                    <a:pt x="0" y="106"/>
                    <a:pt x="0" y="633"/>
                  </a:cubicBezTo>
                  <a:cubicBezTo>
                    <a:pt x="21" y="2572"/>
                    <a:pt x="21" y="4490"/>
                    <a:pt x="0" y="6429"/>
                  </a:cubicBezTo>
                  <a:cubicBezTo>
                    <a:pt x="0" y="6893"/>
                    <a:pt x="148" y="7019"/>
                    <a:pt x="611" y="7019"/>
                  </a:cubicBezTo>
                  <a:cubicBezTo>
                    <a:pt x="2255" y="7009"/>
                    <a:pt x="3899" y="7003"/>
                    <a:pt x="5543" y="7003"/>
                  </a:cubicBezTo>
                  <a:cubicBezTo>
                    <a:pt x="7187" y="7003"/>
                    <a:pt x="8831" y="7009"/>
                    <a:pt x="10475" y="7019"/>
                  </a:cubicBezTo>
                  <a:cubicBezTo>
                    <a:pt x="10981" y="7019"/>
                    <a:pt x="11086" y="6851"/>
                    <a:pt x="11086" y="6366"/>
                  </a:cubicBezTo>
                  <a:cubicBezTo>
                    <a:pt x="11065" y="4469"/>
                    <a:pt x="11065" y="2551"/>
                    <a:pt x="11086" y="654"/>
                  </a:cubicBezTo>
                  <a:cubicBezTo>
                    <a:pt x="11086" y="148"/>
                    <a:pt x="10939" y="22"/>
                    <a:pt x="10454" y="22"/>
                  </a:cubicBezTo>
                  <a:lnTo>
                    <a:pt x="5585" y="22"/>
                  </a:lnTo>
                  <a:cubicBezTo>
                    <a:pt x="3941" y="22"/>
                    <a:pt x="2297" y="22"/>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73"/>
            <p:cNvSpPr/>
            <p:nvPr/>
          </p:nvSpPr>
          <p:spPr>
            <a:xfrm rot="-970049">
              <a:off x="9097607" y="3664608"/>
              <a:ext cx="212669" cy="135816"/>
            </a:xfrm>
            <a:custGeom>
              <a:avLst/>
              <a:gdLst/>
              <a:ahLst/>
              <a:cxnLst/>
              <a:rect l="l" t="t" r="r" b="b"/>
              <a:pathLst>
                <a:path w="10961" h="7000" extrusionOk="0">
                  <a:moveTo>
                    <a:pt x="534" y="0"/>
                  </a:moveTo>
                  <a:cubicBezTo>
                    <a:pt x="149" y="0"/>
                    <a:pt x="1" y="157"/>
                    <a:pt x="1" y="592"/>
                  </a:cubicBezTo>
                  <a:cubicBezTo>
                    <a:pt x="22" y="2531"/>
                    <a:pt x="22" y="4491"/>
                    <a:pt x="1" y="6430"/>
                  </a:cubicBezTo>
                  <a:cubicBezTo>
                    <a:pt x="1" y="6873"/>
                    <a:pt x="169" y="6999"/>
                    <a:pt x="591" y="6999"/>
                  </a:cubicBezTo>
                  <a:cubicBezTo>
                    <a:pt x="2224" y="6989"/>
                    <a:pt x="3857" y="6983"/>
                    <a:pt x="5491" y="6983"/>
                  </a:cubicBezTo>
                  <a:cubicBezTo>
                    <a:pt x="7124" y="6983"/>
                    <a:pt x="8758" y="6989"/>
                    <a:pt x="10391" y="6999"/>
                  </a:cubicBezTo>
                  <a:cubicBezTo>
                    <a:pt x="10791" y="6999"/>
                    <a:pt x="10960" y="6873"/>
                    <a:pt x="10960" y="6430"/>
                  </a:cubicBezTo>
                  <a:cubicBezTo>
                    <a:pt x="10939" y="4491"/>
                    <a:pt x="10939" y="2531"/>
                    <a:pt x="10960" y="592"/>
                  </a:cubicBezTo>
                  <a:cubicBezTo>
                    <a:pt x="10960" y="107"/>
                    <a:pt x="10791" y="2"/>
                    <a:pt x="10349" y="2"/>
                  </a:cubicBezTo>
                  <a:lnTo>
                    <a:pt x="612" y="2"/>
                  </a:lnTo>
                  <a:cubicBezTo>
                    <a:pt x="585" y="1"/>
                    <a:pt x="559" y="0"/>
                    <a:pt x="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73"/>
            <p:cNvSpPr/>
            <p:nvPr/>
          </p:nvSpPr>
          <p:spPr>
            <a:xfrm rot="-970049">
              <a:off x="8090987" y="3956405"/>
              <a:ext cx="210612" cy="135836"/>
            </a:xfrm>
            <a:custGeom>
              <a:avLst/>
              <a:gdLst/>
              <a:ahLst/>
              <a:cxnLst/>
              <a:rect l="l" t="t" r="r" b="b"/>
              <a:pathLst>
                <a:path w="10855" h="7001" extrusionOk="0">
                  <a:moveTo>
                    <a:pt x="654" y="1"/>
                  </a:moveTo>
                  <a:cubicBezTo>
                    <a:pt x="169" y="1"/>
                    <a:pt x="22" y="127"/>
                    <a:pt x="22" y="633"/>
                  </a:cubicBezTo>
                  <a:cubicBezTo>
                    <a:pt x="43" y="2530"/>
                    <a:pt x="43" y="4448"/>
                    <a:pt x="22" y="6345"/>
                  </a:cubicBezTo>
                  <a:cubicBezTo>
                    <a:pt x="0" y="6893"/>
                    <a:pt x="211" y="6998"/>
                    <a:pt x="717" y="6998"/>
                  </a:cubicBezTo>
                  <a:cubicBezTo>
                    <a:pt x="1230" y="6991"/>
                    <a:pt x="1745" y="6989"/>
                    <a:pt x="2262" y="6989"/>
                  </a:cubicBezTo>
                  <a:cubicBezTo>
                    <a:pt x="3295" y="6989"/>
                    <a:pt x="4335" y="6998"/>
                    <a:pt x="5375" y="6998"/>
                  </a:cubicBezTo>
                  <a:cubicBezTo>
                    <a:pt x="6443" y="6998"/>
                    <a:pt x="7511" y="6989"/>
                    <a:pt x="8572" y="6989"/>
                  </a:cubicBezTo>
                  <a:cubicBezTo>
                    <a:pt x="9103" y="6989"/>
                    <a:pt x="9632" y="6991"/>
                    <a:pt x="10159" y="6998"/>
                  </a:cubicBezTo>
                  <a:cubicBezTo>
                    <a:pt x="10191" y="6999"/>
                    <a:pt x="10221" y="7000"/>
                    <a:pt x="10250" y="7000"/>
                  </a:cubicBezTo>
                  <a:cubicBezTo>
                    <a:pt x="10706" y="7000"/>
                    <a:pt x="10855" y="6840"/>
                    <a:pt x="10855" y="6345"/>
                  </a:cubicBezTo>
                  <a:cubicBezTo>
                    <a:pt x="10812" y="4448"/>
                    <a:pt x="10812" y="2572"/>
                    <a:pt x="10855" y="675"/>
                  </a:cubicBezTo>
                  <a:cubicBezTo>
                    <a:pt x="10855" y="191"/>
                    <a:pt x="10728" y="1"/>
                    <a:pt x="10180" y="1"/>
                  </a:cubicBezTo>
                  <a:cubicBezTo>
                    <a:pt x="8599" y="11"/>
                    <a:pt x="7014" y="17"/>
                    <a:pt x="5425" y="17"/>
                  </a:cubicBezTo>
                  <a:cubicBezTo>
                    <a:pt x="3836" y="17"/>
                    <a:pt x="22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73"/>
            <p:cNvSpPr/>
            <p:nvPr/>
          </p:nvSpPr>
          <p:spPr>
            <a:xfrm rot="-970049">
              <a:off x="7574270" y="3471541"/>
              <a:ext cx="2381597" cy="596854"/>
            </a:xfrm>
            <a:custGeom>
              <a:avLst/>
              <a:gdLst/>
              <a:ahLst/>
              <a:cxnLst/>
              <a:rect l="l" t="t" r="r" b="b"/>
              <a:pathLst>
                <a:path w="122748" h="30762" extrusionOk="0">
                  <a:moveTo>
                    <a:pt x="22318" y="7534"/>
                  </a:moveTo>
                  <a:cubicBezTo>
                    <a:pt x="22778" y="7534"/>
                    <a:pt x="22910" y="7712"/>
                    <a:pt x="22910" y="8210"/>
                  </a:cubicBezTo>
                  <a:cubicBezTo>
                    <a:pt x="22868" y="10254"/>
                    <a:pt x="22868" y="12320"/>
                    <a:pt x="22910" y="14385"/>
                  </a:cubicBezTo>
                  <a:cubicBezTo>
                    <a:pt x="22910" y="14912"/>
                    <a:pt x="22762" y="15060"/>
                    <a:pt x="22235" y="15060"/>
                  </a:cubicBezTo>
                  <a:cubicBezTo>
                    <a:pt x="21561" y="15053"/>
                    <a:pt x="20887" y="15050"/>
                    <a:pt x="20212" y="15050"/>
                  </a:cubicBezTo>
                  <a:cubicBezTo>
                    <a:pt x="18863" y="15050"/>
                    <a:pt x="17514" y="15060"/>
                    <a:pt x="16166" y="15060"/>
                  </a:cubicBezTo>
                  <a:cubicBezTo>
                    <a:pt x="14859" y="15060"/>
                    <a:pt x="13543" y="15050"/>
                    <a:pt x="12223" y="15050"/>
                  </a:cubicBezTo>
                  <a:cubicBezTo>
                    <a:pt x="11564" y="15050"/>
                    <a:pt x="10903" y="15053"/>
                    <a:pt x="10243" y="15060"/>
                  </a:cubicBezTo>
                  <a:cubicBezTo>
                    <a:pt x="9716" y="15060"/>
                    <a:pt x="9590" y="14912"/>
                    <a:pt x="9590" y="14385"/>
                  </a:cubicBezTo>
                  <a:cubicBezTo>
                    <a:pt x="9611" y="12320"/>
                    <a:pt x="9611" y="10254"/>
                    <a:pt x="9590" y="8189"/>
                  </a:cubicBezTo>
                  <a:cubicBezTo>
                    <a:pt x="9569" y="7683"/>
                    <a:pt x="9737" y="7536"/>
                    <a:pt x="10264" y="7536"/>
                  </a:cubicBezTo>
                  <a:cubicBezTo>
                    <a:pt x="12256" y="7546"/>
                    <a:pt x="14253" y="7551"/>
                    <a:pt x="16250" y="7551"/>
                  </a:cubicBezTo>
                  <a:cubicBezTo>
                    <a:pt x="18247" y="7551"/>
                    <a:pt x="20244" y="7546"/>
                    <a:pt x="22235" y="7536"/>
                  </a:cubicBezTo>
                  <a:cubicBezTo>
                    <a:pt x="22264" y="7534"/>
                    <a:pt x="22291" y="7534"/>
                    <a:pt x="22318" y="7534"/>
                  </a:cubicBezTo>
                  <a:close/>
                  <a:moveTo>
                    <a:pt x="49023" y="7536"/>
                  </a:moveTo>
                  <a:cubicBezTo>
                    <a:pt x="49466" y="7536"/>
                    <a:pt x="49634" y="7641"/>
                    <a:pt x="49634" y="8126"/>
                  </a:cubicBezTo>
                  <a:cubicBezTo>
                    <a:pt x="49613" y="10233"/>
                    <a:pt x="49613" y="12341"/>
                    <a:pt x="49634" y="14449"/>
                  </a:cubicBezTo>
                  <a:cubicBezTo>
                    <a:pt x="49655" y="14954"/>
                    <a:pt x="49445" y="15060"/>
                    <a:pt x="48981" y="15060"/>
                  </a:cubicBezTo>
                  <a:lnTo>
                    <a:pt x="42995" y="15060"/>
                  </a:lnTo>
                  <a:cubicBezTo>
                    <a:pt x="41661" y="15060"/>
                    <a:pt x="40326" y="15050"/>
                    <a:pt x="38997" y="15050"/>
                  </a:cubicBezTo>
                  <a:cubicBezTo>
                    <a:pt x="38333" y="15050"/>
                    <a:pt x="37670" y="15053"/>
                    <a:pt x="37010" y="15060"/>
                  </a:cubicBezTo>
                  <a:cubicBezTo>
                    <a:pt x="36504" y="15060"/>
                    <a:pt x="36314" y="14933"/>
                    <a:pt x="36314" y="14406"/>
                  </a:cubicBezTo>
                  <a:cubicBezTo>
                    <a:pt x="36335" y="12320"/>
                    <a:pt x="36335" y="10233"/>
                    <a:pt x="36314" y="8147"/>
                  </a:cubicBezTo>
                  <a:cubicBezTo>
                    <a:pt x="36314" y="7704"/>
                    <a:pt x="36441" y="7536"/>
                    <a:pt x="36904" y="7536"/>
                  </a:cubicBezTo>
                  <a:close/>
                  <a:moveTo>
                    <a:pt x="76317" y="7515"/>
                  </a:moveTo>
                  <a:cubicBezTo>
                    <a:pt x="76780" y="7515"/>
                    <a:pt x="76907" y="7683"/>
                    <a:pt x="76907" y="8126"/>
                  </a:cubicBezTo>
                  <a:cubicBezTo>
                    <a:pt x="76886" y="10233"/>
                    <a:pt x="76886" y="12341"/>
                    <a:pt x="76907" y="14449"/>
                  </a:cubicBezTo>
                  <a:cubicBezTo>
                    <a:pt x="76907" y="14975"/>
                    <a:pt x="76696" y="15060"/>
                    <a:pt x="76254" y="15060"/>
                  </a:cubicBezTo>
                  <a:lnTo>
                    <a:pt x="64409" y="15060"/>
                  </a:lnTo>
                  <a:cubicBezTo>
                    <a:pt x="63924" y="15060"/>
                    <a:pt x="63713" y="14975"/>
                    <a:pt x="63713" y="14406"/>
                  </a:cubicBezTo>
                  <a:cubicBezTo>
                    <a:pt x="63734" y="12320"/>
                    <a:pt x="63734" y="10254"/>
                    <a:pt x="63713" y="8168"/>
                  </a:cubicBezTo>
                  <a:cubicBezTo>
                    <a:pt x="63713" y="7683"/>
                    <a:pt x="63840" y="7515"/>
                    <a:pt x="64346" y="7515"/>
                  </a:cubicBezTo>
                  <a:cubicBezTo>
                    <a:pt x="66337" y="7525"/>
                    <a:pt x="68334" y="7530"/>
                    <a:pt x="70331" y="7530"/>
                  </a:cubicBezTo>
                  <a:cubicBezTo>
                    <a:pt x="72328" y="7530"/>
                    <a:pt x="74325" y="7525"/>
                    <a:pt x="76317" y="7515"/>
                  </a:cubicBezTo>
                  <a:close/>
                  <a:moveTo>
                    <a:pt x="88562" y="7515"/>
                  </a:moveTo>
                  <a:cubicBezTo>
                    <a:pt x="89026" y="7515"/>
                    <a:pt x="89152" y="7683"/>
                    <a:pt x="89152" y="8126"/>
                  </a:cubicBezTo>
                  <a:cubicBezTo>
                    <a:pt x="89131" y="10233"/>
                    <a:pt x="89131" y="12341"/>
                    <a:pt x="89152" y="14449"/>
                  </a:cubicBezTo>
                  <a:cubicBezTo>
                    <a:pt x="89152" y="14912"/>
                    <a:pt x="89005" y="15060"/>
                    <a:pt x="88541" y="15060"/>
                  </a:cubicBezTo>
                  <a:cubicBezTo>
                    <a:pt x="88000" y="15053"/>
                    <a:pt x="87459" y="15050"/>
                    <a:pt x="86918" y="15050"/>
                  </a:cubicBezTo>
                  <a:cubicBezTo>
                    <a:pt x="85836" y="15050"/>
                    <a:pt x="84754" y="15060"/>
                    <a:pt x="83672" y="15060"/>
                  </a:cubicBezTo>
                  <a:cubicBezTo>
                    <a:pt x="82576" y="15060"/>
                    <a:pt x="81499" y="15050"/>
                    <a:pt x="80422" y="15050"/>
                  </a:cubicBezTo>
                  <a:cubicBezTo>
                    <a:pt x="79883" y="15050"/>
                    <a:pt x="79345" y="15053"/>
                    <a:pt x="78804" y="15060"/>
                  </a:cubicBezTo>
                  <a:cubicBezTo>
                    <a:pt x="78340" y="15060"/>
                    <a:pt x="78193" y="14891"/>
                    <a:pt x="78193" y="14449"/>
                  </a:cubicBezTo>
                  <a:cubicBezTo>
                    <a:pt x="78214" y="12341"/>
                    <a:pt x="78214" y="10233"/>
                    <a:pt x="78193" y="8126"/>
                  </a:cubicBezTo>
                  <a:cubicBezTo>
                    <a:pt x="78193" y="7662"/>
                    <a:pt x="78340" y="7515"/>
                    <a:pt x="78804" y="7515"/>
                  </a:cubicBezTo>
                  <a:cubicBezTo>
                    <a:pt x="80427" y="7525"/>
                    <a:pt x="82049" y="7530"/>
                    <a:pt x="83675" y="7530"/>
                  </a:cubicBezTo>
                  <a:cubicBezTo>
                    <a:pt x="85300" y="7530"/>
                    <a:pt x="86929" y="7525"/>
                    <a:pt x="88562" y="7515"/>
                  </a:cubicBezTo>
                  <a:close/>
                  <a:moveTo>
                    <a:pt x="103041" y="7515"/>
                  </a:moveTo>
                  <a:cubicBezTo>
                    <a:pt x="103505" y="7515"/>
                    <a:pt x="103652" y="7683"/>
                    <a:pt x="103652" y="8126"/>
                  </a:cubicBezTo>
                  <a:cubicBezTo>
                    <a:pt x="103631" y="10233"/>
                    <a:pt x="103610" y="12341"/>
                    <a:pt x="103652" y="14449"/>
                  </a:cubicBezTo>
                  <a:cubicBezTo>
                    <a:pt x="103652" y="14975"/>
                    <a:pt x="103442" y="15060"/>
                    <a:pt x="102978" y="15060"/>
                  </a:cubicBezTo>
                  <a:lnTo>
                    <a:pt x="97056" y="15060"/>
                  </a:lnTo>
                  <a:cubicBezTo>
                    <a:pt x="95735" y="15060"/>
                    <a:pt x="94405" y="15050"/>
                    <a:pt x="93078" y="15050"/>
                  </a:cubicBezTo>
                  <a:cubicBezTo>
                    <a:pt x="92414" y="15050"/>
                    <a:pt x="91751" y="15053"/>
                    <a:pt x="91091" y="15060"/>
                  </a:cubicBezTo>
                  <a:cubicBezTo>
                    <a:pt x="90585" y="15060"/>
                    <a:pt x="90459" y="14891"/>
                    <a:pt x="90459" y="14406"/>
                  </a:cubicBezTo>
                  <a:cubicBezTo>
                    <a:pt x="90480" y="12341"/>
                    <a:pt x="90480" y="10254"/>
                    <a:pt x="90459" y="8168"/>
                  </a:cubicBezTo>
                  <a:cubicBezTo>
                    <a:pt x="90438" y="7683"/>
                    <a:pt x="90585" y="7515"/>
                    <a:pt x="91070" y="7515"/>
                  </a:cubicBezTo>
                  <a:cubicBezTo>
                    <a:pt x="93072" y="7525"/>
                    <a:pt x="95069" y="7530"/>
                    <a:pt x="97064" y="7530"/>
                  </a:cubicBezTo>
                  <a:cubicBezTo>
                    <a:pt x="99058" y="7530"/>
                    <a:pt x="101050" y="7525"/>
                    <a:pt x="103041" y="7515"/>
                  </a:cubicBezTo>
                  <a:close/>
                  <a:moveTo>
                    <a:pt x="115371" y="7515"/>
                  </a:moveTo>
                  <a:cubicBezTo>
                    <a:pt x="115856" y="7515"/>
                    <a:pt x="116024" y="7641"/>
                    <a:pt x="116024" y="8147"/>
                  </a:cubicBezTo>
                  <a:cubicBezTo>
                    <a:pt x="116003" y="10254"/>
                    <a:pt x="116003" y="12362"/>
                    <a:pt x="116024" y="14470"/>
                  </a:cubicBezTo>
                  <a:cubicBezTo>
                    <a:pt x="116024" y="14933"/>
                    <a:pt x="115877" y="15060"/>
                    <a:pt x="115413" y="15060"/>
                  </a:cubicBezTo>
                  <a:cubicBezTo>
                    <a:pt x="114865" y="15053"/>
                    <a:pt x="114317" y="15050"/>
                    <a:pt x="113769" y="15050"/>
                  </a:cubicBezTo>
                  <a:cubicBezTo>
                    <a:pt x="112673" y="15050"/>
                    <a:pt x="111577" y="15060"/>
                    <a:pt x="110481" y="15060"/>
                  </a:cubicBezTo>
                  <a:cubicBezTo>
                    <a:pt x="109399" y="15060"/>
                    <a:pt x="108317" y="15050"/>
                    <a:pt x="107235" y="15050"/>
                  </a:cubicBezTo>
                  <a:cubicBezTo>
                    <a:pt x="106694" y="15050"/>
                    <a:pt x="106154" y="15053"/>
                    <a:pt x="105613" y="15060"/>
                  </a:cubicBezTo>
                  <a:cubicBezTo>
                    <a:pt x="105128" y="15060"/>
                    <a:pt x="104938" y="14933"/>
                    <a:pt x="104938" y="14385"/>
                  </a:cubicBezTo>
                  <a:cubicBezTo>
                    <a:pt x="104959" y="12320"/>
                    <a:pt x="104959" y="10233"/>
                    <a:pt x="104938" y="8147"/>
                  </a:cubicBezTo>
                  <a:cubicBezTo>
                    <a:pt x="104917" y="7662"/>
                    <a:pt x="105086" y="7515"/>
                    <a:pt x="105570" y="7515"/>
                  </a:cubicBezTo>
                  <a:cubicBezTo>
                    <a:pt x="107204" y="7525"/>
                    <a:pt x="108837" y="7530"/>
                    <a:pt x="110471" y="7530"/>
                  </a:cubicBezTo>
                  <a:cubicBezTo>
                    <a:pt x="112104" y="7530"/>
                    <a:pt x="113737" y="7525"/>
                    <a:pt x="115371" y="7515"/>
                  </a:cubicBezTo>
                  <a:close/>
                  <a:moveTo>
                    <a:pt x="61795" y="7536"/>
                  </a:moveTo>
                  <a:cubicBezTo>
                    <a:pt x="62259" y="7536"/>
                    <a:pt x="62407" y="7662"/>
                    <a:pt x="62407" y="8126"/>
                  </a:cubicBezTo>
                  <a:cubicBezTo>
                    <a:pt x="62385" y="10233"/>
                    <a:pt x="62385" y="12341"/>
                    <a:pt x="62407" y="14449"/>
                  </a:cubicBezTo>
                  <a:cubicBezTo>
                    <a:pt x="62407" y="14891"/>
                    <a:pt x="62322" y="15081"/>
                    <a:pt x="61837" y="15081"/>
                  </a:cubicBezTo>
                  <a:cubicBezTo>
                    <a:pt x="60109" y="15070"/>
                    <a:pt x="58386" y="15065"/>
                    <a:pt x="56666" y="15065"/>
                  </a:cubicBezTo>
                  <a:cubicBezTo>
                    <a:pt x="54946" y="15065"/>
                    <a:pt x="53228" y="15070"/>
                    <a:pt x="51510" y="15081"/>
                  </a:cubicBezTo>
                  <a:cubicBezTo>
                    <a:pt x="51089" y="15081"/>
                    <a:pt x="50941" y="14954"/>
                    <a:pt x="50941" y="14512"/>
                  </a:cubicBezTo>
                  <a:cubicBezTo>
                    <a:pt x="50941" y="12383"/>
                    <a:pt x="50941" y="10254"/>
                    <a:pt x="50941" y="8147"/>
                  </a:cubicBezTo>
                  <a:cubicBezTo>
                    <a:pt x="50920" y="7662"/>
                    <a:pt x="51110" y="7557"/>
                    <a:pt x="51552" y="7557"/>
                  </a:cubicBezTo>
                  <a:lnTo>
                    <a:pt x="56737" y="7557"/>
                  </a:lnTo>
                  <a:cubicBezTo>
                    <a:pt x="58423" y="7557"/>
                    <a:pt x="60109" y="7557"/>
                    <a:pt x="61795" y="7536"/>
                  </a:cubicBezTo>
                  <a:close/>
                  <a:moveTo>
                    <a:pt x="34354" y="7557"/>
                  </a:moveTo>
                  <a:cubicBezTo>
                    <a:pt x="34839" y="7557"/>
                    <a:pt x="35029" y="7683"/>
                    <a:pt x="35029" y="8210"/>
                  </a:cubicBezTo>
                  <a:cubicBezTo>
                    <a:pt x="35008" y="10297"/>
                    <a:pt x="35008" y="12383"/>
                    <a:pt x="35029" y="14470"/>
                  </a:cubicBezTo>
                  <a:cubicBezTo>
                    <a:pt x="35029" y="14954"/>
                    <a:pt x="34881" y="15102"/>
                    <a:pt x="34396" y="15102"/>
                  </a:cubicBezTo>
                  <a:cubicBezTo>
                    <a:pt x="32805" y="15091"/>
                    <a:pt x="31214" y="15086"/>
                    <a:pt x="29623" y="15086"/>
                  </a:cubicBezTo>
                  <a:cubicBezTo>
                    <a:pt x="28031" y="15086"/>
                    <a:pt x="26440" y="15091"/>
                    <a:pt x="24849" y="15102"/>
                  </a:cubicBezTo>
                  <a:cubicBezTo>
                    <a:pt x="24385" y="15102"/>
                    <a:pt x="24196" y="14975"/>
                    <a:pt x="24196" y="14470"/>
                  </a:cubicBezTo>
                  <a:cubicBezTo>
                    <a:pt x="24217" y="12362"/>
                    <a:pt x="24217" y="10254"/>
                    <a:pt x="24196" y="8147"/>
                  </a:cubicBezTo>
                  <a:cubicBezTo>
                    <a:pt x="24196" y="7683"/>
                    <a:pt x="24364" y="7557"/>
                    <a:pt x="24807" y="7557"/>
                  </a:cubicBezTo>
                  <a:lnTo>
                    <a:pt x="29612" y="7557"/>
                  </a:lnTo>
                  <a:cubicBezTo>
                    <a:pt x="30666" y="7557"/>
                    <a:pt x="31720" y="7566"/>
                    <a:pt x="32773" y="7566"/>
                  </a:cubicBezTo>
                  <a:cubicBezTo>
                    <a:pt x="33300" y="7566"/>
                    <a:pt x="33827" y="7564"/>
                    <a:pt x="34354" y="7557"/>
                  </a:cubicBezTo>
                  <a:close/>
                  <a:moveTo>
                    <a:pt x="34375" y="16472"/>
                  </a:moveTo>
                  <a:cubicBezTo>
                    <a:pt x="34923" y="16472"/>
                    <a:pt x="35029" y="16683"/>
                    <a:pt x="35029" y="17167"/>
                  </a:cubicBezTo>
                  <a:cubicBezTo>
                    <a:pt x="35008" y="19043"/>
                    <a:pt x="34986" y="20940"/>
                    <a:pt x="35029" y="22816"/>
                  </a:cubicBezTo>
                  <a:cubicBezTo>
                    <a:pt x="35029" y="23343"/>
                    <a:pt x="34881" y="23490"/>
                    <a:pt x="34354" y="23490"/>
                  </a:cubicBezTo>
                  <a:cubicBezTo>
                    <a:pt x="33820" y="23483"/>
                    <a:pt x="33286" y="23481"/>
                    <a:pt x="32752" y="23481"/>
                  </a:cubicBezTo>
                  <a:cubicBezTo>
                    <a:pt x="31685" y="23481"/>
                    <a:pt x="30617" y="23490"/>
                    <a:pt x="29549" y="23490"/>
                  </a:cubicBezTo>
                  <a:cubicBezTo>
                    <a:pt x="28509" y="23490"/>
                    <a:pt x="27479" y="23481"/>
                    <a:pt x="26445" y="23481"/>
                  </a:cubicBezTo>
                  <a:cubicBezTo>
                    <a:pt x="25928" y="23481"/>
                    <a:pt x="25411" y="23483"/>
                    <a:pt x="24891" y="23490"/>
                  </a:cubicBezTo>
                  <a:cubicBezTo>
                    <a:pt x="24385" y="23490"/>
                    <a:pt x="24196" y="23385"/>
                    <a:pt x="24196" y="22837"/>
                  </a:cubicBezTo>
                  <a:cubicBezTo>
                    <a:pt x="24217" y="20940"/>
                    <a:pt x="24217" y="19022"/>
                    <a:pt x="24196" y="17125"/>
                  </a:cubicBezTo>
                  <a:cubicBezTo>
                    <a:pt x="24196" y="16619"/>
                    <a:pt x="24343" y="16472"/>
                    <a:pt x="24828" y="16472"/>
                  </a:cubicBezTo>
                  <a:cubicBezTo>
                    <a:pt x="26665" y="16484"/>
                    <a:pt x="28503" y="16496"/>
                    <a:pt x="30340" y="16496"/>
                  </a:cubicBezTo>
                  <a:cubicBezTo>
                    <a:pt x="31685" y="16496"/>
                    <a:pt x="33030" y="16490"/>
                    <a:pt x="34375" y="16472"/>
                  </a:cubicBezTo>
                  <a:close/>
                  <a:moveTo>
                    <a:pt x="102999" y="16493"/>
                  </a:moveTo>
                  <a:cubicBezTo>
                    <a:pt x="103484" y="16493"/>
                    <a:pt x="103652" y="16619"/>
                    <a:pt x="103652" y="17125"/>
                  </a:cubicBezTo>
                  <a:cubicBezTo>
                    <a:pt x="103610" y="19022"/>
                    <a:pt x="103610" y="20940"/>
                    <a:pt x="103652" y="22837"/>
                  </a:cubicBezTo>
                  <a:cubicBezTo>
                    <a:pt x="103652" y="23385"/>
                    <a:pt x="103463" y="23490"/>
                    <a:pt x="102957" y="23490"/>
                  </a:cubicBezTo>
                  <a:lnTo>
                    <a:pt x="96971" y="23490"/>
                  </a:lnTo>
                  <a:cubicBezTo>
                    <a:pt x="95679" y="23490"/>
                    <a:pt x="94377" y="23481"/>
                    <a:pt x="93078" y="23481"/>
                  </a:cubicBezTo>
                  <a:cubicBezTo>
                    <a:pt x="92428" y="23481"/>
                    <a:pt x="91780" y="23483"/>
                    <a:pt x="91133" y="23490"/>
                  </a:cubicBezTo>
                  <a:cubicBezTo>
                    <a:pt x="91103" y="23491"/>
                    <a:pt x="91074" y="23492"/>
                    <a:pt x="91045" y="23492"/>
                  </a:cubicBezTo>
                  <a:cubicBezTo>
                    <a:pt x="90608" y="23492"/>
                    <a:pt x="90459" y="23332"/>
                    <a:pt x="90459" y="22837"/>
                  </a:cubicBezTo>
                  <a:cubicBezTo>
                    <a:pt x="90480" y="20940"/>
                    <a:pt x="90480" y="19064"/>
                    <a:pt x="90459" y="17188"/>
                  </a:cubicBezTo>
                  <a:cubicBezTo>
                    <a:pt x="90438" y="16683"/>
                    <a:pt x="90543" y="16493"/>
                    <a:pt x="91091" y="16493"/>
                  </a:cubicBezTo>
                  <a:cubicBezTo>
                    <a:pt x="93083" y="16503"/>
                    <a:pt x="95069" y="16509"/>
                    <a:pt x="97053" y="16509"/>
                  </a:cubicBezTo>
                  <a:cubicBezTo>
                    <a:pt x="99037" y="16509"/>
                    <a:pt x="101018" y="16503"/>
                    <a:pt x="102999" y="16493"/>
                  </a:cubicBezTo>
                  <a:close/>
                  <a:moveTo>
                    <a:pt x="22172" y="16493"/>
                  </a:moveTo>
                  <a:cubicBezTo>
                    <a:pt x="22762" y="16493"/>
                    <a:pt x="22910" y="16683"/>
                    <a:pt x="22910" y="17252"/>
                  </a:cubicBezTo>
                  <a:cubicBezTo>
                    <a:pt x="22868" y="19127"/>
                    <a:pt x="22868" y="20982"/>
                    <a:pt x="22910" y="22858"/>
                  </a:cubicBezTo>
                  <a:cubicBezTo>
                    <a:pt x="22910" y="23385"/>
                    <a:pt x="22741" y="23511"/>
                    <a:pt x="22214" y="23511"/>
                  </a:cubicBezTo>
                  <a:cubicBezTo>
                    <a:pt x="20223" y="23501"/>
                    <a:pt x="18226" y="23495"/>
                    <a:pt x="16229" y="23495"/>
                  </a:cubicBezTo>
                  <a:cubicBezTo>
                    <a:pt x="14232" y="23495"/>
                    <a:pt x="12235" y="23501"/>
                    <a:pt x="10243" y="23511"/>
                  </a:cubicBezTo>
                  <a:cubicBezTo>
                    <a:pt x="9716" y="23511"/>
                    <a:pt x="9590" y="23343"/>
                    <a:pt x="9590" y="22837"/>
                  </a:cubicBezTo>
                  <a:cubicBezTo>
                    <a:pt x="9611" y="20940"/>
                    <a:pt x="9611" y="19064"/>
                    <a:pt x="9590" y="17167"/>
                  </a:cubicBezTo>
                  <a:cubicBezTo>
                    <a:pt x="9569" y="16640"/>
                    <a:pt x="9737" y="16514"/>
                    <a:pt x="10264" y="16514"/>
                  </a:cubicBezTo>
                  <a:lnTo>
                    <a:pt x="16250" y="16514"/>
                  </a:lnTo>
                  <a:cubicBezTo>
                    <a:pt x="17240" y="16514"/>
                    <a:pt x="18226" y="16519"/>
                    <a:pt x="19211" y="16519"/>
                  </a:cubicBezTo>
                  <a:cubicBezTo>
                    <a:pt x="20196" y="16519"/>
                    <a:pt x="21182" y="16514"/>
                    <a:pt x="22172" y="16493"/>
                  </a:cubicBezTo>
                  <a:close/>
                  <a:moveTo>
                    <a:pt x="49051" y="16512"/>
                  </a:moveTo>
                  <a:cubicBezTo>
                    <a:pt x="49504" y="16512"/>
                    <a:pt x="49634" y="16672"/>
                    <a:pt x="49634" y="17167"/>
                  </a:cubicBezTo>
                  <a:cubicBezTo>
                    <a:pt x="49613" y="19085"/>
                    <a:pt x="49613" y="21003"/>
                    <a:pt x="49634" y="22900"/>
                  </a:cubicBezTo>
                  <a:cubicBezTo>
                    <a:pt x="49634" y="23364"/>
                    <a:pt x="49508" y="23511"/>
                    <a:pt x="49044" y="23511"/>
                  </a:cubicBezTo>
                  <a:cubicBezTo>
                    <a:pt x="47021" y="23501"/>
                    <a:pt x="44998" y="23495"/>
                    <a:pt x="42977" y="23495"/>
                  </a:cubicBezTo>
                  <a:cubicBezTo>
                    <a:pt x="40956" y="23495"/>
                    <a:pt x="38938" y="23501"/>
                    <a:pt x="36925" y="23511"/>
                  </a:cubicBezTo>
                  <a:cubicBezTo>
                    <a:pt x="36462" y="23511"/>
                    <a:pt x="36314" y="23364"/>
                    <a:pt x="36314" y="22900"/>
                  </a:cubicBezTo>
                  <a:cubicBezTo>
                    <a:pt x="36335" y="20982"/>
                    <a:pt x="36335" y="19043"/>
                    <a:pt x="36314" y="17104"/>
                  </a:cubicBezTo>
                  <a:cubicBezTo>
                    <a:pt x="36314" y="16662"/>
                    <a:pt x="36462" y="16514"/>
                    <a:pt x="36925" y="16514"/>
                  </a:cubicBezTo>
                  <a:lnTo>
                    <a:pt x="48960" y="16514"/>
                  </a:lnTo>
                  <a:cubicBezTo>
                    <a:pt x="48992" y="16513"/>
                    <a:pt x="49022" y="16512"/>
                    <a:pt x="49051" y="16512"/>
                  </a:cubicBezTo>
                  <a:close/>
                  <a:moveTo>
                    <a:pt x="61816" y="16514"/>
                  </a:moveTo>
                  <a:cubicBezTo>
                    <a:pt x="62259" y="16514"/>
                    <a:pt x="62428" y="16640"/>
                    <a:pt x="62428" y="17104"/>
                  </a:cubicBezTo>
                  <a:cubicBezTo>
                    <a:pt x="62407" y="19043"/>
                    <a:pt x="62407" y="21003"/>
                    <a:pt x="62428" y="22963"/>
                  </a:cubicBezTo>
                  <a:cubicBezTo>
                    <a:pt x="62428" y="23385"/>
                    <a:pt x="62259" y="23511"/>
                    <a:pt x="61837" y="23511"/>
                  </a:cubicBezTo>
                  <a:cubicBezTo>
                    <a:pt x="60120" y="23501"/>
                    <a:pt x="58397" y="23495"/>
                    <a:pt x="56674" y="23495"/>
                  </a:cubicBezTo>
                  <a:cubicBezTo>
                    <a:pt x="54951" y="23495"/>
                    <a:pt x="53228" y="23501"/>
                    <a:pt x="51510" y="23511"/>
                  </a:cubicBezTo>
                  <a:cubicBezTo>
                    <a:pt x="51089" y="23511"/>
                    <a:pt x="50941" y="23385"/>
                    <a:pt x="50941" y="22942"/>
                  </a:cubicBezTo>
                  <a:cubicBezTo>
                    <a:pt x="50962" y="21003"/>
                    <a:pt x="50962" y="19043"/>
                    <a:pt x="50941" y="17104"/>
                  </a:cubicBezTo>
                  <a:cubicBezTo>
                    <a:pt x="50941" y="16619"/>
                    <a:pt x="51110" y="16514"/>
                    <a:pt x="51552" y="16514"/>
                  </a:cubicBezTo>
                  <a:close/>
                  <a:moveTo>
                    <a:pt x="76232" y="16514"/>
                  </a:moveTo>
                  <a:cubicBezTo>
                    <a:pt x="76717" y="16514"/>
                    <a:pt x="76907" y="16640"/>
                    <a:pt x="76907" y="17167"/>
                  </a:cubicBezTo>
                  <a:cubicBezTo>
                    <a:pt x="76886" y="19085"/>
                    <a:pt x="76886" y="20982"/>
                    <a:pt x="76907" y="22900"/>
                  </a:cubicBezTo>
                  <a:cubicBezTo>
                    <a:pt x="76907" y="23406"/>
                    <a:pt x="76738" y="23511"/>
                    <a:pt x="76254" y="23511"/>
                  </a:cubicBezTo>
                  <a:lnTo>
                    <a:pt x="64367" y="23511"/>
                  </a:lnTo>
                  <a:cubicBezTo>
                    <a:pt x="63882" y="23511"/>
                    <a:pt x="63713" y="23406"/>
                    <a:pt x="63713" y="22900"/>
                  </a:cubicBezTo>
                  <a:cubicBezTo>
                    <a:pt x="63734" y="20961"/>
                    <a:pt x="63734" y="19022"/>
                    <a:pt x="63713" y="17104"/>
                  </a:cubicBezTo>
                  <a:cubicBezTo>
                    <a:pt x="63713" y="16619"/>
                    <a:pt x="63882" y="16514"/>
                    <a:pt x="64324" y="16514"/>
                  </a:cubicBezTo>
                  <a:close/>
                  <a:moveTo>
                    <a:pt x="88541" y="16514"/>
                  </a:moveTo>
                  <a:cubicBezTo>
                    <a:pt x="88983" y="16514"/>
                    <a:pt x="89152" y="16619"/>
                    <a:pt x="89152" y="17104"/>
                  </a:cubicBezTo>
                  <a:cubicBezTo>
                    <a:pt x="89131" y="19043"/>
                    <a:pt x="89131" y="21003"/>
                    <a:pt x="89152" y="22942"/>
                  </a:cubicBezTo>
                  <a:cubicBezTo>
                    <a:pt x="89152" y="23385"/>
                    <a:pt x="89005" y="23511"/>
                    <a:pt x="88583" y="23511"/>
                  </a:cubicBezTo>
                  <a:cubicBezTo>
                    <a:pt x="86950" y="23501"/>
                    <a:pt x="85316" y="23495"/>
                    <a:pt x="83683" y="23495"/>
                  </a:cubicBezTo>
                  <a:cubicBezTo>
                    <a:pt x="82049" y="23495"/>
                    <a:pt x="80416" y="23501"/>
                    <a:pt x="78783" y="23511"/>
                  </a:cubicBezTo>
                  <a:cubicBezTo>
                    <a:pt x="78361" y="23511"/>
                    <a:pt x="78214" y="23385"/>
                    <a:pt x="78214" y="22942"/>
                  </a:cubicBezTo>
                  <a:cubicBezTo>
                    <a:pt x="78235" y="21003"/>
                    <a:pt x="78235" y="19043"/>
                    <a:pt x="78214" y="17104"/>
                  </a:cubicBezTo>
                  <a:cubicBezTo>
                    <a:pt x="78193" y="16640"/>
                    <a:pt x="78361" y="16514"/>
                    <a:pt x="78825" y="16514"/>
                  </a:cubicBezTo>
                  <a:close/>
                  <a:moveTo>
                    <a:pt x="115392" y="16514"/>
                  </a:moveTo>
                  <a:cubicBezTo>
                    <a:pt x="115877" y="16514"/>
                    <a:pt x="116024" y="16662"/>
                    <a:pt x="116024" y="17146"/>
                  </a:cubicBezTo>
                  <a:cubicBezTo>
                    <a:pt x="116003" y="19064"/>
                    <a:pt x="116003" y="20961"/>
                    <a:pt x="116024" y="22879"/>
                  </a:cubicBezTo>
                  <a:cubicBezTo>
                    <a:pt x="116045" y="23343"/>
                    <a:pt x="115919" y="23532"/>
                    <a:pt x="115413" y="23532"/>
                  </a:cubicBezTo>
                  <a:cubicBezTo>
                    <a:pt x="113769" y="23522"/>
                    <a:pt x="112125" y="23516"/>
                    <a:pt x="110481" y="23516"/>
                  </a:cubicBezTo>
                  <a:cubicBezTo>
                    <a:pt x="108837" y="23516"/>
                    <a:pt x="107193" y="23522"/>
                    <a:pt x="105549" y="23532"/>
                  </a:cubicBezTo>
                  <a:cubicBezTo>
                    <a:pt x="105086" y="23532"/>
                    <a:pt x="104938" y="23385"/>
                    <a:pt x="104938" y="22921"/>
                  </a:cubicBezTo>
                  <a:cubicBezTo>
                    <a:pt x="104959" y="20982"/>
                    <a:pt x="104959" y="19064"/>
                    <a:pt x="104938" y="17125"/>
                  </a:cubicBezTo>
                  <a:cubicBezTo>
                    <a:pt x="104938" y="16619"/>
                    <a:pt x="105128" y="16514"/>
                    <a:pt x="105591" y="16514"/>
                  </a:cubicBezTo>
                  <a:close/>
                  <a:moveTo>
                    <a:pt x="8968" y="1"/>
                  </a:moveTo>
                  <a:cubicBezTo>
                    <a:pt x="8763" y="1"/>
                    <a:pt x="8557" y="54"/>
                    <a:pt x="8367" y="159"/>
                  </a:cubicBezTo>
                  <a:cubicBezTo>
                    <a:pt x="8367" y="1887"/>
                    <a:pt x="8346" y="3615"/>
                    <a:pt x="8367" y="5344"/>
                  </a:cubicBezTo>
                  <a:cubicBezTo>
                    <a:pt x="8388" y="5892"/>
                    <a:pt x="8283" y="6102"/>
                    <a:pt x="7672" y="6102"/>
                  </a:cubicBezTo>
                  <a:cubicBezTo>
                    <a:pt x="5164" y="6081"/>
                    <a:pt x="2677" y="6081"/>
                    <a:pt x="190" y="6081"/>
                  </a:cubicBezTo>
                  <a:cubicBezTo>
                    <a:pt x="0" y="6566"/>
                    <a:pt x="0" y="7072"/>
                    <a:pt x="190" y="7536"/>
                  </a:cubicBezTo>
                  <a:cubicBezTo>
                    <a:pt x="1848" y="7536"/>
                    <a:pt x="3515" y="7545"/>
                    <a:pt x="5179" y="7545"/>
                  </a:cubicBezTo>
                  <a:cubicBezTo>
                    <a:pt x="6011" y="7545"/>
                    <a:pt x="6843" y="7543"/>
                    <a:pt x="7672" y="7536"/>
                  </a:cubicBezTo>
                  <a:cubicBezTo>
                    <a:pt x="7700" y="7535"/>
                    <a:pt x="7727" y="7534"/>
                    <a:pt x="7753" y="7534"/>
                  </a:cubicBezTo>
                  <a:cubicBezTo>
                    <a:pt x="8253" y="7534"/>
                    <a:pt x="8367" y="7730"/>
                    <a:pt x="8367" y="8231"/>
                  </a:cubicBezTo>
                  <a:cubicBezTo>
                    <a:pt x="8346" y="10275"/>
                    <a:pt x="8346" y="12320"/>
                    <a:pt x="8367" y="14343"/>
                  </a:cubicBezTo>
                  <a:cubicBezTo>
                    <a:pt x="8388" y="14891"/>
                    <a:pt x="8241" y="15060"/>
                    <a:pt x="7672" y="15060"/>
                  </a:cubicBezTo>
                  <a:cubicBezTo>
                    <a:pt x="5185" y="15039"/>
                    <a:pt x="2677" y="15039"/>
                    <a:pt x="190" y="15039"/>
                  </a:cubicBezTo>
                  <a:cubicBezTo>
                    <a:pt x="0" y="15523"/>
                    <a:pt x="0" y="16029"/>
                    <a:pt x="190" y="16493"/>
                  </a:cubicBezTo>
                  <a:cubicBezTo>
                    <a:pt x="1433" y="16493"/>
                    <a:pt x="2682" y="16498"/>
                    <a:pt x="3931" y="16498"/>
                  </a:cubicBezTo>
                  <a:cubicBezTo>
                    <a:pt x="5180" y="16498"/>
                    <a:pt x="6428" y="16493"/>
                    <a:pt x="7672" y="16472"/>
                  </a:cubicBezTo>
                  <a:cubicBezTo>
                    <a:pt x="8241" y="16472"/>
                    <a:pt x="8367" y="16640"/>
                    <a:pt x="8367" y="17188"/>
                  </a:cubicBezTo>
                  <a:cubicBezTo>
                    <a:pt x="8346" y="19043"/>
                    <a:pt x="8346" y="20919"/>
                    <a:pt x="8367" y="22774"/>
                  </a:cubicBezTo>
                  <a:cubicBezTo>
                    <a:pt x="8388" y="23322"/>
                    <a:pt x="8241" y="23490"/>
                    <a:pt x="7672" y="23490"/>
                  </a:cubicBezTo>
                  <a:cubicBezTo>
                    <a:pt x="5185" y="23469"/>
                    <a:pt x="2677" y="23469"/>
                    <a:pt x="190" y="23469"/>
                  </a:cubicBezTo>
                  <a:cubicBezTo>
                    <a:pt x="0" y="23933"/>
                    <a:pt x="0" y="24460"/>
                    <a:pt x="190" y="24923"/>
                  </a:cubicBezTo>
                  <a:cubicBezTo>
                    <a:pt x="1433" y="24923"/>
                    <a:pt x="2682" y="24929"/>
                    <a:pt x="3933" y="24929"/>
                  </a:cubicBezTo>
                  <a:cubicBezTo>
                    <a:pt x="5185" y="24929"/>
                    <a:pt x="6439" y="24923"/>
                    <a:pt x="7693" y="24902"/>
                  </a:cubicBezTo>
                  <a:cubicBezTo>
                    <a:pt x="8262" y="24902"/>
                    <a:pt x="8367" y="25092"/>
                    <a:pt x="8367" y="25619"/>
                  </a:cubicBezTo>
                  <a:cubicBezTo>
                    <a:pt x="8346" y="27115"/>
                    <a:pt x="8367" y="28612"/>
                    <a:pt x="8346" y="30108"/>
                  </a:cubicBezTo>
                  <a:cubicBezTo>
                    <a:pt x="8346" y="30551"/>
                    <a:pt x="8431" y="30740"/>
                    <a:pt x="8936" y="30740"/>
                  </a:cubicBezTo>
                  <a:cubicBezTo>
                    <a:pt x="9442" y="30740"/>
                    <a:pt x="9569" y="30551"/>
                    <a:pt x="9569" y="30087"/>
                  </a:cubicBezTo>
                  <a:cubicBezTo>
                    <a:pt x="9548" y="28591"/>
                    <a:pt x="9569" y="27094"/>
                    <a:pt x="9548" y="25598"/>
                  </a:cubicBezTo>
                  <a:cubicBezTo>
                    <a:pt x="9527" y="25113"/>
                    <a:pt x="9632" y="24902"/>
                    <a:pt x="10180" y="24902"/>
                  </a:cubicBezTo>
                  <a:cubicBezTo>
                    <a:pt x="12193" y="24913"/>
                    <a:pt x="14205" y="24918"/>
                    <a:pt x="16216" y="24918"/>
                  </a:cubicBezTo>
                  <a:cubicBezTo>
                    <a:pt x="18226" y="24918"/>
                    <a:pt x="20233" y="24913"/>
                    <a:pt x="22235" y="24902"/>
                  </a:cubicBezTo>
                  <a:cubicBezTo>
                    <a:pt x="22741" y="24902"/>
                    <a:pt x="22868" y="25092"/>
                    <a:pt x="22868" y="25556"/>
                  </a:cubicBezTo>
                  <a:cubicBezTo>
                    <a:pt x="22847" y="27031"/>
                    <a:pt x="22868" y="28506"/>
                    <a:pt x="22847" y="29960"/>
                  </a:cubicBezTo>
                  <a:cubicBezTo>
                    <a:pt x="22847" y="30445"/>
                    <a:pt x="22847" y="30719"/>
                    <a:pt x="23500" y="30740"/>
                  </a:cubicBezTo>
                  <a:cubicBezTo>
                    <a:pt x="23521" y="30741"/>
                    <a:pt x="23541" y="30741"/>
                    <a:pt x="23560" y="30741"/>
                  </a:cubicBezTo>
                  <a:cubicBezTo>
                    <a:pt x="24155" y="30741"/>
                    <a:pt x="24174" y="30430"/>
                    <a:pt x="24174" y="29960"/>
                  </a:cubicBezTo>
                  <a:cubicBezTo>
                    <a:pt x="24153" y="28506"/>
                    <a:pt x="24174" y="27052"/>
                    <a:pt x="24153" y="25598"/>
                  </a:cubicBezTo>
                  <a:cubicBezTo>
                    <a:pt x="24153" y="25113"/>
                    <a:pt x="24259" y="24923"/>
                    <a:pt x="24807" y="24923"/>
                  </a:cubicBezTo>
                  <a:cubicBezTo>
                    <a:pt x="26398" y="24934"/>
                    <a:pt x="27989" y="24939"/>
                    <a:pt x="29580" y="24939"/>
                  </a:cubicBezTo>
                  <a:cubicBezTo>
                    <a:pt x="31172" y="24939"/>
                    <a:pt x="32763" y="24934"/>
                    <a:pt x="34354" y="24923"/>
                  </a:cubicBezTo>
                  <a:cubicBezTo>
                    <a:pt x="34860" y="24923"/>
                    <a:pt x="34986" y="25092"/>
                    <a:pt x="34986" y="25577"/>
                  </a:cubicBezTo>
                  <a:cubicBezTo>
                    <a:pt x="34965" y="27073"/>
                    <a:pt x="34986" y="28548"/>
                    <a:pt x="34965" y="30045"/>
                  </a:cubicBezTo>
                  <a:cubicBezTo>
                    <a:pt x="34965" y="30529"/>
                    <a:pt x="35050" y="30761"/>
                    <a:pt x="35619" y="30761"/>
                  </a:cubicBezTo>
                  <a:cubicBezTo>
                    <a:pt x="36188" y="30761"/>
                    <a:pt x="36293" y="30551"/>
                    <a:pt x="36293" y="30024"/>
                  </a:cubicBezTo>
                  <a:cubicBezTo>
                    <a:pt x="36272" y="28591"/>
                    <a:pt x="36314" y="27178"/>
                    <a:pt x="36272" y="25745"/>
                  </a:cubicBezTo>
                  <a:cubicBezTo>
                    <a:pt x="36272" y="25134"/>
                    <a:pt x="36420" y="24923"/>
                    <a:pt x="37073" y="24923"/>
                  </a:cubicBezTo>
                  <a:cubicBezTo>
                    <a:pt x="39033" y="24934"/>
                    <a:pt x="40998" y="24939"/>
                    <a:pt x="42964" y="24939"/>
                  </a:cubicBezTo>
                  <a:cubicBezTo>
                    <a:pt x="44929" y="24939"/>
                    <a:pt x="46894" y="24934"/>
                    <a:pt x="48855" y="24923"/>
                  </a:cubicBezTo>
                  <a:cubicBezTo>
                    <a:pt x="49487" y="24923"/>
                    <a:pt x="49634" y="25134"/>
                    <a:pt x="49613" y="25703"/>
                  </a:cubicBezTo>
                  <a:cubicBezTo>
                    <a:pt x="49592" y="27094"/>
                    <a:pt x="49613" y="28485"/>
                    <a:pt x="49613" y="29855"/>
                  </a:cubicBezTo>
                  <a:cubicBezTo>
                    <a:pt x="49613" y="30298"/>
                    <a:pt x="49466" y="30740"/>
                    <a:pt x="50246" y="30761"/>
                  </a:cubicBezTo>
                  <a:cubicBezTo>
                    <a:pt x="50263" y="30762"/>
                    <a:pt x="50280" y="30762"/>
                    <a:pt x="50296" y="30762"/>
                  </a:cubicBezTo>
                  <a:cubicBezTo>
                    <a:pt x="51061" y="30762"/>
                    <a:pt x="50920" y="30288"/>
                    <a:pt x="50920" y="29834"/>
                  </a:cubicBezTo>
                  <a:cubicBezTo>
                    <a:pt x="50920" y="28422"/>
                    <a:pt x="50941" y="27010"/>
                    <a:pt x="50920" y="25619"/>
                  </a:cubicBezTo>
                  <a:cubicBezTo>
                    <a:pt x="50920" y="25113"/>
                    <a:pt x="51025" y="24923"/>
                    <a:pt x="51573" y="24923"/>
                  </a:cubicBezTo>
                  <a:cubicBezTo>
                    <a:pt x="53270" y="24934"/>
                    <a:pt x="54961" y="24939"/>
                    <a:pt x="56650" y="24939"/>
                  </a:cubicBezTo>
                  <a:cubicBezTo>
                    <a:pt x="58339" y="24939"/>
                    <a:pt x="60025" y="24934"/>
                    <a:pt x="61711" y="24923"/>
                  </a:cubicBezTo>
                  <a:cubicBezTo>
                    <a:pt x="62280" y="24923"/>
                    <a:pt x="62407" y="25113"/>
                    <a:pt x="62407" y="25640"/>
                  </a:cubicBezTo>
                  <a:cubicBezTo>
                    <a:pt x="62385" y="27073"/>
                    <a:pt x="62407" y="28485"/>
                    <a:pt x="62407" y="29918"/>
                  </a:cubicBezTo>
                  <a:cubicBezTo>
                    <a:pt x="62407" y="30382"/>
                    <a:pt x="62343" y="30761"/>
                    <a:pt x="63039" y="30761"/>
                  </a:cubicBezTo>
                  <a:cubicBezTo>
                    <a:pt x="63798" y="30761"/>
                    <a:pt x="63734" y="30361"/>
                    <a:pt x="63734" y="29897"/>
                  </a:cubicBezTo>
                  <a:cubicBezTo>
                    <a:pt x="63713" y="28464"/>
                    <a:pt x="63734" y="27031"/>
                    <a:pt x="63713" y="25598"/>
                  </a:cubicBezTo>
                  <a:cubicBezTo>
                    <a:pt x="63713" y="25113"/>
                    <a:pt x="63819" y="24923"/>
                    <a:pt x="64367" y="24923"/>
                  </a:cubicBezTo>
                  <a:cubicBezTo>
                    <a:pt x="66348" y="24934"/>
                    <a:pt x="68324" y="24939"/>
                    <a:pt x="70300" y="24939"/>
                  </a:cubicBezTo>
                  <a:cubicBezTo>
                    <a:pt x="72275" y="24939"/>
                    <a:pt x="74251" y="24934"/>
                    <a:pt x="76232" y="24923"/>
                  </a:cubicBezTo>
                  <a:cubicBezTo>
                    <a:pt x="76801" y="24923"/>
                    <a:pt x="76928" y="25113"/>
                    <a:pt x="76907" y="25640"/>
                  </a:cubicBezTo>
                  <a:cubicBezTo>
                    <a:pt x="76886" y="27052"/>
                    <a:pt x="76907" y="28443"/>
                    <a:pt x="76907" y="29855"/>
                  </a:cubicBezTo>
                  <a:cubicBezTo>
                    <a:pt x="76907" y="30298"/>
                    <a:pt x="76780" y="30740"/>
                    <a:pt x="77560" y="30761"/>
                  </a:cubicBezTo>
                  <a:cubicBezTo>
                    <a:pt x="77578" y="30762"/>
                    <a:pt x="77594" y="30762"/>
                    <a:pt x="77611" y="30762"/>
                  </a:cubicBezTo>
                  <a:cubicBezTo>
                    <a:pt x="78375" y="30762"/>
                    <a:pt x="78214" y="30288"/>
                    <a:pt x="78214" y="29834"/>
                  </a:cubicBezTo>
                  <a:cubicBezTo>
                    <a:pt x="78214" y="28422"/>
                    <a:pt x="78256" y="27010"/>
                    <a:pt x="78214" y="25619"/>
                  </a:cubicBezTo>
                  <a:cubicBezTo>
                    <a:pt x="78214" y="25113"/>
                    <a:pt x="78340" y="24923"/>
                    <a:pt x="78888" y="24923"/>
                  </a:cubicBezTo>
                  <a:cubicBezTo>
                    <a:pt x="80490" y="24934"/>
                    <a:pt x="82092" y="24939"/>
                    <a:pt x="83693" y="24939"/>
                  </a:cubicBezTo>
                  <a:cubicBezTo>
                    <a:pt x="85295" y="24939"/>
                    <a:pt x="86897" y="24934"/>
                    <a:pt x="88499" y="24923"/>
                  </a:cubicBezTo>
                  <a:cubicBezTo>
                    <a:pt x="89068" y="24923"/>
                    <a:pt x="89173" y="25113"/>
                    <a:pt x="89173" y="25640"/>
                  </a:cubicBezTo>
                  <a:cubicBezTo>
                    <a:pt x="89152" y="27094"/>
                    <a:pt x="89173" y="28548"/>
                    <a:pt x="89152" y="29982"/>
                  </a:cubicBezTo>
                  <a:cubicBezTo>
                    <a:pt x="89152" y="30466"/>
                    <a:pt x="89194" y="30761"/>
                    <a:pt x="89805" y="30761"/>
                  </a:cubicBezTo>
                  <a:cubicBezTo>
                    <a:pt x="90396" y="30740"/>
                    <a:pt x="90480" y="30551"/>
                    <a:pt x="90480" y="30024"/>
                  </a:cubicBezTo>
                  <a:cubicBezTo>
                    <a:pt x="90480" y="28527"/>
                    <a:pt x="90501" y="27031"/>
                    <a:pt x="90480" y="25534"/>
                  </a:cubicBezTo>
                  <a:cubicBezTo>
                    <a:pt x="90459" y="25092"/>
                    <a:pt x="90585" y="24923"/>
                    <a:pt x="91070" y="24923"/>
                  </a:cubicBezTo>
                  <a:cubicBezTo>
                    <a:pt x="93062" y="24934"/>
                    <a:pt x="95059" y="24939"/>
                    <a:pt x="97056" y="24939"/>
                  </a:cubicBezTo>
                  <a:cubicBezTo>
                    <a:pt x="99053" y="24939"/>
                    <a:pt x="101050" y="24934"/>
                    <a:pt x="103041" y="24923"/>
                  </a:cubicBezTo>
                  <a:cubicBezTo>
                    <a:pt x="103568" y="24923"/>
                    <a:pt x="103674" y="25113"/>
                    <a:pt x="103674" y="25577"/>
                  </a:cubicBezTo>
                  <a:cubicBezTo>
                    <a:pt x="103652" y="27052"/>
                    <a:pt x="103674" y="28527"/>
                    <a:pt x="103652" y="29982"/>
                  </a:cubicBezTo>
                  <a:cubicBezTo>
                    <a:pt x="103631" y="30466"/>
                    <a:pt x="103674" y="30761"/>
                    <a:pt x="104306" y="30761"/>
                  </a:cubicBezTo>
                  <a:cubicBezTo>
                    <a:pt x="104875" y="30740"/>
                    <a:pt x="104980" y="30551"/>
                    <a:pt x="104980" y="30024"/>
                  </a:cubicBezTo>
                  <a:cubicBezTo>
                    <a:pt x="104959" y="28527"/>
                    <a:pt x="104980" y="27031"/>
                    <a:pt x="104959" y="25534"/>
                  </a:cubicBezTo>
                  <a:cubicBezTo>
                    <a:pt x="104959" y="25092"/>
                    <a:pt x="105086" y="24923"/>
                    <a:pt x="105549" y="24923"/>
                  </a:cubicBezTo>
                  <a:cubicBezTo>
                    <a:pt x="107193" y="24934"/>
                    <a:pt x="108837" y="24939"/>
                    <a:pt x="110484" y="24939"/>
                  </a:cubicBezTo>
                  <a:cubicBezTo>
                    <a:pt x="112130" y="24939"/>
                    <a:pt x="113780" y="24934"/>
                    <a:pt x="115434" y="24923"/>
                  </a:cubicBezTo>
                  <a:cubicBezTo>
                    <a:pt x="115940" y="24923"/>
                    <a:pt x="116045" y="25113"/>
                    <a:pt x="116045" y="25577"/>
                  </a:cubicBezTo>
                  <a:cubicBezTo>
                    <a:pt x="116024" y="27052"/>
                    <a:pt x="116045" y="28527"/>
                    <a:pt x="116024" y="29982"/>
                  </a:cubicBezTo>
                  <a:cubicBezTo>
                    <a:pt x="116024" y="30466"/>
                    <a:pt x="116066" y="30761"/>
                    <a:pt x="116678" y="30761"/>
                  </a:cubicBezTo>
                  <a:cubicBezTo>
                    <a:pt x="117268" y="30740"/>
                    <a:pt x="117373" y="30551"/>
                    <a:pt x="117373" y="30024"/>
                  </a:cubicBezTo>
                  <a:cubicBezTo>
                    <a:pt x="117352" y="28527"/>
                    <a:pt x="117373" y="27031"/>
                    <a:pt x="117352" y="25534"/>
                  </a:cubicBezTo>
                  <a:cubicBezTo>
                    <a:pt x="117331" y="25092"/>
                    <a:pt x="117457" y="24923"/>
                    <a:pt x="117942" y="24923"/>
                  </a:cubicBezTo>
                  <a:cubicBezTo>
                    <a:pt x="119544" y="24944"/>
                    <a:pt x="121146" y="24944"/>
                    <a:pt x="122747" y="24944"/>
                  </a:cubicBezTo>
                  <a:lnTo>
                    <a:pt x="122747" y="23469"/>
                  </a:lnTo>
                  <a:cubicBezTo>
                    <a:pt x="121947" y="23480"/>
                    <a:pt x="121146" y="23480"/>
                    <a:pt x="120345" y="23480"/>
                  </a:cubicBezTo>
                  <a:cubicBezTo>
                    <a:pt x="119544" y="23480"/>
                    <a:pt x="118743" y="23480"/>
                    <a:pt x="117942" y="23490"/>
                  </a:cubicBezTo>
                  <a:cubicBezTo>
                    <a:pt x="117917" y="23491"/>
                    <a:pt x="117892" y="23492"/>
                    <a:pt x="117869" y="23492"/>
                  </a:cubicBezTo>
                  <a:cubicBezTo>
                    <a:pt x="117465" y="23492"/>
                    <a:pt x="117352" y="23318"/>
                    <a:pt x="117352" y="22900"/>
                  </a:cubicBezTo>
                  <a:cubicBezTo>
                    <a:pt x="117373" y="20961"/>
                    <a:pt x="117373" y="19022"/>
                    <a:pt x="117352" y="17104"/>
                  </a:cubicBezTo>
                  <a:cubicBezTo>
                    <a:pt x="117331" y="16640"/>
                    <a:pt x="117478" y="16493"/>
                    <a:pt x="117942" y="16493"/>
                  </a:cubicBezTo>
                  <a:cubicBezTo>
                    <a:pt x="119544" y="16514"/>
                    <a:pt x="121146" y="16514"/>
                    <a:pt x="122747" y="16514"/>
                  </a:cubicBezTo>
                  <a:lnTo>
                    <a:pt x="122747" y="15039"/>
                  </a:lnTo>
                  <a:cubicBezTo>
                    <a:pt x="121146" y="15039"/>
                    <a:pt x="119544" y="15039"/>
                    <a:pt x="117942" y="15060"/>
                  </a:cubicBezTo>
                  <a:cubicBezTo>
                    <a:pt x="117542" y="15060"/>
                    <a:pt x="117352" y="14975"/>
                    <a:pt x="117352" y="14512"/>
                  </a:cubicBezTo>
                  <a:cubicBezTo>
                    <a:pt x="117373" y="12362"/>
                    <a:pt x="117373" y="10212"/>
                    <a:pt x="117352" y="8063"/>
                  </a:cubicBezTo>
                  <a:cubicBezTo>
                    <a:pt x="117352" y="7620"/>
                    <a:pt x="117542" y="7536"/>
                    <a:pt x="117942" y="7536"/>
                  </a:cubicBezTo>
                  <a:cubicBezTo>
                    <a:pt x="119544" y="7557"/>
                    <a:pt x="121146" y="7557"/>
                    <a:pt x="122747" y="7557"/>
                  </a:cubicBezTo>
                  <a:lnTo>
                    <a:pt x="122747" y="6102"/>
                  </a:lnTo>
                  <a:cubicBezTo>
                    <a:pt x="121947" y="6102"/>
                    <a:pt x="121146" y="6097"/>
                    <a:pt x="120345" y="6097"/>
                  </a:cubicBezTo>
                  <a:cubicBezTo>
                    <a:pt x="119544" y="6097"/>
                    <a:pt x="118743" y="6102"/>
                    <a:pt x="117942" y="6124"/>
                  </a:cubicBezTo>
                  <a:cubicBezTo>
                    <a:pt x="117478" y="6124"/>
                    <a:pt x="117352" y="5955"/>
                    <a:pt x="117352" y="5512"/>
                  </a:cubicBezTo>
                  <a:lnTo>
                    <a:pt x="117352" y="180"/>
                  </a:lnTo>
                  <a:cubicBezTo>
                    <a:pt x="117141" y="75"/>
                    <a:pt x="116915" y="22"/>
                    <a:pt x="116688" y="22"/>
                  </a:cubicBezTo>
                  <a:cubicBezTo>
                    <a:pt x="116461" y="22"/>
                    <a:pt x="116235" y="75"/>
                    <a:pt x="116024" y="180"/>
                  </a:cubicBezTo>
                  <a:cubicBezTo>
                    <a:pt x="116045" y="1929"/>
                    <a:pt x="116024" y="3679"/>
                    <a:pt x="116045" y="5428"/>
                  </a:cubicBezTo>
                  <a:cubicBezTo>
                    <a:pt x="116045" y="5934"/>
                    <a:pt x="115940" y="6124"/>
                    <a:pt x="115392" y="6124"/>
                  </a:cubicBezTo>
                  <a:cubicBezTo>
                    <a:pt x="113758" y="6113"/>
                    <a:pt x="112125" y="6108"/>
                    <a:pt x="110494" y="6108"/>
                  </a:cubicBezTo>
                  <a:cubicBezTo>
                    <a:pt x="108864" y="6108"/>
                    <a:pt x="107235" y="6113"/>
                    <a:pt x="105613" y="6124"/>
                  </a:cubicBezTo>
                  <a:cubicBezTo>
                    <a:pt x="105065" y="6124"/>
                    <a:pt x="104959" y="5934"/>
                    <a:pt x="104959" y="5428"/>
                  </a:cubicBezTo>
                  <a:cubicBezTo>
                    <a:pt x="104959" y="3679"/>
                    <a:pt x="104959" y="1929"/>
                    <a:pt x="104959" y="180"/>
                  </a:cubicBezTo>
                  <a:cubicBezTo>
                    <a:pt x="104759" y="75"/>
                    <a:pt x="104532" y="22"/>
                    <a:pt x="104306" y="22"/>
                  </a:cubicBezTo>
                  <a:cubicBezTo>
                    <a:pt x="104079" y="22"/>
                    <a:pt x="103853" y="75"/>
                    <a:pt x="103652" y="180"/>
                  </a:cubicBezTo>
                  <a:cubicBezTo>
                    <a:pt x="103652" y="1929"/>
                    <a:pt x="103631" y="3679"/>
                    <a:pt x="103652" y="5428"/>
                  </a:cubicBezTo>
                  <a:cubicBezTo>
                    <a:pt x="103652" y="5934"/>
                    <a:pt x="103547" y="6124"/>
                    <a:pt x="102999" y="6124"/>
                  </a:cubicBezTo>
                  <a:cubicBezTo>
                    <a:pt x="101018" y="6113"/>
                    <a:pt x="99037" y="6108"/>
                    <a:pt x="97056" y="6108"/>
                  </a:cubicBezTo>
                  <a:cubicBezTo>
                    <a:pt x="95074" y="6108"/>
                    <a:pt x="93093" y="6113"/>
                    <a:pt x="91112" y="6124"/>
                  </a:cubicBezTo>
                  <a:cubicBezTo>
                    <a:pt x="90564" y="6124"/>
                    <a:pt x="90459" y="5934"/>
                    <a:pt x="90459" y="5428"/>
                  </a:cubicBezTo>
                  <a:cubicBezTo>
                    <a:pt x="90459" y="3679"/>
                    <a:pt x="90459" y="1929"/>
                    <a:pt x="90459" y="180"/>
                  </a:cubicBezTo>
                  <a:cubicBezTo>
                    <a:pt x="90259" y="75"/>
                    <a:pt x="90037" y="22"/>
                    <a:pt x="89813" y="22"/>
                  </a:cubicBezTo>
                  <a:cubicBezTo>
                    <a:pt x="89589" y="22"/>
                    <a:pt x="89363" y="75"/>
                    <a:pt x="89152" y="180"/>
                  </a:cubicBezTo>
                  <a:cubicBezTo>
                    <a:pt x="89152" y="1929"/>
                    <a:pt x="89131" y="3679"/>
                    <a:pt x="89236" y="5428"/>
                  </a:cubicBezTo>
                  <a:cubicBezTo>
                    <a:pt x="89236" y="5913"/>
                    <a:pt x="89131" y="6102"/>
                    <a:pt x="88583" y="6102"/>
                  </a:cubicBezTo>
                  <a:cubicBezTo>
                    <a:pt x="86971" y="6092"/>
                    <a:pt x="85358" y="6087"/>
                    <a:pt x="83749" y="6087"/>
                  </a:cubicBezTo>
                  <a:cubicBezTo>
                    <a:pt x="82139" y="6087"/>
                    <a:pt x="80532" y="6092"/>
                    <a:pt x="78930" y="6102"/>
                  </a:cubicBezTo>
                  <a:cubicBezTo>
                    <a:pt x="78382" y="6102"/>
                    <a:pt x="78277" y="5913"/>
                    <a:pt x="78277" y="5428"/>
                  </a:cubicBezTo>
                  <a:lnTo>
                    <a:pt x="78277" y="159"/>
                  </a:lnTo>
                  <a:cubicBezTo>
                    <a:pt x="78066" y="54"/>
                    <a:pt x="77839" y="1"/>
                    <a:pt x="77613" y="1"/>
                  </a:cubicBezTo>
                  <a:cubicBezTo>
                    <a:pt x="77386" y="1"/>
                    <a:pt x="77160" y="54"/>
                    <a:pt x="76949" y="159"/>
                  </a:cubicBezTo>
                  <a:cubicBezTo>
                    <a:pt x="76949" y="1908"/>
                    <a:pt x="76928" y="3679"/>
                    <a:pt x="76949" y="5428"/>
                  </a:cubicBezTo>
                  <a:cubicBezTo>
                    <a:pt x="76970" y="5913"/>
                    <a:pt x="76844" y="6102"/>
                    <a:pt x="76296" y="6102"/>
                  </a:cubicBezTo>
                  <a:cubicBezTo>
                    <a:pt x="74315" y="6092"/>
                    <a:pt x="72333" y="6087"/>
                    <a:pt x="70352" y="6087"/>
                  </a:cubicBezTo>
                  <a:cubicBezTo>
                    <a:pt x="68371" y="6087"/>
                    <a:pt x="66390" y="6092"/>
                    <a:pt x="64409" y="6102"/>
                  </a:cubicBezTo>
                  <a:cubicBezTo>
                    <a:pt x="63861" y="6102"/>
                    <a:pt x="63755" y="5913"/>
                    <a:pt x="63755" y="5428"/>
                  </a:cubicBezTo>
                  <a:cubicBezTo>
                    <a:pt x="63776" y="3679"/>
                    <a:pt x="63776" y="1908"/>
                    <a:pt x="63776" y="159"/>
                  </a:cubicBezTo>
                  <a:cubicBezTo>
                    <a:pt x="63566" y="54"/>
                    <a:pt x="63339" y="1"/>
                    <a:pt x="63113" y="1"/>
                  </a:cubicBezTo>
                  <a:cubicBezTo>
                    <a:pt x="62886" y="1"/>
                    <a:pt x="62659" y="54"/>
                    <a:pt x="62449" y="159"/>
                  </a:cubicBezTo>
                  <a:cubicBezTo>
                    <a:pt x="62449" y="1908"/>
                    <a:pt x="62428" y="3658"/>
                    <a:pt x="62449" y="5428"/>
                  </a:cubicBezTo>
                  <a:cubicBezTo>
                    <a:pt x="62470" y="5913"/>
                    <a:pt x="62364" y="6102"/>
                    <a:pt x="61816" y="6102"/>
                  </a:cubicBezTo>
                  <a:cubicBezTo>
                    <a:pt x="60120" y="6092"/>
                    <a:pt x="58423" y="6087"/>
                    <a:pt x="56726" y="6087"/>
                  </a:cubicBezTo>
                  <a:cubicBezTo>
                    <a:pt x="55030" y="6087"/>
                    <a:pt x="53333" y="6092"/>
                    <a:pt x="51637" y="6102"/>
                  </a:cubicBezTo>
                  <a:cubicBezTo>
                    <a:pt x="51089" y="6102"/>
                    <a:pt x="50983" y="5913"/>
                    <a:pt x="50983" y="5428"/>
                  </a:cubicBezTo>
                  <a:cubicBezTo>
                    <a:pt x="50983" y="3679"/>
                    <a:pt x="50983" y="1908"/>
                    <a:pt x="50983" y="159"/>
                  </a:cubicBezTo>
                  <a:cubicBezTo>
                    <a:pt x="50783" y="54"/>
                    <a:pt x="50556" y="1"/>
                    <a:pt x="50330" y="1"/>
                  </a:cubicBezTo>
                  <a:cubicBezTo>
                    <a:pt x="50103" y="1"/>
                    <a:pt x="49877" y="54"/>
                    <a:pt x="49677" y="159"/>
                  </a:cubicBezTo>
                  <a:cubicBezTo>
                    <a:pt x="49677" y="1908"/>
                    <a:pt x="49655" y="3679"/>
                    <a:pt x="49677" y="5428"/>
                  </a:cubicBezTo>
                  <a:cubicBezTo>
                    <a:pt x="49677" y="5913"/>
                    <a:pt x="49571" y="6102"/>
                    <a:pt x="49023" y="6102"/>
                  </a:cubicBezTo>
                  <a:cubicBezTo>
                    <a:pt x="47021" y="6092"/>
                    <a:pt x="45019" y="6087"/>
                    <a:pt x="43014" y="6087"/>
                  </a:cubicBezTo>
                  <a:cubicBezTo>
                    <a:pt x="41009" y="6087"/>
                    <a:pt x="39001" y="6092"/>
                    <a:pt x="36989" y="6102"/>
                  </a:cubicBezTo>
                  <a:cubicBezTo>
                    <a:pt x="36441" y="6102"/>
                    <a:pt x="36356" y="5913"/>
                    <a:pt x="36356" y="5428"/>
                  </a:cubicBezTo>
                  <a:lnTo>
                    <a:pt x="36356" y="159"/>
                  </a:lnTo>
                  <a:cubicBezTo>
                    <a:pt x="36146" y="54"/>
                    <a:pt x="35919" y="1"/>
                    <a:pt x="35693" y="1"/>
                  </a:cubicBezTo>
                  <a:cubicBezTo>
                    <a:pt x="35466" y="1"/>
                    <a:pt x="35239" y="54"/>
                    <a:pt x="35029" y="159"/>
                  </a:cubicBezTo>
                  <a:cubicBezTo>
                    <a:pt x="35029" y="1908"/>
                    <a:pt x="35008" y="3679"/>
                    <a:pt x="35029" y="5428"/>
                  </a:cubicBezTo>
                  <a:cubicBezTo>
                    <a:pt x="35029" y="5913"/>
                    <a:pt x="34923" y="6102"/>
                    <a:pt x="34375" y="6102"/>
                  </a:cubicBezTo>
                  <a:cubicBezTo>
                    <a:pt x="32795" y="6092"/>
                    <a:pt x="31209" y="6087"/>
                    <a:pt x="29620" y="6087"/>
                  </a:cubicBezTo>
                  <a:cubicBezTo>
                    <a:pt x="28031" y="6087"/>
                    <a:pt x="26440" y="6092"/>
                    <a:pt x="24849" y="6102"/>
                  </a:cubicBezTo>
                  <a:cubicBezTo>
                    <a:pt x="24301" y="6102"/>
                    <a:pt x="24196" y="5913"/>
                    <a:pt x="24196" y="5428"/>
                  </a:cubicBezTo>
                  <a:lnTo>
                    <a:pt x="24196" y="159"/>
                  </a:lnTo>
                  <a:cubicBezTo>
                    <a:pt x="23995" y="54"/>
                    <a:pt x="23774" y="1"/>
                    <a:pt x="23550" y="1"/>
                  </a:cubicBezTo>
                  <a:cubicBezTo>
                    <a:pt x="23326" y="1"/>
                    <a:pt x="23100" y="54"/>
                    <a:pt x="22889" y="159"/>
                  </a:cubicBezTo>
                  <a:cubicBezTo>
                    <a:pt x="22889" y="1950"/>
                    <a:pt x="22868" y="3721"/>
                    <a:pt x="22889" y="5491"/>
                  </a:cubicBezTo>
                  <a:cubicBezTo>
                    <a:pt x="22889" y="5955"/>
                    <a:pt x="22741" y="6102"/>
                    <a:pt x="22278" y="6102"/>
                  </a:cubicBezTo>
                  <a:cubicBezTo>
                    <a:pt x="20265" y="6092"/>
                    <a:pt x="18247" y="6087"/>
                    <a:pt x="16226" y="6087"/>
                  </a:cubicBezTo>
                  <a:cubicBezTo>
                    <a:pt x="14205" y="6087"/>
                    <a:pt x="12182" y="6092"/>
                    <a:pt x="10159" y="6102"/>
                  </a:cubicBezTo>
                  <a:cubicBezTo>
                    <a:pt x="9695" y="6102"/>
                    <a:pt x="9569" y="5955"/>
                    <a:pt x="9569" y="5491"/>
                  </a:cubicBezTo>
                  <a:cubicBezTo>
                    <a:pt x="9569" y="3721"/>
                    <a:pt x="9569" y="1950"/>
                    <a:pt x="9569" y="159"/>
                  </a:cubicBezTo>
                  <a:cubicBezTo>
                    <a:pt x="9379" y="54"/>
                    <a:pt x="9173" y="1"/>
                    <a:pt x="89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Imagen 3">
            <a:extLst>
              <a:ext uri="{FF2B5EF4-FFF2-40B4-BE49-F238E27FC236}">
                <a16:creationId xmlns:a16="http://schemas.microsoft.com/office/drawing/2014/main" id="{08A2FA21-87CB-461B-6973-12E0586CB734}"/>
              </a:ext>
            </a:extLst>
          </p:cNvPr>
          <p:cNvPicPr>
            <a:picLocks noChangeAspect="1"/>
          </p:cNvPicPr>
          <p:nvPr/>
        </p:nvPicPr>
        <p:blipFill>
          <a:blip r:embed="rId3"/>
          <a:stretch>
            <a:fillRect/>
          </a:stretch>
        </p:blipFill>
        <p:spPr>
          <a:xfrm rot="1608474">
            <a:off x="6382017" y="657019"/>
            <a:ext cx="1643063" cy="164306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70"/>
        <p:cNvGrpSpPr/>
        <p:nvPr/>
      </p:nvGrpSpPr>
      <p:grpSpPr>
        <a:xfrm>
          <a:off x="0" y="0"/>
          <a:ext cx="0" cy="0"/>
          <a:chOff x="0" y="0"/>
          <a:chExt cx="0" cy="0"/>
        </a:xfrm>
      </p:grpSpPr>
      <p:sp>
        <p:nvSpPr>
          <p:cNvPr id="3471" name="Google Shape;3471;p71"/>
          <p:cNvSpPr txBox="1">
            <a:spLocks noGrp="1"/>
          </p:cNvSpPr>
          <p:nvPr>
            <p:ph type="title"/>
          </p:nvPr>
        </p:nvSpPr>
        <p:spPr>
          <a:xfrm>
            <a:off x="850900" y="1461276"/>
            <a:ext cx="3784600" cy="44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a:t>Resultados</a:t>
            </a:r>
            <a:endParaRPr dirty="0"/>
          </a:p>
        </p:txBody>
      </p:sp>
      <p:sp>
        <p:nvSpPr>
          <p:cNvPr id="3472" name="Google Shape;3472;p71"/>
          <p:cNvSpPr txBox="1">
            <a:spLocks noGrp="1"/>
          </p:cNvSpPr>
          <p:nvPr>
            <p:ph type="subTitle" idx="1"/>
          </p:nvPr>
        </p:nvSpPr>
        <p:spPr>
          <a:xfrm>
            <a:off x="444481" y="2115182"/>
            <a:ext cx="4348164" cy="1932138"/>
          </a:xfrm>
          <a:prstGeom prst="rect">
            <a:avLst/>
          </a:prstGeom>
          <a:ln>
            <a:noFill/>
          </a:ln>
        </p:spPr>
        <p:txBody>
          <a:bodyPr spcFirstLastPara="1" wrap="square" lIns="91425" tIns="91425" rIns="91425" bIns="91425" anchor="ctr" anchorCtr="0">
            <a:noAutofit/>
          </a:bodyPr>
          <a:lstStyle/>
          <a:p>
            <a:pPr lvl="0" indent="-330200">
              <a:buSzPts val="1600"/>
            </a:pPr>
            <a:r>
              <a:rPr lang="es-MX" sz="1200" b="1" dirty="0">
                <a:latin typeface="Bradley Hand ITC" panose="03070402050302030203" pitchFamily="66" charset="0"/>
              </a:rPr>
              <a:t>El resultado fue el esperado, fuimos capaces de replicar el juego </a:t>
            </a:r>
            <a:r>
              <a:rPr lang="es-MX" sz="1200" b="1" dirty="0" err="1">
                <a:latin typeface="Bradley Hand ITC" panose="03070402050302030203" pitchFamily="66" charset="0"/>
              </a:rPr>
              <a:t>Pong</a:t>
            </a:r>
            <a:r>
              <a:rPr lang="es-MX" sz="1200" b="1" dirty="0">
                <a:latin typeface="Bradley Hand ITC" panose="03070402050302030203" pitchFamily="66" charset="0"/>
              </a:rPr>
              <a:t> con gran exactitud, a excepción del sonido que no pudimos adquirirlo (o por lo menos de forma legal); sin embargo, el juego fuera de ese detalle o de jugar contra la máquina que tiene diferentes dificultades es una replica de muy buena calidad, cuenta con un marcador que mantiene el puntaje de cada jugador además de que se actualiza cada vez que se anota un nuevo punto. </a:t>
            </a:r>
            <a:endParaRPr sz="1200" b="1" dirty="0">
              <a:latin typeface="Bradley Hand ITC" panose="03070402050302030203" pitchFamily="66" charset="0"/>
            </a:endParaRPr>
          </a:p>
        </p:txBody>
      </p:sp>
      <p:sp>
        <p:nvSpPr>
          <p:cNvPr id="3473" name="Google Shape;3473;p71"/>
          <p:cNvSpPr txBox="1">
            <a:spLocks noGrp="1"/>
          </p:cNvSpPr>
          <p:nvPr>
            <p:ph type="title" idx="2"/>
          </p:nvPr>
        </p:nvSpPr>
        <p:spPr>
          <a:xfrm>
            <a:off x="4881355" y="1461276"/>
            <a:ext cx="2955300" cy="44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Conclusiones</a:t>
            </a:r>
            <a:endParaRPr dirty="0"/>
          </a:p>
        </p:txBody>
      </p:sp>
      <p:sp>
        <p:nvSpPr>
          <p:cNvPr id="3474" name="Google Shape;3474;p71"/>
          <p:cNvSpPr txBox="1">
            <a:spLocks noGrp="1"/>
          </p:cNvSpPr>
          <p:nvPr>
            <p:ph type="subTitle" idx="3"/>
          </p:nvPr>
        </p:nvSpPr>
        <p:spPr>
          <a:xfrm>
            <a:off x="4482052" y="2199780"/>
            <a:ext cx="4256977" cy="2157300"/>
          </a:xfrm>
          <a:prstGeom prst="rect">
            <a:avLst/>
          </a:prstGeom>
          <a:ln>
            <a:noFill/>
          </a:ln>
        </p:spPr>
        <p:txBody>
          <a:bodyPr spcFirstLastPara="1" wrap="square" lIns="91425" tIns="91425" rIns="91425" bIns="91425" anchor="ctr" anchorCtr="0">
            <a:noAutofit/>
          </a:bodyPr>
          <a:lstStyle/>
          <a:p>
            <a:pPr marL="457200" lvl="0" indent="-330200" algn="l" rtl="0">
              <a:spcBef>
                <a:spcPts val="0"/>
              </a:spcBef>
              <a:spcAft>
                <a:spcPts val="0"/>
              </a:spcAft>
              <a:buSzPts val="1600"/>
              <a:buChar char="●"/>
            </a:pPr>
            <a:r>
              <a:rPr lang="es-MX" sz="1200" b="1" dirty="0">
                <a:latin typeface="Bradley Hand ITC" panose="03070402050302030203" pitchFamily="66" charset="0"/>
              </a:rPr>
              <a:t>A lo largo de este proyecto pudimos observar que aunque la sintaxis del programa es sencilla, hay muchísimas cosas que aprender para poder llegar a ser un buen programador de Python. A pesar de que tuvimos algunos tropiezos al desarrollar este proyecto pudimos solucionarlos y aprender de ellos trabajando en equipo, logrando concluir satisfactoriamente este trabajo. De el proceso nos llevamos más conocimiento a cerca de las bibliotecas que se pueden usar, el cómo funcionan y para qué sirven, aunque reiteramos, falta mucho por aprender de este lenguaje, pero ya estamos mas cerca que cuando empezamos. </a:t>
            </a:r>
            <a:endParaRPr sz="1200" b="1" dirty="0">
              <a:latin typeface="Bradley Hand ITC" panose="03070402050302030203" pitchFamily="66" charset="0"/>
            </a:endParaRPr>
          </a:p>
        </p:txBody>
      </p:sp>
      <p:grpSp>
        <p:nvGrpSpPr>
          <p:cNvPr id="3476" name="Google Shape;3476;p71"/>
          <p:cNvGrpSpPr/>
          <p:nvPr/>
        </p:nvGrpSpPr>
        <p:grpSpPr>
          <a:xfrm rot="1445359">
            <a:off x="-993014" y="3150073"/>
            <a:ext cx="1719380" cy="916216"/>
            <a:chOff x="7463504" y="3075665"/>
            <a:chExt cx="2603050" cy="1387103"/>
          </a:xfrm>
        </p:grpSpPr>
        <p:sp>
          <p:nvSpPr>
            <p:cNvPr id="3477" name="Google Shape;3477;p71"/>
            <p:cNvSpPr/>
            <p:nvPr/>
          </p:nvSpPr>
          <p:spPr>
            <a:xfrm rot="-970049">
              <a:off x="7514122" y="3409760"/>
              <a:ext cx="2501813" cy="718914"/>
            </a:xfrm>
            <a:custGeom>
              <a:avLst/>
              <a:gdLst/>
              <a:ahLst/>
              <a:cxnLst/>
              <a:rect l="l" t="t" r="r" b="b"/>
              <a:pathLst>
                <a:path w="128944" h="37053" extrusionOk="0">
                  <a:moveTo>
                    <a:pt x="119723" y="3025"/>
                  </a:moveTo>
                  <a:cubicBezTo>
                    <a:pt x="119950" y="3025"/>
                    <a:pt x="120176" y="3078"/>
                    <a:pt x="120387" y="3183"/>
                  </a:cubicBezTo>
                  <a:cubicBezTo>
                    <a:pt x="121455" y="3183"/>
                    <a:pt x="122523" y="3192"/>
                    <a:pt x="123590" y="3192"/>
                  </a:cubicBezTo>
                  <a:cubicBezTo>
                    <a:pt x="124124" y="3192"/>
                    <a:pt x="124658" y="3190"/>
                    <a:pt x="125192" y="3183"/>
                  </a:cubicBezTo>
                  <a:cubicBezTo>
                    <a:pt x="125219" y="3182"/>
                    <a:pt x="125245" y="3181"/>
                    <a:pt x="125270" y="3181"/>
                  </a:cubicBezTo>
                  <a:cubicBezTo>
                    <a:pt x="125652" y="3181"/>
                    <a:pt x="125782" y="3338"/>
                    <a:pt x="125782" y="3773"/>
                  </a:cubicBezTo>
                  <a:cubicBezTo>
                    <a:pt x="125782" y="5544"/>
                    <a:pt x="125782" y="7335"/>
                    <a:pt x="125782" y="9105"/>
                  </a:cubicBezTo>
                  <a:lnTo>
                    <a:pt x="125782" y="10560"/>
                  </a:lnTo>
                  <a:lnTo>
                    <a:pt x="125782" y="18063"/>
                  </a:lnTo>
                  <a:lnTo>
                    <a:pt x="125782" y="19517"/>
                  </a:lnTo>
                  <a:lnTo>
                    <a:pt x="125782" y="26493"/>
                  </a:lnTo>
                  <a:lnTo>
                    <a:pt x="125782" y="27947"/>
                  </a:lnTo>
                  <a:cubicBezTo>
                    <a:pt x="125782" y="29739"/>
                    <a:pt x="125761" y="31509"/>
                    <a:pt x="125782" y="33280"/>
                  </a:cubicBezTo>
                  <a:cubicBezTo>
                    <a:pt x="125803" y="33764"/>
                    <a:pt x="125635" y="33870"/>
                    <a:pt x="125171" y="33870"/>
                  </a:cubicBezTo>
                  <a:lnTo>
                    <a:pt x="4257" y="33870"/>
                  </a:lnTo>
                  <a:cubicBezTo>
                    <a:pt x="4052" y="33870"/>
                    <a:pt x="3889" y="33874"/>
                    <a:pt x="3759" y="33874"/>
                  </a:cubicBezTo>
                  <a:cubicBezTo>
                    <a:pt x="3197" y="33874"/>
                    <a:pt x="3267" y="33791"/>
                    <a:pt x="3267" y="32900"/>
                  </a:cubicBezTo>
                  <a:lnTo>
                    <a:pt x="3267" y="27947"/>
                  </a:lnTo>
                  <a:cubicBezTo>
                    <a:pt x="3098" y="27484"/>
                    <a:pt x="3098" y="26978"/>
                    <a:pt x="3267" y="26493"/>
                  </a:cubicBezTo>
                  <a:lnTo>
                    <a:pt x="3267" y="19517"/>
                  </a:lnTo>
                  <a:cubicBezTo>
                    <a:pt x="3098" y="19053"/>
                    <a:pt x="3098" y="18547"/>
                    <a:pt x="3267" y="18084"/>
                  </a:cubicBezTo>
                  <a:lnTo>
                    <a:pt x="3267" y="10560"/>
                  </a:lnTo>
                  <a:cubicBezTo>
                    <a:pt x="3098" y="10096"/>
                    <a:pt x="3098" y="9590"/>
                    <a:pt x="3267" y="9127"/>
                  </a:cubicBezTo>
                  <a:cubicBezTo>
                    <a:pt x="3267" y="7356"/>
                    <a:pt x="3309" y="5628"/>
                    <a:pt x="3267" y="3879"/>
                  </a:cubicBezTo>
                  <a:cubicBezTo>
                    <a:pt x="3267" y="3310"/>
                    <a:pt x="3457" y="3183"/>
                    <a:pt x="3983" y="3183"/>
                  </a:cubicBezTo>
                  <a:cubicBezTo>
                    <a:pt x="4812" y="3190"/>
                    <a:pt x="5641" y="3192"/>
                    <a:pt x="6471" y="3192"/>
                  </a:cubicBezTo>
                  <a:cubicBezTo>
                    <a:pt x="8131" y="3192"/>
                    <a:pt x="9793" y="3183"/>
                    <a:pt x="11465" y="3183"/>
                  </a:cubicBezTo>
                  <a:cubicBezTo>
                    <a:pt x="11645" y="3078"/>
                    <a:pt x="11845" y="3025"/>
                    <a:pt x="12048" y="3025"/>
                  </a:cubicBezTo>
                  <a:cubicBezTo>
                    <a:pt x="12251" y="3025"/>
                    <a:pt x="12456" y="3078"/>
                    <a:pt x="12646" y="3183"/>
                  </a:cubicBezTo>
                  <a:lnTo>
                    <a:pt x="25966" y="3183"/>
                  </a:lnTo>
                  <a:cubicBezTo>
                    <a:pt x="26166" y="3078"/>
                    <a:pt x="26387" y="3025"/>
                    <a:pt x="26611" y="3025"/>
                  </a:cubicBezTo>
                  <a:cubicBezTo>
                    <a:pt x="26835" y="3025"/>
                    <a:pt x="27062" y="3078"/>
                    <a:pt x="27273" y="3183"/>
                  </a:cubicBezTo>
                  <a:lnTo>
                    <a:pt x="38064" y="3183"/>
                  </a:lnTo>
                  <a:cubicBezTo>
                    <a:pt x="38274" y="3078"/>
                    <a:pt x="38501" y="3025"/>
                    <a:pt x="38727" y="3025"/>
                  </a:cubicBezTo>
                  <a:cubicBezTo>
                    <a:pt x="38954" y="3025"/>
                    <a:pt x="39181" y="3078"/>
                    <a:pt x="39391" y="3183"/>
                  </a:cubicBezTo>
                  <a:lnTo>
                    <a:pt x="52690" y="3183"/>
                  </a:lnTo>
                  <a:cubicBezTo>
                    <a:pt x="52901" y="3078"/>
                    <a:pt x="53128" y="3025"/>
                    <a:pt x="53352" y="3025"/>
                  </a:cubicBezTo>
                  <a:cubicBezTo>
                    <a:pt x="53576" y="3025"/>
                    <a:pt x="53797" y="3078"/>
                    <a:pt x="53997" y="3183"/>
                  </a:cubicBezTo>
                  <a:lnTo>
                    <a:pt x="65463" y="3183"/>
                  </a:lnTo>
                  <a:cubicBezTo>
                    <a:pt x="65673" y="3078"/>
                    <a:pt x="65900" y="3025"/>
                    <a:pt x="66126" y="3025"/>
                  </a:cubicBezTo>
                  <a:cubicBezTo>
                    <a:pt x="66353" y="3025"/>
                    <a:pt x="66580" y="3078"/>
                    <a:pt x="66790" y="3183"/>
                  </a:cubicBezTo>
                  <a:lnTo>
                    <a:pt x="79963" y="3183"/>
                  </a:lnTo>
                  <a:cubicBezTo>
                    <a:pt x="80163" y="3078"/>
                    <a:pt x="80384" y="3025"/>
                    <a:pt x="80608" y="3025"/>
                  </a:cubicBezTo>
                  <a:cubicBezTo>
                    <a:pt x="80832" y="3025"/>
                    <a:pt x="81059" y="3078"/>
                    <a:pt x="81270" y="3183"/>
                  </a:cubicBezTo>
                  <a:lnTo>
                    <a:pt x="92208" y="3183"/>
                  </a:lnTo>
                  <a:cubicBezTo>
                    <a:pt x="92419" y="3078"/>
                    <a:pt x="92645" y="3025"/>
                    <a:pt x="92869" y="3025"/>
                  </a:cubicBezTo>
                  <a:cubicBezTo>
                    <a:pt x="93093" y="3025"/>
                    <a:pt x="93315" y="3078"/>
                    <a:pt x="93515" y="3183"/>
                  </a:cubicBezTo>
                  <a:lnTo>
                    <a:pt x="106687" y="3183"/>
                  </a:lnTo>
                  <a:cubicBezTo>
                    <a:pt x="106898" y="3078"/>
                    <a:pt x="107125" y="3025"/>
                    <a:pt x="107351" y="3025"/>
                  </a:cubicBezTo>
                  <a:cubicBezTo>
                    <a:pt x="107578" y="3025"/>
                    <a:pt x="107804" y="3078"/>
                    <a:pt x="108015" y="3183"/>
                  </a:cubicBezTo>
                  <a:lnTo>
                    <a:pt x="119059" y="3183"/>
                  </a:lnTo>
                  <a:cubicBezTo>
                    <a:pt x="119270" y="3078"/>
                    <a:pt x="119496" y="3025"/>
                    <a:pt x="119723" y="3025"/>
                  </a:cubicBezTo>
                  <a:close/>
                  <a:moveTo>
                    <a:pt x="125677" y="1"/>
                  </a:moveTo>
                  <a:cubicBezTo>
                    <a:pt x="84874" y="1"/>
                    <a:pt x="44049" y="22"/>
                    <a:pt x="3225" y="22"/>
                  </a:cubicBezTo>
                  <a:cubicBezTo>
                    <a:pt x="3187" y="20"/>
                    <a:pt x="3149" y="20"/>
                    <a:pt x="3111" y="20"/>
                  </a:cubicBezTo>
                  <a:cubicBezTo>
                    <a:pt x="2017" y="20"/>
                    <a:pt x="1015" y="604"/>
                    <a:pt x="506" y="1581"/>
                  </a:cubicBezTo>
                  <a:cubicBezTo>
                    <a:pt x="63" y="2361"/>
                    <a:pt x="0" y="3246"/>
                    <a:pt x="0" y="4110"/>
                  </a:cubicBezTo>
                  <a:lnTo>
                    <a:pt x="0" y="31699"/>
                  </a:lnTo>
                  <a:cubicBezTo>
                    <a:pt x="0" y="32479"/>
                    <a:pt x="63" y="33280"/>
                    <a:pt x="105" y="34059"/>
                  </a:cubicBezTo>
                  <a:cubicBezTo>
                    <a:pt x="190" y="35893"/>
                    <a:pt x="1834" y="37052"/>
                    <a:pt x="3372" y="37052"/>
                  </a:cubicBezTo>
                  <a:cubicBezTo>
                    <a:pt x="23732" y="37031"/>
                    <a:pt x="44070" y="37031"/>
                    <a:pt x="64430" y="37031"/>
                  </a:cubicBezTo>
                  <a:lnTo>
                    <a:pt x="125593" y="37031"/>
                  </a:lnTo>
                  <a:cubicBezTo>
                    <a:pt x="125633" y="37033"/>
                    <a:pt x="125673" y="37033"/>
                    <a:pt x="125713" y="37033"/>
                  </a:cubicBezTo>
                  <a:cubicBezTo>
                    <a:pt x="126786" y="37033"/>
                    <a:pt x="127806" y="36491"/>
                    <a:pt x="128375" y="35577"/>
                  </a:cubicBezTo>
                  <a:cubicBezTo>
                    <a:pt x="128902" y="34797"/>
                    <a:pt x="128944" y="33933"/>
                    <a:pt x="128944" y="33069"/>
                  </a:cubicBezTo>
                  <a:lnTo>
                    <a:pt x="128944" y="5206"/>
                  </a:lnTo>
                  <a:cubicBezTo>
                    <a:pt x="128944" y="4427"/>
                    <a:pt x="128902" y="3626"/>
                    <a:pt x="128838" y="2846"/>
                  </a:cubicBezTo>
                  <a:cubicBezTo>
                    <a:pt x="128733" y="1307"/>
                    <a:pt x="127173" y="1"/>
                    <a:pt x="125677" y="1"/>
                  </a:cubicBezTo>
                  <a:close/>
                </a:path>
              </a:pathLst>
            </a:custGeom>
            <a:solidFill>
              <a:schemeClr val="accent4"/>
            </a:solidFill>
            <a:ln>
              <a:noFill/>
            </a:ln>
            <a:effectLst>
              <a:outerShdw dist="57150" dir="3000000" algn="bl" rotWithShape="0">
                <a:schemeClr val="dk1">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71"/>
            <p:cNvSpPr/>
            <p:nvPr/>
          </p:nvSpPr>
          <p:spPr>
            <a:xfrm rot="-970049">
              <a:off x="7643875" y="3941661"/>
              <a:ext cx="2378822" cy="115793"/>
            </a:xfrm>
            <a:custGeom>
              <a:avLst/>
              <a:gdLst/>
              <a:ahLst/>
              <a:cxnLst/>
              <a:rect l="l" t="t" r="r" b="b"/>
              <a:pathLst>
                <a:path w="122605" h="5968" extrusionOk="0">
                  <a:moveTo>
                    <a:pt x="7529" y="0"/>
                  </a:moveTo>
                  <a:cubicBezTo>
                    <a:pt x="5042" y="21"/>
                    <a:pt x="2534" y="21"/>
                    <a:pt x="26" y="21"/>
                  </a:cubicBezTo>
                  <a:cubicBezTo>
                    <a:pt x="26" y="1665"/>
                    <a:pt x="26" y="3309"/>
                    <a:pt x="89" y="4974"/>
                  </a:cubicBezTo>
                  <a:cubicBezTo>
                    <a:pt x="89" y="5893"/>
                    <a:pt x="0" y="5968"/>
                    <a:pt x="630" y="5968"/>
                  </a:cubicBezTo>
                  <a:cubicBezTo>
                    <a:pt x="752" y="5968"/>
                    <a:pt x="900" y="5965"/>
                    <a:pt x="1080" y="5965"/>
                  </a:cubicBezTo>
                  <a:lnTo>
                    <a:pt x="116724" y="5965"/>
                  </a:lnTo>
                  <a:cubicBezTo>
                    <a:pt x="117905" y="5965"/>
                    <a:pt x="119076" y="5955"/>
                    <a:pt x="120243" y="5955"/>
                  </a:cubicBezTo>
                  <a:cubicBezTo>
                    <a:pt x="120827" y="5955"/>
                    <a:pt x="121410" y="5958"/>
                    <a:pt x="121993" y="5965"/>
                  </a:cubicBezTo>
                  <a:cubicBezTo>
                    <a:pt x="122436" y="5965"/>
                    <a:pt x="122605" y="5838"/>
                    <a:pt x="122605" y="5375"/>
                  </a:cubicBezTo>
                  <a:cubicBezTo>
                    <a:pt x="122584" y="3583"/>
                    <a:pt x="122584" y="1813"/>
                    <a:pt x="122584" y="42"/>
                  </a:cubicBezTo>
                  <a:cubicBezTo>
                    <a:pt x="120982" y="42"/>
                    <a:pt x="119380" y="42"/>
                    <a:pt x="117778" y="21"/>
                  </a:cubicBezTo>
                  <a:cubicBezTo>
                    <a:pt x="117755" y="20"/>
                    <a:pt x="117733" y="20"/>
                    <a:pt x="117711" y="20"/>
                  </a:cubicBezTo>
                  <a:cubicBezTo>
                    <a:pt x="117302" y="20"/>
                    <a:pt x="117188" y="212"/>
                    <a:pt x="117188" y="633"/>
                  </a:cubicBezTo>
                  <a:cubicBezTo>
                    <a:pt x="117209" y="2129"/>
                    <a:pt x="117188" y="3625"/>
                    <a:pt x="117209" y="5101"/>
                  </a:cubicBezTo>
                  <a:cubicBezTo>
                    <a:pt x="117230" y="5628"/>
                    <a:pt x="117104" y="5838"/>
                    <a:pt x="116535" y="5838"/>
                  </a:cubicBezTo>
                  <a:cubicBezTo>
                    <a:pt x="116513" y="5839"/>
                    <a:pt x="116493" y="5839"/>
                    <a:pt x="116473" y="5839"/>
                  </a:cubicBezTo>
                  <a:cubicBezTo>
                    <a:pt x="115901" y="5839"/>
                    <a:pt x="115881" y="5548"/>
                    <a:pt x="115881" y="5080"/>
                  </a:cubicBezTo>
                  <a:cubicBezTo>
                    <a:pt x="115902" y="3604"/>
                    <a:pt x="115881" y="2129"/>
                    <a:pt x="115902" y="675"/>
                  </a:cubicBezTo>
                  <a:cubicBezTo>
                    <a:pt x="115902" y="190"/>
                    <a:pt x="115797" y="21"/>
                    <a:pt x="115270" y="21"/>
                  </a:cubicBezTo>
                  <a:lnTo>
                    <a:pt x="105406" y="21"/>
                  </a:lnTo>
                  <a:cubicBezTo>
                    <a:pt x="104922" y="21"/>
                    <a:pt x="104816" y="190"/>
                    <a:pt x="104816" y="633"/>
                  </a:cubicBezTo>
                  <a:cubicBezTo>
                    <a:pt x="104837" y="2129"/>
                    <a:pt x="104795" y="3625"/>
                    <a:pt x="104837" y="5101"/>
                  </a:cubicBezTo>
                  <a:cubicBezTo>
                    <a:pt x="104837" y="5628"/>
                    <a:pt x="104732" y="5838"/>
                    <a:pt x="104142" y="5838"/>
                  </a:cubicBezTo>
                  <a:cubicBezTo>
                    <a:pt x="104121" y="5839"/>
                    <a:pt x="104102" y="5839"/>
                    <a:pt x="104082" y="5839"/>
                  </a:cubicBezTo>
                  <a:cubicBezTo>
                    <a:pt x="103528" y="5839"/>
                    <a:pt x="103489" y="5548"/>
                    <a:pt x="103489" y="5080"/>
                  </a:cubicBezTo>
                  <a:cubicBezTo>
                    <a:pt x="103510" y="3604"/>
                    <a:pt x="103489" y="2150"/>
                    <a:pt x="103510" y="675"/>
                  </a:cubicBezTo>
                  <a:cubicBezTo>
                    <a:pt x="103531" y="211"/>
                    <a:pt x="103425" y="21"/>
                    <a:pt x="102898" y="21"/>
                  </a:cubicBezTo>
                  <a:lnTo>
                    <a:pt x="90906" y="21"/>
                  </a:lnTo>
                  <a:cubicBezTo>
                    <a:pt x="90442" y="21"/>
                    <a:pt x="90316" y="190"/>
                    <a:pt x="90316" y="633"/>
                  </a:cubicBezTo>
                  <a:cubicBezTo>
                    <a:pt x="90337" y="2129"/>
                    <a:pt x="90316" y="3604"/>
                    <a:pt x="90337" y="5101"/>
                  </a:cubicBezTo>
                  <a:cubicBezTo>
                    <a:pt x="90358" y="5628"/>
                    <a:pt x="90232" y="5838"/>
                    <a:pt x="89663" y="5838"/>
                  </a:cubicBezTo>
                  <a:cubicBezTo>
                    <a:pt x="89641" y="5839"/>
                    <a:pt x="89621" y="5839"/>
                    <a:pt x="89601" y="5839"/>
                  </a:cubicBezTo>
                  <a:cubicBezTo>
                    <a:pt x="89029" y="5839"/>
                    <a:pt x="89009" y="5548"/>
                    <a:pt x="89009" y="5080"/>
                  </a:cubicBezTo>
                  <a:cubicBezTo>
                    <a:pt x="89030" y="3625"/>
                    <a:pt x="88988" y="2171"/>
                    <a:pt x="89030" y="738"/>
                  </a:cubicBezTo>
                  <a:cubicBezTo>
                    <a:pt x="89030" y="211"/>
                    <a:pt x="88904" y="21"/>
                    <a:pt x="88335" y="21"/>
                  </a:cubicBezTo>
                  <a:cubicBezTo>
                    <a:pt x="86733" y="32"/>
                    <a:pt x="85131" y="37"/>
                    <a:pt x="83529" y="37"/>
                  </a:cubicBezTo>
                  <a:cubicBezTo>
                    <a:pt x="81928" y="37"/>
                    <a:pt x="80326" y="32"/>
                    <a:pt x="78724" y="21"/>
                  </a:cubicBezTo>
                  <a:cubicBezTo>
                    <a:pt x="78699" y="20"/>
                    <a:pt x="78675" y="20"/>
                    <a:pt x="78652" y="20"/>
                  </a:cubicBezTo>
                  <a:cubicBezTo>
                    <a:pt x="78167" y="20"/>
                    <a:pt x="78071" y="233"/>
                    <a:pt x="78071" y="696"/>
                  </a:cubicBezTo>
                  <a:cubicBezTo>
                    <a:pt x="78092" y="2108"/>
                    <a:pt x="78071" y="3520"/>
                    <a:pt x="78071" y="4911"/>
                  </a:cubicBezTo>
                  <a:cubicBezTo>
                    <a:pt x="78071" y="5375"/>
                    <a:pt x="78218" y="5859"/>
                    <a:pt x="77396" y="5859"/>
                  </a:cubicBezTo>
                  <a:cubicBezTo>
                    <a:pt x="76638" y="5838"/>
                    <a:pt x="76764" y="5396"/>
                    <a:pt x="76764" y="4953"/>
                  </a:cubicBezTo>
                  <a:cubicBezTo>
                    <a:pt x="76764" y="3541"/>
                    <a:pt x="76722" y="2129"/>
                    <a:pt x="76764" y="738"/>
                  </a:cubicBezTo>
                  <a:cubicBezTo>
                    <a:pt x="76785" y="211"/>
                    <a:pt x="76638" y="21"/>
                    <a:pt x="76069" y="21"/>
                  </a:cubicBezTo>
                  <a:cubicBezTo>
                    <a:pt x="74098" y="32"/>
                    <a:pt x="72122" y="37"/>
                    <a:pt x="70146" y="37"/>
                  </a:cubicBezTo>
                  <a:cubicBezTo>
                    <a:pt x="68170" y="37"/>
                    <a:pt x="66194" y="32"/>
                    <a:pt x="64224" y="21"/>
                  </a:cubicBezTo>
                  <a:cubicBezTo>
                    <a:pt x="64197" y="20"/>
                    <a:pt x="64171" y="20"/>
                    <a:pt x="64146" y="20"/>
                  </a:cubicBezTo>
                  <a:cubicBezTo>
                    <a:pt x="63666" y="20"/>
                    <a:pt x="63570" y="215"/>
                    <a:pt x="63570" y="696"/>
                  </a:cubicBezTo>
                  <a:cubicBezTo>
                    <a:pt x="63570" y="2129"/>
                    <a:pt x="63570" y="3541"/>
                    <a:pt x="63570" y="4974"/>
                  </a:cubicBezTo>
                  <a:cubicBezTo>
                    <a:pt x="63570" y="5447"/>
                    <a:pt x="63630" y="5839"/>
                    <a:pt x="62950" y="5839"/>
                  </a:cubicBezTo>
                  <a:cubicBezTo>
                    <a:pt x="62933" y="5839"/>
                    <a:pt x="62915" y="5839"/>
                    <a:pt x="62896" y="5838"/>
                  </a:cubicBezTo>
                  <a:cubicBezTo>
                    <a:pt x="62200" y="5838"/>
                    <a:pt x="62264" y="5459"/>
                    <a:pt x="62264" y="5016"/>
                  </a:cubicBezTo>
                  <a:cubicBezTo>
                    <a:pt x="62264" y="3583"/>
                    <a:pt x="62222" y="2150"/>
                    <a:pt x="62264" y="738"/>
                  </a:cubicBezTo>
                  <a:cubicBezTo>
                    <a:pt x="62264" y="211"/>
                    <a:pt x="62137" y="21"/>
                    <a:pt x="61568" y="21"/>
                  </a:cubicBezTo>
                  <a:cubicBezTo>
                    <a:pt x="59882" y="32"/>
                    <a:pt x="58191" y="37"/>
                    <a:pt x="56499" y="37"/>
                  </a:cubicBezTo>
                  <a:cubicBezTo>
                    <a:pt x="54808" y="37"/>
                    <a:pt x="53117" y="32"/>
                    <a:pt x="51431" y="21"/>
                  </a:cubicBezTo>
                  <a:cubicBezTo>
                    <a:pt x="51406" y="20"/>
                    <a:pt x="51382" y="20"/>
                    <a:pt x="51359" y="20"/>
                  </a:cubicBezTo>
                  <a:cubicBezTo>
                    <a:pt x="50873" y="20"/>
                    <a:pt x="50777" y="233"/>
                    <a:pt x="50777" y="696"/>
                  </a:cubicBezTo>
                  <a:cubicBezTo>
                    <a:pt x="50777" y="2108"/>
                    <a:pt x="50777" y="3520"/>
                    <a:pt x="50777" y="4911"/>
                  </a:cubicBezTo>
                  <a:cubicBezTo>
                    <a:pt x="50777" y="5375"/>
                    <a:pt x="50925" y="5859"/>
                    <a:pt x="50103" y="5859"/>
                  </a:cubicBezTo>
                  <a:cubicBezTo>
                    <a:pt x="49323" y="5838"/>
                    <a:pt x="49449" y="5396"/>
                    <a:pt x="49449" y="4953"/>
                  </a:cubicBezTo>
                  <a:cubicBezTo>
                    <a:pt x="49449" y="3562"/>
                    <a:pt x="49428" y="2192"/>
                    <a:pt x="49449" y="801"/>
                  </a:cubicBezTo>
                  <a:cubicBezTo>
                    <a:pt x="49470" y="211"/>
                    <a:pt x="49344" y="0"/>
                    <a:pt x="48712" y="0"/>
                  </a:cubicBezTo>
                  <a:cubicBezTo>
                    <a:pt x="46741" y="21"/>
                    <a:pt x="44776" y="32"/>
                    <a:pt x="42810" y="32"/>
                  </a:cubicBezTo>
                  <a:cubicBezTo>
                    <a:pt x="40845" y="32"/>
                    <a:pt x="38880" y="21"/>
                    <a:pt x="36909" y="0"/>
                  </a:cubicBezTo>
                  <a:cubicBezTo>
                    <a:pt x="36256" y="0"/>
                    <a:pt x="36108" y="211"/>
                    <a:pt x="36129" y="843"/>
                  </a:cubicBezTo>
                  <a:cubicBezTo>
                    <a:pt x="36171" y="2255"/>
                    <a:pt x="36129" y="3689"/>
                    <a:pt x="36150" y="5122"/>
                  </a:cubicBezTo>
                  <a:cubicBezTo>
                    <a:pt x="36171" y="5628"/>
                    <a:pt x="36024" y="5838"/>
                    <a:pt x="35455" y="5838"/>
                  </a:cubicBezTo>
                  <a:cubicBezTo>
                    <a:pt x="34907" y="5838"/>
                    <a:pt x="34823" y="5628"/>
                    <a:pt x="34823" y="5143"/>
                  </a:cubicBezTo>
                  <a:cubicBezTo>
                    <a:pt x="34844" y="3646"/>
                    <a:pt x="34801" y="2150"/>
                    <a:pt x="34844" y="654"/>
                  </a:cubicBezTo>
                  <a:cubicBezTo>
                    <a:pt x="34844" y="190"/>
                    <a:pt x="34717" y="0"/>
                    <a:pt x="34211" y="0"/>
                  </a:cubicBezTo>
                  <a:cubicBezTo>
                    <a:pt x="32620" y="11"/>
                    <a:pt x="31029" y="16"/>
                    <a:pt x="29438" y="16"/>
                  </a:cubicBezTo>
                  <a:cubicBezTo>
                    <a:pt x="27846" y="16"/>
                    <a:pt x="26255" y="11"/>
                    <a:pt x="24664" y="0"/>
                  </a:cubicBezTo>
                  <a:cubicBezTo>
                    <a:pt x="24116" y="0"/>
                    <a:pt x="24011" y="190"/>
                    <a:pt x="24011" y="696"/>
                  </a:cubicBezTo>
                  <a:cubicBezTo>
                    <a:pt x="24032" y="2150"/>
                    <a:pt x="24011" y="3583"/>
                    <a:pt x="24032" y="5037"/>
                  </a:cubicBezTo>
                  <a:cubicBezTo>
                    <a:pt x="24032" y="5543"/>
                    <a:pt x="23968" y="5838"/>
                    <a:pt x="23336" y="5838"/>
                  </a:cubicBezTo>
                  <a:cubicBezTo>
                    <a:pt x="22704" y="5817"/>
                    <a:pt x="22704" y="5543"/>
                    <a:pt x="22704" y="5059"/>
                  </a:cubicBezTo>
                  <a:cubicBezTo>
                    <a:pt x="22704" y="3583"/>
                    <a:pt x="22683" y="2129"/>
                    <a:pt x="22704" y="654"/>
                  </a:cubicBezTo>
                  <a:cubicBezTo>
                    <a:pt x="22725" y="169"/>
                    <a:pt x="22598" y="0"/>
                    <a:pt x="22093" y="0"/>
                  </a:cubicBezTo>
                  <a:cubicBezTo>
                    <a:pt x="20080" y="11"/>
                    <a:pt x="18072" y="16"/>
                    <a:pt x="16065" y="16"/>
                  </a:cubicBezTo>
                  <a:cubicBezTo>
                    <a:pt x="14057" y="16"/>
                    <a:pt x="12050" y="11"/>
                    <a:pt x="10037" y="0"/>
                  </a:cubicBezTo>
                  <a:cubicBezTo>
                    <a:pt x="9489" y="0"/>
                    <a:pt x="9405" y="211"/>
                    <a:pt x="9405" y="696"/>
                  </a:cubicBezTo>
                  <a:cubicBezTo>
                    <a:pt x="9405" y="2192"/>
                    <a:pt x="9384" y="3689"/>
                    <a:pt x="9405" y="5164"/>
                  </a:cubicBezTo>
                  <a:cubicBezTo>
                    <a:pt x="9426" y="5649"/>
                    <a:pt x="9278" y="5838"/>
                    <a:pt x="8794" y="5838"/>
                  </a:cubicBezTo>
                  <a:cubicBezTo>
                    <a:pt x="8309" y="5817"/>
                    <a:pt x="8203" y="5628"/>
                    <a:pt x="8203" y="5206"/>
                  </a:cubicBezTo>
                  <a:cubicBezTo>
                    <a:pt x="8224" y="3710"/>
                    <a:pt x="8203" y="2213"/>
                    <a:pt x="8224" y="717"/>
                  </a:cubicBezTo>
                  <a:cubicBezTo>
                    <a:pt x="8246" y="190"/>
                    <a:pt x="8098" y="0"/>
                    <a:pt x="752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71"/>
            <p:cNvSpPr/>
            <p:nvPr/>
          </p:nvSpPr>
          <p:spPr>
            <a:xfrm rot="-970049">
              <a:off x="7726880" y="3725119"/>
              <a:ext cx="258458" cy="115327"/>
            </a:xfrm>
            <a:custGeom>
              <a:avLst/>
              <a:gdLst/>
              <a:ahLst/>
              <a:cxnLst/>
              <a:rect l="l" t="t" r="r" b="b"/>
              <a:pathLst>
                <a:path w="13321" h="5944" extrusionOk="0">
                  <a:moveTo>
                    <a:pt x="1" y="0"/>
                  </a:moveTo>
                  <a:cubicBezTo>
                    <a:pt x="1" y="1770"/>
                    <a:pt x="22" y="3562"/>
                    <a:pt x="1" y="5332"/>
                  </a:cubicBezTo>
                  <a:cubicBezTo>
                    <a:pt x="1" y="5796"/>
                    <a:pt x="148" y="5944"/>
                    <a:pt x="612" y="5944"/>
                  </a:cubicBezTo>
                  <a:cubicBezTo>
                    <a:pt x="2625" y="5933"/>
                    <a:pt x="4643" y="5928"/>
                    <a:pt x="6663" y="5928"/>
                  </a:cubicBezTo>
                  <a:cubicBezTo>
                    <a:pt x="8684" y="5928"/>
                    <a:pt x="10707" y="5933"/>
                    <a:pt x="12731" y="5944"/>
                  </a:cubicBezTo>
                  <a:cubicBezTo>
                    <a:pt x="13194" y="5944"/>
                    <a:pt x="13321" y="5796"/>
                    <a:pt x="13321" y="5332"/>
                  </a:cubicBezTo>
                  <a:lnTo>
                    <a:pt x="133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71"/>
            <p:cNvSpPr/>
            <p:nvPr/>
          </p:nvSpPr>
          <p:spPr>
            <a:xfrm rot="-970049">
              <a:off x="8225258" y="3580598"/>
              <a:ext cx="258458" cy="115327"/>
            </a:xfrm>
            <a:custGeom>
              <a:avLst/>
              <a:gdLst/>
              <a:ahLst/>
              <a:cxnLst/>
              <a:rect l="l" t="t" r="r" b="b"/>
              <a:pathLst>
                <a:path w="13321" h="5944" extrusionOk="0">
                  <a:moveTo>
                    <a:pt x="0" y="0"/>
                  </a:moveTo>
                  <a:cubicBezTo>
                    <a:pt x="0" y="1749"/>
                    <a:pt x="21" y="3499"/>
                    <a:pt x="0" y="5248"/>
                  </a:cubicBezTo>
                  <a:cubicBezTo>
                    <a:pt x="0" y="5754"/>
                    <a:pt x="106" y="5944"/>
                    <a:pt x="654" y="5944"/>
                  </a:cubicBezTo>
                  <a:cubicBezTo>
                    <a:pt x="2656" y="5933"/>
                    <a:pt x="4658" y="5928"/>
                    <a:pt x="6660" y="5928"/>
                  </a:cubicBezTo>
                  <a:cubicBezTo>
                    <a:pt x="8663" y="5928"/>
                    <a:pt x="10665" y="5933"/>
                    <a:pt x="12667" y="5944"/>
                  </a:cubicBezTo>
                  <a:cubicBezTo>
                    <a:pt x="13215" y="5944"/>
                    <a:pt x="13320" y="5733"/>
                    <a:pt x="13320" y="5248"/>
                  </a:cubicBezTo>
                  <a:cubicBezTo>
                    <a:pt x="13299" y="3499"/>
                    <a:pt x="13320" y="1749"/>
                    <a:pt x="133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71"/>
            <p:cNvSpPr/>
            <p:nvPr/>
          </p:nvSpPr>
          <p:spPr>
            <a:xfrm rot="-970049">
              <a:off x="8735460" y="3433005"/>
              <a:ext cx="255994" cy="115327"/>
            </a:xfrm>
            <a:custGeom>
              <a:avLst/>
              <a:gdLst/>
              <a:ahLst/>
              <a:cxnLst/>
              <a:rect l="l" t="t" r="r" b="b"/>
              <a:pathLst>
                <a:path w="13194" h="5944" extrusionOk="0">
                  <a:moveTo>
                    <a:pt x="21" y="0"/>
                  </a:moveTo>
                  <a:cubicBezTo>
                    <a:pt x="0" y="1749"/>
                    <a:pt x="21" y="3499"/>
                    <a:pt x="0" y="5248"/>
                  </a:cubicBezTo>
                  <a:cubicBezTo>
                    <a:pt x="0" y="5754"/>
                    <a:pt x="106" y="5944"/>
                    <a:pt x="654" y="5944"/>
                  </a:cubicBezTo>
                  <a:cubicBezTo>
                    <a:pt x="2635" y="5933"/>
                    <a:pt x="4616" y="5928"/>
                    <a:pt x="6597" y="5928"/>
                  </a:cubicBezTo>
                  <a:cubicBezTo>
                    <a:pt x="8578" y="5928"/>
                    <a:pt x="10559" y="5933"/>
                    <a:pt x="12540" y="5944"/>
                  </a:cubicBezTo>
                  <a:cubicBezTo>
                    <a:pt x="13088" y="5944"/>
                    <a:pt x="13194" y="5754"/>
                    <a:pt x="13194" y="5248"/>
                  </a:cubicBezTo>
                  <a:lnTo>
                    <a:pt x="1319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71"/>
            <p:cNvSpPr/>
            <p:nvPr/>
          </p:nvSpPr>
          <p:spPr>
            <a:xfrm rot="-970049">
              <a:off x="9233818" y="3288487"/>
              <a:ext cx="256014" cy="115327"/>
            </a:xfrm>
            <a:custGeom>
              <a:avLst/>
              <a:gdLst/>
              <a:ahLst/>
              <a:cxnLst/>
              <a:rect l="l" t="t" r="r" b="b"/>
              <a:pathLst>
                <a:path w="13195" h="5944" extrusionOk="0">
                  <a:moveTo>
                    <a:pt x="22" y="0"/>
                  </a:moveTo>
                  <a:cubicBezTo>
                    <a:pt x="1" y="1749"/>
                    <a:pt x="43" y="3499"/>
                    <a:pt x="1" y="5248"/>
                  </a:cubicBezTo>
                  <a:cubicBezTo>
                    <a:pt x="1" y="5754"/>
                    <a:pt x="106" y="5944"/>
                    <a:pt x="654" y="5944"/>
                  </a:cubicBezTo>
                  <a:cubicBezTo>
                    <a:pt x="2635" y="5933"/>
                    <a:pt x="4622" y="5928"/>
                    <a:pt x="6608" y="5928"/>
                  </a:cubicBezTo>
                  <a:cubicBezTo>
                    <a:pt x="8595" y="5928"/>
                    <a:pt x="10581" y="5933"/>
                    <a:pt x="12562" y="5944"/>
                  </a:cubicBezTo>
                  <a:cubicBezTo>
                    <a:pt x="13110" y="5944"/>
                    <a:pt x="13194" y="5754"/>
                    <a:pt x="13194" y="5248"/>
                  </a:cubicBezTo>
                  <a:cubicBezTo>
                    <a:pt x="13194" y="3499"/>
                    <a:pt x="13194" y="1749"/>
                    <a:pt x="1319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71"/>
            <p:cNvSpPr/>
            <p:nvPr/>
          </p:nvSpPr>
          <p:spPr>
            <a:xfrm rot="-970049">
              <a:off x="8498125" y="3506629"/>
              <a:ext cx="222875" cy="115327"/>
            </a:xfrm>
            <a:custGeom>
              <a:avLst/>
              <a:gdLst/>
              <a:ahLst/>
              <a:cxnLst/>
              <a:rect l="l" t="t" r="r" b="b"/>
              <a:pathLst>
                <a:path w="11487" h="5944" extrusionOk="0">
                  <a:moveTo>
                    <a:pt x="21" y="0"/>
                  </a:moveTo>
                  <a:cubicBezTo>
                    <a:pt x="21" y="1749"/>
                    <a:pt x="21" y="3499"/>
                    <a:pt x="0" y="5248"/>
                  </a:cubicBezTo>
                  <a:cubicBezTo>
                    <a:pt x="0" y="5754"/>
                    <a:pt x="105" y="5944"/>
                    <a:pt x="653" y="5944"/>
                  </a:cubicBezTo>
                  <a:cubicBezTo>
                    <a:pt x="2350" y="5933"/>
                    <a:pt x="4047" y="5928"/>
                    <a:pt x="5743" y="5928"/>
                  </a:cubicBezTo>
                  <a:cubicBezTo>
                    <a:pt x="7440" y="5928"/>
                    <a:pt x="9137" y="5933"/>
                    <a:pt x="10833" y="5944"/>
                  </a:cubicBezTo>
                  <a:cubicBezTo>
                    <a:pt x="11381" y="5944"/>
                    <a:pt x="11487" y="5733"/>
                    <a:pt x="11487" y="5248"/>
                  </a:cubicBezTo>
                  <a:cubicBezTo>
                    <a:pt x="11465" y="3499"/>
                    <a:pt x="11487" y="1749"/>
                    <a:pt x="1148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71"/>
            <p:cNvSpPr/>
            <p:nvPr/>
          </p:nvSpPr>
          <p:spPr>
            <a:xfrm rot="-970049">
              <a:off x="9504826" y="3215769"/>
              <a:ext cx="215521" cy="115327"/>
            </a:xfrm>
            <a:custGeom>
              <a:avLst/>
              <a:gdLst/>
              <a:ahLst/>
              <a:cxnLst/>
              <a:rect l="l" t="t" r="r" b="b"/>
              <a:pathLst>
                <a:path w="11108" h="5944" extrusionOk="0">
                  <a:moveTo>
                    <a:pt x="21" y="0"/>
                  </a:moveTo>
                  <a:cubicBezTo>
                    <a:pt x="0" y="1749"/>
                    <a:pt x="42" y="3499"/>
                    <a:pt x="0" y="5248"/>
                  </a:cubicBezTo>
                  <a:cubicBezTo>
                    <a:pt x="0" y="5754"/>
                    <a:pt x="105" y="5944"/>
                    <a:pt x="653" y="5944"/>
                  </a:cubicBezTo>
                  <a:cubicBezTo>
                    <a:pt x="2287" y="5933"/>
                    <a:pt x="3920" y="5928"/>
                    <a:pt x="5554" y="5928"/>
                  </a:cubicBezTo>
                  <a:cubicBezTo>
                    <a:pt x="7187" y="5928"/>
                    <a:pt x="8820" y="5933"/>
                    <a:pt x="10454" y="5944"/>
                  </a:cubicBezTo>
                  <a:cubicBezTo>
                    <a:pt x="11002" y="5944"/>
                    <a:pt x="11107" y="5754"/>
                    <a:pt x="11107" y="5248"/>
                  </a:cubicBezTo>
                  <a:cubicBezTo>
                    <a:pt x="11086" y="3499"/>
                    <a:pt x="11086" y="1749"/>
                    <a:pt x="1108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71"/>
            <p:cNvSpPr/>
            <p:nvPr/>
          </p:nvSpPr>
          <p:spPr>
            <a:xfrm rot="-970049">
              <a:off x="9006505" y="3360687"/>
              <a:ext cx="212669" cy="115327"/>
            </a:xfrm>
            <a:custGeom>
              <a:avLst/>
              <a:gdLst/>
              <a:ahLst/>
              <a:cxnLst/>
              <a:rect l="l" t="t" r="r" b="b"/>
              <a:pathLst>
                <a:path w="10961" h="5944" extrusionOk="0">
                  <a:moveTo>
                    <a:pt x="1" y="0"/>
                  </a:moveTo>
                  <a:cubicBezTo>
                    <a:pt x="1" y="1749"/>
                    <a:pt x="22" y="3499"/>
                    <a:pt x="1" y="5248"/>
                  </a:cubicBezTo>
                  <a:cubicBezTo>
                    <a:pt x="1" y="5733"/>
                    <a:pt x="106" y="5944"/>
                    <a:pt x="654" y="5944"/>
                  </a:cubicBezTo>
                  <a:cubicBezTo>
                    <a:pt x="2266" y="5933"/>
                    <a:pt x="3879" y="5928"/>
                    <a:pt x="5488" y="5928"/>
                  </a:cubicBezTo>
                  <a:cubicBezTo>
                    <a:pt x="7098" y="5928"/>
                    <a:pt x="8705" y="5933"/>
                    <a:pt x="10307" y="5944"/>
                  </a:cubicBezTo>
                  <a:cubicBezTo>
                    <a:pt x="10855" y="5944"/>
                    <a:pt x="10960" y="5733"/>
                    <a:pt x="10960" y="5248"/>
                  </a:cubicBezTo>
                  <a:cubicBezTo>
                    <a:pt x="10939" y="3499"/>
                    <a:pt x="10960" y="1749"/>
                    <a:pt x="109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71"/>
            <p:cNvSpPr/>
            <p:nvPr/>
          </p:nvSpPr>
          <p:spPr>
            <a:xfrm rot="-970049">
              <a:off x="7999999" y="3652914"/>
              <a:ext cx="210205" cy="115327"/>
            </a:xfrm>
            <a:custGeom>
              <a:avLst/>
              <a:gdLst/>
              <a:ahLst/>
              <a:cxnLst/>
              <a:rect l="l" t="t" r="r" b="b"/>
              <a:pathLst>
                <a:path w="10834" h="5944" extrusionOk="0">
                  <a:moveTo>
                    <a:pt x="0" y="0"/>
                  </a:moveTo>
                  <a:cubicBezTo>
                    <a:pt x="0" y="1749"/>
                    <a:pt x="22" y="3499"/>
                    <a:pt x="0" y="5248"/>
                  </a:cubicBezTo>
                  <a:cubicBezTo>
                    <a:pt x="0" y="5754"/>
                    <a:pt x="106" y="5944"/>
                    <a:pt x="654" y="5944"/>
                  </a:cubicBezTo>
                  <a:cubicBezTo>
                    <a:pt x="2245" y="5933"/>
                    <a:pt x="3831" y="5928"/>
                    <a:pt x="5417" y="5928"/>
                  </a:cubicBezTo>
                  <a:cubicBezTo>
                    <a:pt x="7003" y="5928"/>
                    <a:pt x="8589" y="5933"/>
                    <a:pt x="10180" y="5944"/>
                  </a:cubicBezTo>
                  <a:cubicBezTo>
                    <a:pt x="10728" y="5944"/>
                    <a:pt x="10834" y="5754"/>
                    <a:pt x="10834" y="5248"/>
                  </a:cubicBezTo>
                  <a:lnTo>
                    <a:pt x="1083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71"/>
            <p:cNvSpPr/>
            <p:nvPr/>
          </p:nvSpPr>
          <p:spPr>
            <a:xfrm rot="-970049">
              <a:off x="7598541" y="3925954"/>
              <a:ext cx="159099" cy="146410"/>
            </a:xfrm>
            <a:custGeom>
              <a:avLst/>
              <a:gdLst/>
              <a:ahLst/>
              <a:cxnLst/>
              <a:rect l="l" t="t" r="r" b="b"/>
              <a:pathLst>
                <a:path w="8200" h="7546" extrusionOk="0">
                  <a:moveTo>
                    <a:pt x="7504" y="1"/>
                  </a:moveTo>
                  <a:cubicBezTo>
                    <a:pt x="6260" y="22"/>
                    <a:pt x="5012" y="27"/>
                    <a:pt x="3760" y="27"/>
                  </a:cubicBezTo>
                  <a:cubicBezTo>
                    <a:pt x="2509" y="27"/>
                    <a:pt x="1255" y="22"/>
                    <a:pt x="1" y="22"/>
                  </a:cubicBezTo>
                  <a:lnTo>
                    <a:pt x="1" y="7525"/>
                  </a:lnTo>
                  <a:cubicBezTo>
                    <a:pt x="1244" y="7525"/>
                    <a:pt x="2493" y="7519"/>
                    <a:pt x="3745" y="7519"/>
                  </a:cubicBezTo>
                  <a:cubicBezTo>
                    <a:pt x="4996" y="7519"/>
                    <a:pt x="6250" y="7525"/>
                    <a:pt x="7504" y="7546"/>
                  </a:cubicBezTo>
                  <a:cubicBezTo>
                    <a:pt x="8052" y="7546"/>
                    <a:pt x="8199" y="7356"/>
                    <a:pt x="8199" y="6829"/>
                  </a:cubicBezTo>
                  <a:cubicBezTo>
                    <a:pt x="8178" y="4785"/>
                    <a:pt x="8178" y="2762"/>
                    <a:pt x="8199" y="717"/>
                  </a:cubicBezTo>
                  <a:cubicBezTo>
                    <a:pt x="8199" y="169"/>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71"/>
            <p:cNvSpPr/>
            <p:nvPr/>
          </p:nvSpPr>
          <p:spPr>
            <a:xfrm rot="-970049">
              <a:off x="7645519" y="4093058"/>
              <a:ext cx="159099" cy="136204"/>
            </a:xfrm>
            <a:custGeom>
              <a:avLst/>
              <a:gdLst/>
              <a:ahLst/>
              <a:cxnLst/>
              <a:rect l="l" t="t" r="r" b="b"/>
              <a:pathLst>
                <a:path w="8200" h="7020" extrusionOk="0">
                  <a:moveTo>
                    <a:pt x="7504" y="1"/>
                  </a:moveTo>
                  <a:cubicBezTo>
                    <a:pt x="5017" y="22"/>
                    <a:pt x="2509" y="22"/>
                    <a:pt x="1" y="22"/>
                  </a:cubicBezTo>
                  <a:lnTo>
                    <a:pt x="1" y="6998"/>
                  </a:lnTo>
                  <a:cubicBezTo>
                    <a:pt x="1244" y="6998"/>
                    <a:pt x="2493" y="6993"/>
                    <a:pt x="3745" y="6993"/>
                  </a:cubicBezTo>
                  <a:cubicBezTo>
                    <a:pt x="4996" y="6993"/>
                    <a:pt x="6250" y="6998"/>
                    <a:pt x="7504" y="7019"/>
                  </a:cubicBezTo>
                  <a:cubicBezTo>
                    <a:pt x="8052" y="7019"/>
                    <a:pt x="8199" y="6830"/>
                    <a:pt x="8199" y="6303"/>
                  </a:cubicBezTo>
                  <a:cubicBezTo>
                    <a:pt x="8178" y="4448"/>
                    <a:pt x="8178" y="2572"/>
                    <a:pt x="8199" y="717"/>
                  </a:cubicBezTo>
                  <a:cubicBezTo>
                    <a:pt x="8199" y="170"/>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71"/>
            <p:cNvSpPr/>
            <p:nvPr/>
          </p:nvSpPr>
          <p:spPr>
            <a:xfrm rot="-970049">
              <a:off x="7554414" y="3789119"/>
              <a:ext cx="159099" cy="115735"/>
            </a:xfrm>
            <a:custGeom>
              <a:avLst/>
              <a:gdLst/>
              <a:ahLst/>
              <a:cxnLst/>
              <a:rect l="l" t="t" r="r" b="b"/>
              <a:pathLst>
                <a:path w="8200" h="5965" extrusionOk="0">
                  <a:moveTo>
                    <a:pt x="696" y="0"/>
                  </a:moveTo>
                  <a:cubicBezTo>
                    <a:pt x="169" y="0"/>
                    <a:pt x="1" y="126"/>
                    <a:pt x="1" y="696"/>
                  </a:cubicBezTo>
                  <a:cubicBezTo>
                    <a:pt x="22" y="2445"/>
                    <a:pt x="1" y="4194"/>
                    <a:pt x="1" y="5943"/>
                  </a:cubicBezTo>
                  <a:cubicBezTo>
                    <a:pt x="1244" y="5943"/>
                    <a:pt x="2488" y="5938"/>
                    <a:pt x="3734" y="5938"/>
                  </a:cubicBezTo>
                  <a:cubicBezTo>
                    <a:pt x="4980" y="5938"/>
                    <a:pt x="6229" y="5943"/>
                    <a:pt x="7483" y="5965"/>
                  </a:cubicBezTo>
                  <a:cubicBezTo>
                    <a:pt x="8094" y="5965"/>
                    <a:pt x="8199" y="5754"/>
                    <a:pt x="8199" y="5206"/>
                  </a:cubicBezTo>
                  <a:cubicBezTo>
                    <a:pt x="8178" y="3478"/>
                    <a:pt x="8199" y="1749"/>
                    <a:pt x="8199" y="21"/>
                  </a:cubicBezTo>
                  <a:cubicBezTo>
                    <a:pt x="6945" y="21"/>
                    <a:pt x="5697" y="26"/>
                    <a:pt x="4448" y="26"/>
                  </a:cubicBezTo>
                  <a:cubicBezTo>
                    <a:pt x="3199" y="26"/>
                    <a:pt x="1950" y="21"/>
                    <a:pt x="69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71"/>
            <p:cNvSpPr/>
            <p:nvPr/>
          </p:nvSpPr>
          <p:spPr>
            <a:xfrm rot="-970049">
              <a:off x="9781589" y="3301079"/>
              <a:ext cx="105122" cy="145653"/>
            </a:xfrm>
            <a:custGeom>
              <a:avLst/>
              <a:gdLst/>
              <a:ahLst/>
              <a:cxnLst/>
              <a:rect l="l" t="t" r="r" b="b"/>
              <a:pathLst>
                <a:path w="5418" h="7507" extrusionOk="0">
                  <a:moveTo>
                    <a:pt x="509" y="1"/>
                  </a:moveTo>
                  <a:cubicBezTo>
                    <a:pt x="179" y="1"/>
                    <a:pt x="22" y="108"/>
                    <a:pt x="22" y="531"/>
                  </a:cubicBezTo>
                  <a:cubicBezTo>
                    <a:pt x="22" y="2680"/>
                    <a:pt x="22" y="4830"/>
                    <a:pt x="22" y="6980"/>
                  </a:cubicBezTo>
                  <a:cubicBezTo>
                    <a:pt x="1" y="7422"/>
                    <a:pt x="212" y="7507"/>
                    <a:pt x="612" y="7507"/>
                  </a:cubicBezTo>
                  <a:cubicBezTo>
                    <a:pt x="2214" y="7486"/>
                    <a:pt x="3794" y="7486"/>
                    <a:pt x="5396" y="7486"/>
                  </a:cubicBezTo>
                  <a:cubicBezTo>
                    <a:pt x="5396" y="4999"/>
                    <a:pt x="5417" y="2512"/>
                    <a:pt x="5417" y="25"/>
                  </a:cubicBezTo>
                  <a:cubicBezTo>
                    <a:pt x="3816" y="25"/>
                    <a:pt x="2214" y="25"/>
                    <a:pt x="612" y="4"/>
                  </a:cubicBezTo>
                  <a:cubicBezTo>
                    <a:pt x="576" y="2"/>
                    <a:pt x="542" y="1"/>
                    <a:pt x="50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71"/>
            <p:cNvSpPr/>
            <p:nvPr/>
          </p:nvSpPr>
          <p:spPr>
            <a:xfrm rot="-970049">
              <a:off x="9828515" y="3467822"/>
              <a:ext cx="105122" cy="135816"/>
            </a:xfrm>
            <a:custGeom>
              <a:avLst/>
              <a:gdLst/>
              <a:ahLst/>
              <a:cxnLst/>
              <a:rect l="l" t="t" r="r" b="b"/>
              <a:pathLst>
                <a:path w="5418" h="7000" extrusionOk="0">
                  <a:moveTo>
                    <a:pt x="536" y="0"/>
                  </a:moveTo>
                  <a:cubicBezTo>
                    <a:pt x="116" y="0"/>
                    <a:pt x="22" y="175"/>
                    <a:pt x="22" y="613"/>
                  </a:cubicBezTo>
                  <a:cubicBezTo>
                    <a:pt x="22" y="2531"/>
                    <a:pt x="22" y="4470"/>
                    <a:pt x="22" y="6409"/>
                  </a:cubicBezTo>
                  <a:cubicBezTo>
                    <a:pt x="1" y="6852"/>
                    <a:pt x="148" y="6999"/>
                    <a:pt x="612" y="6999"/>
                  </a:cubicBezTo>
                  <a:lnTo>
                    <a:pt x="5417" y="6999"/>
                  </a:lnTo>
                  <a:cubicBezTo>
                    <a:pt x="5396" y="4681"/>
                    <a:pt x="5396" y="2341"/>
                    <a:pt x="5396" y="23"/>
                  </a:cubicBezTo>
                  <a:cubicBezTo>
                    <a:pt x="3794" y="23"/>
                    <a:pt x="2214" y="23"/>
                    <a:pt x="612" y="2"/>
                  </a:cubicBezTo>
                  <a:cubicBezTo>
                    <a:pt x="585" y="1"/>
                    <a:pt x="560" y="0"/>
                    <a:pt x="5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71"/>
            <p:cNvSpPr/>
            <p:nvPr/>
          </p:nvSpPr>
          <p:spPr>
            <a:xfrm rot="-970049">
              <a:off x="9737527" y="3164293"/>
              <a:ext cx="105122" cy="115327"/>
            </a:xfrm>
            <a:custGeom>
              <a:avLst/>
              <a:gdLst/>
              <a:ahLst/>
              <a:cxnLst/>
              <a:rect l="l" t="t" r="r" b="b"/>
              <a:pathLst>
                <a:path w="5418" h="5944" extrusionOk="0">
                  <a:moveTo>
                    <a:pt x="22" y="0"/>
                  </a:moveTo>
                  <a:cubicBezTo>
                    <a:pt x="22" y="1770"/>
                    <a:pt x="43" y="3541"/>
                    <a:pt x="22" y="5332"/>
                  </a:cubicBezTo>
                  <a:cubicBezTo>
                    <a:pt x="1" y="5775"/>
                    <a:pt x="127" y="5944"/>
                    <a:pt x="612" y="5944"/>
                  </a:cubicBezTo>
                  <a:cubicBezTo>
                    <a:pt x="2214" y="5922"/>
                    <a:pt x="3794" y="5922"/>
                    <a:pt x="5417" y="5922"/>
                  </a:cubicBezTo>
                  <a:cubicBezTo>
                    <a:pt x="5417" y="4152"/>
                    <a:pt x="5396" y="2361"/>
                    <a:pt x="5417" y="590"/>
                  </a:cubicBezTo>
                  <a:cubicBezTo>
                    <a:pt x="5417" y="127"/>
                    <a:pt x="5270" y="0"/>
                    <a:pt x="4806" y="0"/>
                  </a:cubicBezTo>
                  <a:cubicBezTo>
                    <a:pt x="4272" y="7"/>
                    <a:pt x="3741" y="9"/>
                    <a:pt x="3210" y="9"/>
                  </a:cubicBezTo>
                  <a:cubicBezTo>
                    <a:pt x="2148" y="9"/>
                    <a:pt x="1090" y="0"/>
                    <a:pt x="2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71"/>
            <p:cNvSpPr/>
            <p:nvPr/>
          </p:nvSpPr>
          <p:spPr>
            <a:xfrm rot="-970049">
              <a:off x="7770942" y="3861499"/>
              <a:ext cx="258866" cy="146410"/>
            </a:xfrm>
            <a:custGeom>
              <a:avLst/>
              <a:gdLst/>
              <a:ahLst/>
              <a:cxnLst/>
              <a:rect l="l" t="t" r="r" b="b"/>
              <a:pathLst>
                <a:path w="13342" h="7546" extrusionOk="0">
                  <a:moveTo>
                    <a:pt x="675" y="1"/>
                  </a:moveTo>
                  <a:cubicBezTo>
                    <a:pt x="169" y="1"/>
                    <a:pt x="22" y="148"/>
                    <a:pt x="22" y="675"/>
                  </a:cubicBezTo>
                  <a:cubicBezTo>
                    <a:pt x="43" y="2740"/>
                    <a:pt x="43" y="4806"/>
                    <a:pt x="22" y="6871"/>
                  </a:cubicBezTo>
                  <a:cubicBezTo>
                    <a:pt x="1" y="7377"/>
                    <a:pt x="148" y="7546"/>
                    <a:pt x="675" y="7546"/>
                  </a:cubicBezTo>
                  <a:cubicBezTo>
                    <a:pt x="1666" y="7525"/>
                    <a:pt x="2656" y="7519"/>
                    <a:pt x="3644" y="7519"/>
                  </a:cubicBezTo>
                  <a:cubicBezTo>
                    <a:pt x="4632" y="7519"/>
                    <a:pt x="5617" y="7525"/>
                    <a:pt x="6598" y="7525"/>
                  </a:cubicBezTo>
                  <a:cubicBezTo>
                    <a:pt x="7609" y="7525"/>
                    <a:pt x="8621" y="7519"/>
                    <a:pt x="9632" y="7519"/>
                  </a:cubicBezTo>
                  <a:cubicBezTo>
                    <a:pt x="10644" y="7519"/>
                    <a:pt x="11656" y="7525"/>
                    <a:pt x="12667" y="7546"/>
                  </a:cubicBezTo>
                  <a:cubicBezTo>
                    <a:pt x="13194" y="7546"/>
                    <a:pt x="13342" y="7398"/>
                    <a:pt x="13342" y="6871"/>
                  </a:cubicBezTo>
                  <a:cubicBezTo>
                    <a:pt x="13300" y="4806"/>
                    <a:pt x="13300" y="2740"/>
                    <a:pt x="13342" y="675"/>
                  </a:cubicBezTo>
                  <a:cubicBezTo>
                    <a:pt x="13342" y="169"/>
                    <a:pt x="13194" y="1"/>
                    <a:pt x="12667" y="1"/>
                  </a:cubicBezTo>
                  <a:cubicBezTo>
                    <a:pt x="10665" y="11"/>
                    <a:pt x="8668" y="16"/>
                    <a:pt x="6671" y="16"/>
                  </a:cubicBezTo>
                  <a:cubicBezTo>
                    <a:pt x="4674" y="16"/>
                    <a:pt x="2677" y="1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71"/>
            <p:cNvSpPr/>
            <p:nvPr/>
          </p:nvSpPr>
          <p:spPr>
            <a:xfrm rot="-970049">
              <a:off x="8269271" y="3717043"/>
              <a:ext cx="258458" cy="146002"/>
            </a:xfrm>
            <a:custGeom>
              <a:avLst/>
              <a:gdLst/>
              <a:ahLst/>
              <a:cxnLst/>
              <a:rect l="l" t="t" r="r" b="b"/>
              <a:pathLst>
                <a:path w="13321" h="7525" extrusionOk="0">
                  <a:moveTo>
                    <a:pt x="590" y="1"/>
                  </a:moveTo>
                  <a:cubicBezTo>
                    <a:pt x="106" y="1"/>
                    <a:pt x="0" y="169"/>
                    <a:pt x="0" y="612"/>
                  </a:cubicBezTo>
                  <a:cubicBezTo>
                    <a:pt x="21" y="2698"/>
                    <a:pt x="21" y="4785"/>
                    <a:pt x="0" y="6871"/>
                  </a:cubicBezTo>
                  <a:cubicBezTo>
                    <a:pt x="0" y="7398"/>
                    <a:pt x="169" y="7525"/>
                    <a:pt x="675" y="7525"/>
                  </a:cubicBezTo>
                  <a:cubicBezTo>
                    <a:pt x="1342" y="7518"/>
                    <a:pt x="2010" y="7515"/>
                    <a:pt x="2677" y="7515"/>
                  </a:cubicBezTo>
                  <a:cubicBezTo>
                    <a:pt x="4012" y="7515"/>
                    <a:pt x="5347" y="7525"/>
                    <a:pt x="6681" y="7525"/>
                  </a:cubicBezTo>
                  <a:lnTo>
                    <a:pt x="12667" y="7525"/>
                  </a:lnTo>
                  <a:cubicBezTo>
                    <a:pt x="13131" y="7525"/>
                    <a:pt x="13320" y="7440"/>
                    <a:pt x="13320" y="6914"/>
                  </a:cubicBezTo>
                  <a:cubicBezTo>
                    <a:pt x="13299" y="4806"/>
                    <a:pt x="13299" y="2698"/>
                    <a:pt x="13320" y="591"/>
                  </a:cubicBezTo>
                  <a:cubicBezTo>
                    <a:pt x="13320" y="106"/>
                    <a:pt x="13152" y="1"/>
                    <a:pt x="12709" y="1"/>
                  </a:cubicBezTo>
                  <a:cubicBezTo>
                    <a:pt x="10686" y="11"/>
                    <a:pt x="8668" y="16"/>
                    <a:pt x="6650" y="16"/>
                  </a:cubicBezTo>
                  <a:cubicBezTo>
                    <a:pt x="4632" y="16"/>
                    <a:pt x="2614" y="1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71"/>
            <p:cNvSpPr/>
            <p:nvPr/>
          </p:nvSpPr>
          <p:spPr>
            <a:xfrm rot="-970049">
              <a:off x="9277888" y="3424923"/>
              <a:ext cx="256014" cy="146410"/>
            </a:xfrm>
            <a:custGeom>
              <a:avLst/>
              <a:gdLst/>
              <a:ahLst/>
              <a:cxnLst/>
              <a:rect l="l" t="t" r="r" b="b"/>
              <a:pathLst>
                <a:path w="13195" h="7546" extrusionOk="0">
                  <a:moveTo>
                    <a:pt x="633" y="1"/>
                  </a:moveTo>
                  <a:cubicBezTo>
                    <a:pt x="127" y="1"/>
                    <a:pt x="1" y="169"/>
                    <a:pt x="1" y="633"/>
                  </a:cubicBezTo>
                  <a:cubicBezTo>
                    <a:pt x="22" y="2719"/>
                    <a:pt x="22" y="4806"/>
                    <a:pt x="1" y="6892"/>
                  </a:cubicBezTo>
                  <a:cubicBezTo>
                    <a:pt x="1" y="7377"/>
                    <a:pt x="148" y="7525"/>
                    <a:pt x="633" y="7525"/>
                  </a:cubicBezTo>
                  <a:cubicBezTo>
                    <a:pt x="1300" y="7518"/>
                    <a:pt x="1966" y="7515"/>
                    <a:pt x="2630" y="7515"/>
                  </a:cubicBezTo>
                  <a:cubicBezTo>
                    <a:pt x="3958" y="7515"/>
                    <a:pt x="5284" y="7525"/>
                    <a:pt x="6619" y="7525"/>
                  </a:cubicBezTo>
                  <a:cubicBezTo>
                    <a:pt x="8600" y="7525"/>
                    <a:pt x="10560" y="7525"/>
                    <a:pt x="12541" y="7546"/>
                  </a:cubicBezTo>
                  <a:cubicBezTo>
                    <a:pt x="12984" y="7546"/>
                    <a:pt x="13194" y="7462"/>
                    <a:pt x="13194" y="6935"/>
                  </a:cubicBezTo>
                  <a:cubicBezTo>
                    <a:pt x="13173" y="4827"/>
                    <a:pt x="13173" y="2719"/>
                    <a:pt x="13194" y="612"/>
                  </a:cubicBezTo>
                  <a:cubicBezTo>
                    <a:pt x="13194" y="148"/>
                    <a:pt x="13068" y="1"/>
                    <a:pt x="12604" y="1"/>
                  </a:cubicBezTo>
                  <a:cubicBezTo>
                    <a:pt x="10602" y="11"/>
                    <a:pt x="8605" y="16"/>
                    <a:pt x="6611" y="16"/>
                  </a:cubicBezTo>
                  <a:cubicBezTo>
                    <a:pt x="4616" y="16"/>
                    <a:pt x="2625" y="1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71"/>
            <p:cNvSpPr/>
            <p:nvPr/>
          </p:nvSpPr>
          <p:spPr>
            <a:xfrm rot="-970049">
              <a:off x="8779522" y="3569385"/>
              <a:ext cx="256402" cy="146410"/>
            </a:xfrm>
            <a:custGeom>
              <a:avLst/>
              <a:gdLst/>
              <a:ahLst/>
              <a:cxnLst/>
              <a:rect l="l" t="t" r="r" b="b"/>
              <a:pathLst>
                <a:path w="13215" h="7546" extrusionOk="0">
                  <a:moveTo>
                    <a:pt x="654" y="1"/>
                  </a:moveTo>
                  <a:cubicBezTo>
                    <a:pt x="148" y="1"/>
                    <a:pt x="21" y="148"/>
                    <a:pt x="21" y="633"/>
                  </a:cubicBezTo>
                  <a:cubicBezTo>
                    <a:pt x="42" y="2719"/>
                    <a:pt x="42" y="4806"/>
                    <a:pt x="21" y="6892"/>
                  </a:cubicBezTo>
                  <a:cubicBezTo>
                    <a:pt x="0" y="7440"/>
                    <a:pt x="232" y="7525"/>
                    <a:pt x="717" y="7525"/>
                  </a:cubicBezTo>
                  <a:lnTo>
                    <a:pt x="6639" y="7525"/>
                  </a:lnTo>
                  <a:cubicBezTo>
                    <a:pt x="8599" y="7525"/>
                    <a:pt x="10580" y="7525"/>
                    <a:pt x="12540" y="7546"/>
                  </a:cubicBezTo>
                  <a:cubicBezTo>
                    <a:pt x="13004" y="7546"/>
                    <a:pt x="13215" y="7462"/>
                    <a:pt x="13215" y="6935"/>
                  </a:cubicBezTo>
                  <a:cubicBezTo>
                    <a:pt x="13173" y="4827"/>
                    <a:pt x="13194" y="2719"/>
                    <a:pt x="13215" y="612"/>
                  </a:cubicBezTo>
                  <a:cubicBezTo>
                    <a:pt x="13215" y="169"/>
                    <a:pt x="13088" y="1"/>
                    <a:pt x="12604" y="1"/>
                  </a:cubicBezTo>
                  <a:cubicBezTo>
                    <a:pt x="10612" y="11"/>
                    <a:pt x="8620" y="16"/>
                    <a:pt x="6629" y="16"/>
                  </a:cubicBezTo>
                  <a:cubicBezTo>
                    <a:pt x="4637" y="16"/>
                    <a:pt x="26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71"/>
            <p:cNvSpPr/>
            <p:nvPr/>
          </p:nvSpPr>
          <p:spPr>
            <a:xfrm rot="-970049">
              <a:off x="8316354" y="3884481"/>
              <a:ext cx="258866" cy="135797"/>
            </a:xfrm>
            <a:custGeom>
              <a:avLst/>
              <a:gdLst/>
              <a:ahLst/>
              <a:cxnLst/>
              <a:rect l="l" t="t" r="r" b="b"/>
              <a:pathLst>
                <a:path w="13342" h="6999" extrusionOk="0">
                  <a:moveTo>
                    <a:pt x="611" y="1"/>
                  </a:moveTo>
                  <a:cubicBezTo>
                    <a:pt x="148" y="1"/>
                    <a:pt x="0" y="149"/>
                    <a:pt x="0" y="591"/>
                  </a:cubicBezTo>
                  <a:cubicBezTo>
                    <a:pt x="21" y="2530"/>
                    <a:pt x="21" y="4469"/>
                    <a:pt x="0" y="6387"/>
                  </a:cubicBezTo>
                  <a:cubicBezTo>
                    <a:pt x="0" y="6851"/>
                    <a:pt x="148" y="6998"/>
                    <a:pt x="611" y="6998"/>
                  </a:cubicBezTo>
                  <a:cubicBezTo>
                    <a:pt x="2624" y="6988"/>
                    <a:pt x="4642" y="6982"/>
                    <a:pt x="6663" y="6982"/>
                  </a:cubicBezTo>
                  <a:cubicBezTo>
                    <a:pt x="8684" y="6982"/>
                    <a:pt x="10707" y="6988"/>
                    <a:pt x="12730" y="6998"/>
                  </a:cubicBezTo>
                  <a:cubicBezTo>
                    <a:pt x="13194" y="6998"/>
                    <a:pt x="13320" y="6851"/>
                    <a:pt x="13320" y="6387"/>
                  </a:cubicBezTo>
                  <a:cubicBezTo>
                    <a:pt x="13299" y="4490"/>
                    <a:pt x="13299" y="2572"/>
                    <a:pt x="13320" y="675"/>
                  </a:cubicBezTo>
                  <a:cubicBezTo>
                    <a:pt x="13341" y="149"/>
                    <a:pt x="13173" y="1"/>
                    <a:pt x="12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71"/>
            <p:cNvSpPr/>
            <p:nvPr/>
          </p:nvSpPr>
          <p:spPr>
            <a:xfrm rot="-970049">
              <a:off x="7817920" y="4028603"/>
              <a:ext cx="258866" cy="136204"/>
            </a:xfrm>
            <a:custGeom>
              <a:avLst/>
              <a:gdLst/>
              <a:ahLst/>
              <a:cxnLst/>
              <a:rect l="l" t="t" r="r" b="b"/>
              <a:pathLst>
                <a:path w="13342" h="7020" extrusionOk="0">
                  <a:moveTo>
                    <a:pt x="696" y="1"/>
                  </a:moveTo>
                  <a:cubicBezTo>
                    <a:pt x="169" y="1"/>
                    <a:pt x="1" y="148"/>
                    <a:pt x="1" y="675"/>
                  </a:cubicBezTo>
                  <a:cubicBezTo>
                    <a:pt x="43" y="2551"/>
                    <a:pt x="43" y="4448"/>
                    <a:pt x="1" y="6324"/>
                  </a:cubicBezTo>
                  <a:cubicBezTo>
                    <a:pt x="1" y="6830"/>
                    <a:pt x="148" y="7019"/>
                    <a:pt x="675" y="7019"/>
                  </a:cubicBezTo>
                  <a:cubicBezTo>
                    <a:pt x="2667" y="7009"/>
                    <a:pt x="4664" y="7003"/>
                    <a:pt x="6661" y="7003"/>
                  </a:cubicBezTo>
                  <a:cubicBezTo>
                    <a:pt x="8658" y="7003"/>
                    <a:pt x="10655" y="7009"/>
                    <a:pt x="12646" y="7019"/>
                  </a:cubicBezTo>
                  <a:cubicBezTo>
                    <a:pt x="13173" y="7019"/>
                    <a:pt x="13342" y="6872"/>
                    <a:pt x="13342" y="6345"/>
                  </a:cubicBezTo>
                  <a:cubicBezTo>
                    <a:pt x="13300" y="4490"/>
                    <a:pt x="13300" y="2614"/>
                    <a:pt x="13342" y="760"/>
                  </a:cubicBezTo>
                  <a:cubicBezTo>
                    <a:pt x="13342" y="191"/>
                    <a:pt x="13194" y="1"/>
                    <a:pt x="12604" y="1"/>
                  </a:cubicBezTo>
                  <a:cubicBezTo>
                    <a:pt x="11614" y="22"/>
                    <a:pt x="10628" y="27"/>
                    <a:pt x="9643" y="27"/>
                  </a:cubicBezTo>
                  <a:cubicBezTo>
                    <a:pt x="8658" y="27"/>
                    <a:pt x="7672" y="22"/>
                    <a:pt x="6682" y="22"/>
                  </a:cubicBezTo>
                  <a:cubicBezTo>
                    <a:pt x="4680" y="22"/>
                    <a:pt x="2677" y="22"/>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71"/>
            <p:cNvSpPr/>
            <p:nvPr/>
          </p:nvSpPr>
          <p:spPr>
            <a:xfrm rot="-970049">
              <a:off x="9324798" y="3591959"/>
              <a:ext cx="256421" cy="135816"/>
            </a:xfrm>
            <a:custGeom>
              <a:avLst/>
              <a:gdLst/>
              <a:ahLst/>
              <a:cxnLst/>
              <a:rect l="l" t="t" r="r" b="b"/>
              <a:pathLst>
                <a:path w="13216" h="7000" extrusionOk="0">
                  <a:moveTo>
                    <a:pt x="582" y="0"/>
                  </a:moveTo>
                  <a:cubicBezTo>
                    <a:pt x="97" y="0"/>
                    <a:pt x="1" y="214"/>
                    <a:pt x="1" y="676"/>
                  </a:cubicBezTo>
                  <a:cubicBezTo>
                    <a:pt x="22" y="2573"/>
                    <a:pt x="43" y="4449"/>
                    <a:pt x="1" y="6346"/>
                  </a:cubicBezTo>
                  <a:cubicBezTo>
                    <a:pt x="1" y="6873"/>
                    <a:pt x="169" y="6999"/>
                    <a:pt x="675" y="6999"/>
                  </a:cubicBezTo>
                  <a:cubicBezTo>
                    <a:pt x="1329" y="6992"/>
                    <a:pt x="1982" y="6990"/>
                    <a:pt x="2634" y="6990"/>
                  </a:cubicBezTo>
                  <a:cubicBezTo>
                    <a:pt x="3940" y="6990"/>
                    <a:pt x="5242" y="6999"/>
                    <a:pt x="6534" y="6999"/>
                  </a:cubicBezTo>
                  <a:lnTo>
                    <a:pt x="12520" y="6999"/>
                  </a:lnTo>
                  <a:cubicBezTo>
                    <a:pt x="13005" y="6999"/>
                    <a:pt x="13194" y="6894"/>
                    <a:pt x="13194" y="6346"/>
                  </a:cubicBezTo>
                  <a:cubicBezTo>
                    <a:pt x="13173" y="4428"/>
                    <a:pt x="13173" y="2531"/>
                    <a:pt x="13194" y="634"/>
                  </a:cubicBezTo>
                  <a:cubicBezTo>
                    <a:pt x="13215" y="128"/>
                    <a:pt x="13047" y="2"/>
                    <a:pt x="12562" y="2"/>
                  </a:cubicBezTo>
                  <a:cubicBezTo>
                    <a:pt x="10581" y="12"/>
                    <a:pt x="8595" y="18"/>
                    <a:pt x="6608" y="18"/>
                  </a:cubicBezTo>
                  <a:cubicBezTo>
                    <a:pt x="4622" y="18"/>
                    <a:pt x="2635" y="12"/>
                    <a:pt x="654" y="2"/>
                  </a:cubicBezTo>
                  <a:cubicBezTo>
                    <a:pt x="629" y="1"/>
                    <a:pt x="605" y="0"/>
                    <a:pt x="5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71"/>
            <p:cNvSpPr/>
            <p:nvPr/>
          </p:nvSpPr>
          <p:spPr>
            <a:xfrm rot="-970049">
              <a:off x="8826899" y="3736432"/>
              <a:ext cx="255994" cy="136204"/>
            </a:xfrm>
            <a:custGeom>
              <a:avLst/>
              <a:gdLst/>
              <a:ahLst/>
              <a:cxnLst/>
              <a:rect l="l" t="t" r="r" b="b"/>
              <a:pathLst>
                <a:path w="13194" h="7020" extrusionOk="0">
                  <a:moveTo>
                    <a:pt x="611" y="1"/>
                  </a:moveTo>
                  <a:cubicBezTo>
                    <a:pt x="169" y="1"/>
                    <a:pt x="0" y="127"/>
                    <a:pt x="0" y="591"/>
                  </a:cubicBezTo>
                  <a:cubicBezTo>
                    <a:pt x="21" y="2530"/>
                    <a:pt x="21" y="4469"/>
                    <a:pt x="0" y="6387"/>
                  </a:cubicBezTo>
                  <a:cubicBezTo>
                    <a:pt x="0" y="6893"/>
                    <a:pt x="169" y="7019"/>
                    <a:pt x="654" y="7019"/>
                  </a:cubicBezTo>
                  <a:cubicBezTo>
                    <a:pt x="2635" y="7009"/>
                    <a:pt x="4616" y="7003"/>
                    <a:pt x="6597" y="7003"/>
                  </a:cubicBezTo>
                  <a:cubicBezTo>
                    <a:pt x="8578" y="7003"/>
                    <a:pt x="10559" y="7009"/>
                    <a:pt x="12541" y="7019"/>
                  </a:cubicBezTo>
                  <a:cubicBezTo>
                    <a:pt x="13025" y="7019"/>
                    <a:pt x="13194" y="6893"/>
                    <a:pt x="13194" y="6387"/>
                  </a:cubicBezTo>
                  <a:cubicBezTo>
                    <a:pt x="13173" y="4490"/>
                    <a:pt x="13173" y="2572"/>
                    <a:pt x="13194" y="675"/>
                  </a:cubicBezTo>
                  <a:cubicBezTo>
                    <a:pt x="13194" y="127"/>
                    <a:pt x="13025" y="22"/>
                    <a:pt x="12519" y="22"/>
                  </a:cubicBezTo>
                  <a:lnTo>
                    <a:pt x="6597" y="22"/>
                  </a:lnTo>
                  <a:cubicBezTo>
                    <a:pt x="4595" y="22"/>
                    <a:pt x="2614" y="22"/>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71"/>
            <p:cNvSpPr/>
            <p:nvPr/>
          </p:nvSpPr>
          <p:spPr>
            <a:xfrm rot="-970049">
              <a:off x="8542700" y="3643344"/>
              <a:ext cx="222875" cy="146410"/>
            </a:xfrm>
            <a:custGeom>
              <a:avLst/>
              <a:gdLst/>
              <a:ahLst/>
              <a:cxnLst/>
              <a:rect l="l" t="t" r="r" b="b"/>
              <a:pathLst>
                <a:path w="11487" h="7546" extrusionOk="0">
                  <a:moveTo>
                    <a:pt x="5796" y="1"/>
                  </a:moveTo>
                  <a:cubicBezTo>
                    <a:pt x="4068" y="1"/>
                    <a:pt x="2340" y="1"/>
                    <a:pt x="611" y="22"/>
                  </a:cubicBezTo>
                  <a:cubicBezTo>
                    <a:pt x="581" y="20"/>
                    <a:pt x="552" y="20"/>
                    <a:pt x="525" y="20"/>
                  </a:cubicBezTo>
                  <a:cubicBezTo>
                    <a:pt x="147" y="20"/>
                    <a:pt x="0" y="160"/>
                    <a:pt x="0" y="612"/>
                  </a:cubicBezTo>
                  <a:cubicBezTo>
                    <a:pt x="21" y="2719"/>
                    <a:pt x="21" y="4848"/>
                    <a:pt x="0" y="6977"/>
                  </a:cubicBezTo>
                  <a:cubicBezTo>
                    <a:pt x="0" y="7419"/>
                    <a:pt x="148" y="7546"/>
                    <a:pt x="569" y="7546"/>
                  </a:cubicBezTo>
                  <a:cubicBezTo>
                    <a:pt x="2287" y="7535"/>
                    <a:pt x="4010" y="7530"/>
                    <a:pt x="5733" y="7530"/>
                  </a:cubicBezTo>
                  <a:cubicBezTo>
                    <a:pt x="7456" y="7530"/>
                    <a:pt x="9179" y="7535"/>
                    <a:pt x="10896" y="7546"/>
                  </a:cubicBezTo>
                  <a:cubicBezTo>
                    <a:pt x="11381" y="7546"/>
                    <a:pt x="11487" y="7335"/>
                    <a:pt x="11487" y="6914"/>
                  </a:cubicBezTo>
                  <a:cubicBezTo>
                    <a:pt x="11466" y="4806"/>
                    <a:pt x="11466" y="2698"/>
                    <a:pt x="11487" y="591"/>
                  </a:cubicBezTo>
                  <a:cubicBezTo>
                    <a:pt x="11487" y="127"/>
                    <a:pt x="11318" y="1"/>
                    <a:pt x="108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71"/>
            <p:cNvSpPr/>
            <p:nvPr/>
          </p:nvSpPr>
          <p:spPr>
            <a:xfrm rot="-970049">
              <a:off x="9548896" y="3352205"/>
              <a:ext cx="215521" cy="146410"/>
            </a:xfrm>
            <a:custGeom>
              <a:avLst/>
              <a:gdLst/>
              <a:ahLst/>
              <a:cxnLst/>
              <a:rect l="l" t="t" r="r" b="b"/>
              <a:pathLst>
                <a:path w="11108" h="7546" extrusionOk="0">
                  <a:moveTo>
                    <a:pt x="653" y="1"/>
                  </a:moveTo>
                  <a:cubicBezTo>
                    <a:pt x="169" y="1"/>
                    <a:pt x="0" y="127"/>
                    <a:pt x="0" y="633"/>
                  </a:cubicBezTo>
                  <a:cubicBezTo>
                    <a:pt x="21" y="2698"/>
                    <a:pt x="21" y="4785"/>
                    <a:pt x="0" y="6871"/>
                  </a:cubicBezTo>
                  <a:cubicBezTo>
                    <a:pt x="0" y="7419"/>
                    <a:pt x="190" y="7525"/>
                    <a:pt x="696" y="7525"/>
                  </a:cubicBezTo>
                  <a:cubicBezTo>
                    <a:pt x="1237" y="7518"/>
                    <a:pt x="1778" y="7515"/>
                    <a:pt x="2318" y="7515"/>
                  </a:cubicBezTo>
                  <a:cubicBezTo>
                    <a:pt x="3398" y="7515"/>
                    <a:pt x="4475" y="7525"/>
                    <a:pt x="5543" y="7525"/>
                  </a:cubicBezTo>
                  <a:cubicBezTo>
                    <a:pt x="6365" y="7525"/>
                    <a:pt x="7187" y="7519"/>
                    <a:pt x="8009" y="7519"/>
                  </a:cubicBezTo>
                  <a:cubicBezTo>
                    <a:pt x="8831" y="7519"/>
                    <a:pt x="9653" y="7525"/>
                    <a:pt x="10475" y="7546"/>
                  </a:cubicBezTo>
                  <a:cubicBezTo>
                    <a:pt x="10939" y="7546"/>
                    <a:pt x="11086" y="7419"/>
                    <a:pt x="11086" y="6935"/>
                  </a:cubicBezTo>
                  <a:cubicBezTo>
                    <a:pt x="11065" y="4827"/>
                    <a:pt x="11065" y="2719"/>
                    <a:pt x="11086" y="612"/>
                  </a:cubicBezTo>
                  <a:cubicBezTo>
                    <a:pt x="11107" y="106"/>
                    <a:pt x="10918" y="1"/>
                    <a:pt x="10433" y="1"/>
                  </a:cubicBezTo>
                  <a:cubicBezTo>
                    <a:pt x="8799" y="11"/>
                    <a:pt x="7166" y="16"/>
                    <a:pt x="5535" y="16"/>
                  </a:cubicBezTo>
                  <a:cubicBezTo>
                    <a:pt x="3904" y="16"/>
                    <a:pt x="2276" y="11"/>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71"/>
            <p:cNvSpPr/>
            <p:nvPr/>
          </p:nvSpPr>
          <p:spPr>
            <a:xfrm rot="-970049">
              <a:off x="9050524" y="3497131"/>
              <a:ext cx="212669" cy="146041"/>
            </a:xfrm>
            <a:custGeom>
              <a:avLst/>
              <a:gdLst/>
              <a:ahLst/>
              <a:cxnLst/>
              <a:rect l="l" t="t" r="r" b="b"/>
              <a:pathLst>
                <a:path w="10961" h="7527" extrusionOk="0">
                  <a:moveTo>
                    <a:pt x="612" y="1"/>
                  </a:moveTo>
                  <a:cubicBezTo>
                    <a:pt x="169" y="1"/>
                    <a:pt x="1" y="127"/>
                    <a:pt x="1" y="591"/>
                  </a:cubicBezTo>
                  <a:cubicBezTo>
                    <a:pt x="22" y="2698"/>
                    <a:pt x="22" y="4806"/>
                    <a:pt x="1" y="6914"/>
                  </a:cubicBezTo>
                  <a:cubicBezTo>
                    <a:pt x="1" y="7377"/>
                    <a:pt x="148" y="7525"/>
                    <a:pt x="612" y="7525"/>
                  </a:cubicBezTo>
                  <a:cubicBezTo>
                    <a:pt x="1153" y="7518"/>
                    <a:pt x="1694" y="7515"/>
                    <a:pt x="2235" y="7515"/>
                  </a:cubicBezTo>
                  <a:cubicBezTo>
                    <a:pt x="3316" y="7515"/>
                    <a:pt x="4398" y="7525"/>
                    <a:pt x="5480" y="7525"/>
                  </a:cubicBezTo>
                  <a:cubicBezTo>
                    <a:pt x="6562" y="7525"/>
                    <a:pt x="7644" y="7515"/>
                    <a:pt x="8726" y="7515"/>
                  </a:cubicBezTo>
                  <a:cubicBezTo>
                    <a:pt x="9267" y="7515"/>
                    <a:pt x="9808" y="7518"/>
                    <a:pt x="10349" y="7525"/>
                  </a:cubicBezTo>
                  <a:cubicBezTo>
                    <a:pt x="10377" y="7526"/>
                    <a:pt x="10404" y="7527"/>
                    <a:pt x="10430" y="7527"/>
                  </a:cubicBezTo>
                  <a:cubicBezTo>
                    <a:pt x="10830" y="7527"/>
                    <a:pt x="10960" y="7370"/>
                    <a:pt x="10960" y="6935"/>
                  </a:cubicBezTo>
                  <a:cubicBezTo>
                    <a:pt x="10939" y="4827"/>
                    <a:pt x="10939" y="2719"/>
                    <a:pt x="10960" y="612"/>
                  </a:cubicBezTo>
                  <a:cubicBezTo>
                    <a:pt x="10960" y="148"/>
                    <a:pt x="10834" y="1"/>
                    <a:pt x="10370" y="1"/>
                  </a:cubicBezTo>
                  <a:cubicBezTo>
                    <a:pt x="8747" y="11"/>
                    <a:pt x="7119" y="16"/>
                    <a:pt x="5491" y="16"/>
                  </a:cubicBezTo>
                  <a:cubicBezTo>
                    <a:pt x="3863" y="16"/>
                    <a:pt x="2235" y="1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71"/>
            <p:cNvSpPr/>
            <p:nvPr/>
          </p:nvSpPr>
          <p:spPr>
            <a:xfrm rot="-970049">
              <a:off x="8044452" y="3789180"/>
              <a:ext cx="210612" cy="146410"/>
            </a:xfrm>
            <a:custGeom>
              <a:avLst/>
              <a:gdLst/>
              <a:ahLst/>
              <a:cxnLst/>
              <a:rect l="l" t="t" r="r" b="b"/>
              <a:pathLst>
                <a:path w="10855" h="7546" extrusionOk="0">
                  <a:moveTo>
                    <a:pt x="633" y="1"/>
                  </a:moveTo>
                  <a:cubicBezTo>
                    <a:pt x="169" y="1"/>
                    <a:pt x="22" y="127"/>
                    <a:pt x="22" y="612"/>
                  </a:cubicBezTo>
                  <a:cubicBezTo>
                    <a:pt x="43" y="2719"/>
                    <a:pt x="43" y="4827"/>
                    <a:pt x="22" y="6935"/>
                  </a:cubicBezTo>
                  <a:cubicBezTo>
                    <a:pt x="1" y="7440"/>
                    <a:pt x="190" y="7546"/>
                    <a:pt x="675" y="7546"/>
                  </a:cubicBezTo>
                  <a:cubicBezTo>
                    <a:pt x="2256" y="7535"/>
                    <a:pt x="3842" y="7530"/>
                    <a:pt x="5430" y="7530"/>
                  </a:cubicBezTo>
                  <a:cubicBezTo>
                    <a:pt x="7019" y="7530"/>
                    <a:pt x="8610" y="7535"/>
                    <a:pt x="10201" y="7546"/>
                  </a:cubicBezTo>
                  <a:cubicBezTo>
                    <a:pt x="10686" y="7546"/>
                    <a:pt x="10855" y="7419"/>
                    <a:pt x="10855" y="6914"/>
                  </a:cubicBezTo>
                  <a:cubicBezTo>
                    <a:pt x="10813" y="4827"/>
                    <a:pt x="10813" y="2762"/>
                    <a:pt x="10855" y="675"/>
                  </a:cubicBezTo>
                  <a:cubicBezTo>
                    <a:pt x="10855" y="127"/>
                    <a:pt x="10665" y="22"/>
                    <a:pt x="10159" y="22"/>
                  </a:cubicBezTo>
                  <a:cubicBezTo>
                    <a:pt x="9632" y="29"/>
                    <a:pt x="9105" y="31"/>
                    <a:pt x="8578" y="31"/>
                  </a:cubicBezTo>
                  <a:cubicBezTo>
                    <a:pt x="7525" y="31"/>
                    <a:pt x="6471" y="22"/>
                    <a:pt x="5417" y="22"/>
                  </a:cubicBezTo>
                  <a:cubicBezTo>
                    <a:pt x="3815" y="22"/>
                    <a:pt x="2213" y="22"/>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71"/>
            <p:cNvSpPr/>
            <p:nvPr/>
          </p:nvSpPr>
          <p:spPr>
            <a:xfrm rot="-970049">
              <a:off x="8589616" y="3810417"/>
              <a:ext cx="222875" cy="135836"/>
            </a:xfrm>
            <a:custGeom>
              <a:avLst/>
              <a:gdLst/>
              <a:ahLst/>
              <a:cxnLst/>
              <a:rect l="l" t="t" r="r" b="b"/>
              <a:pathLst>
                <a:path w="11487" h="7001" extrusionOk="0">
                  <a:moveTo>
                    <a:pt x="525" y="1"/>
                  </a:moveTo>
                  <a:cubicBezTo>
                    <a:pt x="147" y="1"/>
                    <a:pt x="0" y="141"/>
                    <a:pt x="0" y="593"/>
                  </a:cubicBezTo>
                  <a:cubicBezTo>
                    <a:pt x="21" y="2532"/>
                    <a:pt x="21" y="4492"/>
                    <a:pt x="0" y="6431"/>
                  </a:cubicBezTo>
                  <a:cubicBezTo>
                    <a:pt x="0" y="6874"/>
                    <a:pt x="148" y="7000"/>
                    <a:pt x="569" y="7000"/>
                  </a:cubicBezTo>
                  <a:cubicBezTo>
                    <a:pt x="2287" y="6990"/>
                    <a:pt x="4005" y="6984"/>
                    <a:pt x="5725" y="6984"/>
                  </a:cubicBezTo>
                  <a:cubicBezTo>
                    <a:pt x="7445" y="6984"/>
                    <a:pt x="9168" y="6990"/>
                    <a:pt x="10896" y="7000"/>
                  </a:cubicBezTo>
                  <a:cubicBezTo>
                    <a:pt x="11318" y="7000"/>
                    <a:pt x="11466" y="6874"/>
                    <a:pt x="11466" y="6431"/>
                  </a:cubicBezTo>
                  <a:cubicBezTo>
                    <a:pt x="11444" y="4492"/>
                    <a:pt x="11444" y="2532"/>
                    <a:pt x="11466" y="593"/>
                  </a:cubicBezTo>
                  <a:cubicBezTo>
                    <a:pt x="11487" y="129"/>
                    <a:pt x="11318" y="3"/>
                    <a:pt x="10854" y="3"/>
                  </a:cubicBezTo>
                  <a:lnTo>
                    <a:pt x="611" y="3"/>
                  </a:lnTo>
                  <a:cubicBezTo>
                    <a:pt x="581" y="2"/>
                    <a:pt x="552" y="1"/>
                    <a:pt x="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71"/>
            <p:cNvSpPr/>
            <p:nvPr/>
          </p:nvSpPr>
          <p:spPr>
            <a:xfrm rot="-970049">
              <a:off x="9595882" y="3519366"/>
              <a:ext cx="215114" cy="136204"/>
            </a:xfrm>
            <a:custGeom>
              <a:avLst/>
              <a:gdLst/>
              <a:ahLst/>
              <a:cxnLst/>
              <a:rect l="l" t="t" r="r" b="b"/>
              <a:pathLst>
                <a:path w="11087" h="7020" extrusionOk="0">
                  <a:moveTo>
                    <a:pt x="653" y="1"/>
                  </a:moveTo>
                  <a:cubicBezTo>
                    <a:pt x="190" y="1"/>
                    <a:pt x="0" y="106"/>
                    <a:pt x="0" y="633"/>
                  </a:cubicBezTo>
                  <a:cubicBezTo>
                    <a:pt x="21" y="2572"/>
                    <a:pt x="21" y="4490"/>
                    <a:pt x="0" y="6429"/>
                  </a:cubicBezTo>
                  <a:cubicBezTo>
                    <a:pt x="0" y="6893"/>
                    <a:pt x="148" y="7019"/>
                    <a:pt x="611" y="7019"/>
                  </a:cubicBezTo>
                  <a:cubicBezTo>
                    <a:pt x="2255" y="7009"/>
                    <a:pt x="3899" y="7003"/>
                    <a:pt x="5543" y="7003"/>
                  </a:cubicBezTo>
                  <a:cubicBezTo>
                    <a:pt x="7187" y="7003"/>
                    <a:pt x="8831" y="7009"/>
                    <a:pt x="10475" y="7019"/>
                  </a:cubicBezTo>
                  <a:cubicBezTo>
                    <a:pt x="10981" y="7019"/>
                    <a:pt x="11086" y="6851"/>
                    <a:pt x="11086" y="6366"/>
                  </a:cubicBezTo>
                  <a:cubicBezTo>
                    <a:pt x="11065" y="4469"/>
                    <a:pt x="11065" y="2551"/>
                    <a:pt x="11086" y="654"/>
                  </a:cubicBezTo>
                  <a:cubicBezTo>
                    <a:pt x="11086" y="148"/>
                    <a:pt x="10939" y="22"/>
                    <a:pt x="10454" y="22"/>
                  </a:cubicBezTo>
                  <a:lnTo>
                    <a:pt x="5585" y="22"/>
                  </a:lnTo>
                  <a:cubicBezTo>
                    <a:pt x="3941" y="22"/>
                    <a:pt x="2297" y="22"/>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71"/>
            <p:cNvSpPr/>
            <p:nvPr/>
          </p:nvSpPr>
          <p:spPr>
            <a:xfrm rot="-970049">
              <a:off x="9097607" y="3664608"/>
              <a:ext cx="212669" cy="135816"/>
            </a:xfrm>
            <a:custGeom>
              <a:avLst/>
              <a:gdLst/>
              <a:ahLst/>
              <a:cxnLst/>
              <a:rect l="l" t="t" r="r" b="b"/>
              <a:pathLst>
                <a:path w="10961" h="7000" extrusionOk="0">
                  <a:moveTo>
                    <a:pt x="534" y="0"/>
                  </a:moveTo>
                  <a:cubicBezTo>
                    <a:pt x="149" y="0"/>
                    <a:pt x="1" y="157"/>
                    <a:pt x="1" y="592"/>
                  </a:cubicBezTo>
                  <a:cubicBezTo>
                    <a:pt x="22" y="2531"/>
                    <a:pt x="22" y="4491"/>
                    <a:pt x="1" y="6430"/>
                  </a:cubicBezTo>
                  <a:cubicBezTo>
                    <a:pt x="1" y="6873"/>
                    <a:pt x="169" y="6999"/>
                    <a:pt x="591" y="6999"/>
                  </a:cubicBezTo>
                  <a:cubicBezTo>
                    <a:pt x="2224" y="6989"/>
                    <a:pt x="3857" y="6983"/>
                    <a:pt x="5491" y="6983"/>
                  </a:cubicBezTo>
                  <a:cubicBezTo>
                    <a:pt x="7124" y="6983"/>
                    <a:pt x="8758" y="6989"/>
                    <a:pt x="10391" y="6999"/>
                  </a:cubicBezTo>
                  <a:cubicBezTo>
                    <a:pt x="10791" y="6999"/>
                    <a:pt x="10960" y="6873"/>
                    <a:pt x="10960" y="6430"/>
                  </a:cubicBezTo>
                  <a:cubicBezTo>
                    <a:pt x="10939" y="4491"/>
                    <a:pt x="10939" y="2531"/>
                    <a:pt x="10960" y="592"/>
                  </a:cubicBezTo>
                  <a:cubicBezTo>
                    <a:pt x="10960" y="107"/>
                    <a:pt x="10791" y="2"/>
                    <a:pt x="10349" y="2"/>
                  </a:cubicBezTo>
                  <a:lnTo>
                    <a:pt x="612" y="2"/>
                  </a:lnTo>
                  <a:cubicBezTo>
                    <a:pt x="585" y="1"/>
                    <a:pt x="559" y="0"/>
                    <a:pt x="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71"/>
            <p:cNvSpPr/>
            <p:nvPr/>
          </p:nvSpPr>
          <p:spPr>
            <a:xfrm rot="-970049">
              <a:off x="8090987" y="3956405"/>
              <a:ext cx="210612" cy="135836"/>
            </a:xfrm>
            <a:custGeom>
              <a:avLst/>
              <a:gdLst/>
              <a:ahLst/>
              <a:cxnLst/>
              <a:rect l="l" t="t" r="r" b="b"/>
              <a:pathLst>
                <a:path w="10855" h="7001" extrusionOk="0">
                  <a:moveTo>
                    <a:pt x="654" y="1"/>
                  </a:moveTo>
                  <a:cubicBezTo>
                    <a:pt x="169" y="1"/>
                    <a:pt x="22" y="127"/>
                    <a:pt x="22" y="633"/>
                  </a:cubicBezTo>
                  <a:cubicBezTo>
                    <a:pt x="43" y="2530"/>
                    <a:pt x="43" y="4448"/>
                    <a:pt x="22" y="6345"/>
                  </a:cubicBezTo>
                  <a:cubicBezTo>
                    <a:pt x="0" y="6893"/>
                    <a:pt x="211" y="6998"/>
                    <a:pt x="717" y="6998"/>
                  </a:cubicBezTo>
                  <a:cubicBezTo>
                    <a:pt x="1230" y="6991"/>
                    <a:pt x="1745" y="6989"/>
                    <a:pt x="2262" y="6989"/>
                  </a:cubicBezTo>
                  <a:cubicBezTo>
                    <a:pt x="3295" y="6989"/>
                    <a:pt x="4335" y="6998"/>
                    <a:pt x="5375" y="6998"/>
                  </a:cubicBezTo>
                  <a:cubicBezTo>
                    <a:pt x="6443" y="6998"/>
                    <a:pt x="7511" y="6989"/>
                    <a:pt x="8572" y="6989"/>
                  </a:cubicBezTo>
                  <a:cubicBezTo>
                    <a:pt x="9103" y="6989"/>
                    <a:pt x="9632" y="6991"/>
                    <a:pt x="10159" y="6998"/>
                  </a:cubicBezTo>
                  <a:cubicBezTo>
                    <a:pt x="10191" y="6999"/>
                    <a:pt x="10221" y="7000"/>
                    <a:pt x="10250" y="7000"/>
                  </a:cubicBezTo>
                  <a:cubicBezTo>
                    <a:pt x="10706" y="7000"/>
                    <a:pt x="10855" y="6840"/>
                    <a:pt x="10855" y="6345"/>
                  </a:cubicBezTo>
                  <a:cubicBezTo>
                    <a:pt x="10812" y="4448"/>
                    <a:pt x="10812" y="2572"/>
                    <a:pt x="10855" y="675"/>
                  </a:cubicBezTo>
                  <a:cubicBezTo>
                    <a:pt x="10855" y="191"/>
                    <a:pt x="10728" y="1"/>
                    <a:pt x="10180" y="1"/>
                  </a:cubicBezTo>
                  <a:cubicBezTo>
                    <a:pt x="8599" y="11"/>
                    <a:pt x="7014" y="17"/>
                    <a:pt x="5425" y="17"/>
                  </a:cubicBezTo>
                  <a:cubicBezTo>
                    <a:pt x="3836" y="17"/>
                    <a:pt x="22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71"/>
            <p:cNvSpPr/>
            <p:nvPr/>
          </p:nvSpPr>
          <p:spPr>
            <a:xfrm rot="-970049">
              <a:off x="7574270" y="3471541"/>
              <a:ext cx="2381597" cy="596854"/>
            </a:xfrm>
            <a:custGeom>
              <a:avLst/>
              <a:gdLst/>
              <a:ahLst/>
              <a:cxnLst/>
              <a:rect l="l" t="t" r="r" b="b"/>
              <a:pathLst>
                <a:path w="122748" h="30762" extrusionOk="0">
                  <a:moveTo>
                    <a:pt x="22318" y="7534"/>
                  </a:moveTo>
                  <a:cubicBezTo>
                    <a:pt x="22778" y="7534"/>
                    <a:pt x="22910" y="7712"/>
                    <a:pt x="22910" y="8210"/>
                  </a:cubicBezTo>
                  <a:cubicBezTo>
                    <a:pt x="22868" y="10254"/>
                    <a:pt x="22868" y="12320"/>
                    <a:pt x="22910" y="14385"/>
                  </a:cubicBezTo>
                  <a:cubicBezTo>
                    <a:pt x="22910" y="14912"/>
                    <a:pt x="22762" y="15060"/>
                    <a:pt x="22235" y="15060"/>
                  </a:cubicBezTo>
                  <a:cubicBezTo>
                    <a:pt x="21561" y="15053"/>
                    <a:pt x="20887" y="15050"/>
                    <a:pt x="20212" y="15050"/>
                  </a:cubicBezTo>
                  <a:cubicBezTo>
                    <a:pt x="18863" y="15050"/>
                    <a:pt x="17514" y="15060"/>
                    <a:pt x="16166" y="15060"/>
                  </a:cubicBezTo>
                  <a:cubicBezTo>
                    <a:pt x="14859" y="15060"/>
                    <a:pt x="13543" y="15050"/>
                    <a:pt x="12223" y="15050"/>
                  </a:cubicBezTo>
                  <a:cubicBezTo>
                    <a:pt x="11564" y="15050"/>
                    <a:pt x="10903" y="15053"/>
                    <a:pt x="10243" y="15060"/>
                  </a:cubicBezTo>
                  <a:cubicBezTo>
                    <a:pt x="9716" y="15060"/>
                    <a:pt x="9590" y="14912"/>
                    <a:pt x="9590" y="14385"/>
                  </a:cubicBezTo>
                  <a:cubicBezTo>
                    <a:pt x="9611" y="12320"/>
                    <a:pt x="9611" y="10254"/>
                    <a:pt x="9590" y="8189"/>
                  </a:cubicBezTo>
                  <a:cubicBezTo>
                    <a:pt x="9569" y="7683"/>
                    <a:pt x="9737" y="7536"/>
                    <a:pt x="10264" y="7536"/>
                  </a:cubicBezTo>
                  <a:cubicBezTo>
                    <a:pt x="12256" y="7546"/>
                    <a:pt x="14253" y="7551"/>
                    <a:pt x="16250" y="7551"/>
                  </a:cubicBezTo>
                  <a:cubicBezTo>
                    <a:pt x="18247" y="7551"/>
                    <a:pt x="20244" y="7546"/>
                    <a:pt x="22235" y="7536"/>
                  </a:cubicBezTo>
                  <a:cubicBezTo>
                    <a:pt x="22264" y="7534"/>
                    <a:pt x="22291" y="7534"/>
                    <a:pt x="22318" y="7534"/>
                  </a:cubicBezTo>
                  <a:close/>
                  <a:moveTo>
                    <a:pt x="49023" y="7536"/>
                  </a:moveTo>
                  <a:cubicBezTo>
                    <a:pt x="49466" y="7536"/>
                    <a:pt x="49634" y="7641"/>
                    <a:pt x="49634" y="8126"/>
                  </a:cubicBezTo>
                  <a:cubicBezTo>
                    <a:pt x="49613" y="10233"/>
                    <a:pt x="49613" y="12341"/>
                    <a:pt x="49634" y="14449"/>
                  </a:cubicBezTo>
                  <a:cubicBezTo>
                    <a:pt x="49655" y="14954"/>
                    <a:pt x="49445" y="15060"/>
                    <a:pt x="48981" y="15060"/>
                  </a:cubicBezTo>
                  <a:lnTo>
                    <a:pt x="42995" y="15060"/>
                  </a:lnTo>
                  <a:cubicBezTo>
                    <a:pt x="41661" y="15060"/>
                    <a:pt x="40326" y="15050"/>
                    <a:pt x="38997" y="15050"/>
                  </a:cubicBezTo>
                  <a:cubicBezTo>
                    <a:pt x="38333" y="15050"/>
                    <a:pt x="37670" y="15053"/>
                    <a:pt x="37010" y="15060"/>
                  </a:cubicBezTo>
                  <a:cubicBezTo>
                    <a:pt x="36504" y="15060"/>
                    <a:pt x="36314" y="14933"/>
                    <a:pt x="36314" y="14406"/>
                  </a:cubicBezTo>
                  <a:cubicBezTo>
                    <a:pt x="36335" y="12320"/>
                    <a:pt x="36335" y="10233"/>
                    <a:pt x="36314" y="8147"/>
                  </a:cubicBezTo>
                  <a:cubicBezTo>
                    <a:pt x="36314" y="7704"/>
                    <a:pt x="36441" y="7536"/>
                    <a:pt x="36904" y="7536"/>
                  </a:cubicBezTo>
                  <a:close/>
                  <a:moveTo>
                    <a:pt x="76317" y="7515"/>
                  </a:moveTo>
                  <a:cubicBezTo>
                    <a:pt x="76780" y="7515"/>
                    <a:pt x="76907" y="7683"/>
                    <a:pt x="76907" y="8126"/>
                  </a:cubicBezTo>
                  <a:cubicBezTo>
                    <a:pt x="76886" y="10233"/>
                    <a:pt x="76886" y="12341"/>
                    <a:pt x="76907" y="14449"/>
                  </a:cubicBezTo>
                  <a:cubicBezTo>
                    <a:pt x="76907" y="14975"/>
                    <a:pt x="76696" y="15060"/>
                    <a:pt x="76254" y="15060"/>
                  </a:cubicBezTo>
                  <a:lnTo>
                    <a:pt x="64409" y="15060"/>
                  </a:lnTo>
                  <a:cubicBezTo>
                    <a:pt x="63924" y="15060"/>
                    <a:pt x="63713" y="14975"/>
                    <a:pt x="63713" y="14406"/>
                  </a:cubicBezTo>
                  <a:cubicBezTo>
                    <a:pt x="63734" y="12320"/>
                    <a:pt x="63734" y="10254"/>
                    <a:pt x="63713" y="8168"/>
                  </a:cubicBezTo>
                  <a:cubicBezTo>
                    <a:pt x="63713" y="7683"/>
                    <a:pt x="63840" y="7515"/>
                    <a:pt x="64346" y="7515"/>
                  </a:cubicBezTo>
                  <a:cubicBezTo>
                    <a:pt x="66337" y="7525"/>
                    <a:pt x="68334" y="7530"/>
                    <a:pt x="70331" y="7530"/>
                  </a:cubicBezTo>
                  <a:cubicBezTo>
                    <a:pt x="72328" y="7530"/>
                    <a:pt x="74325" y="7525"/>
                    <a:pt x="76317" y="7515"/>
                  </a:cubicBezTo>
                  <a:close/>
                  <a:moveTo>
                    <a:pt x="88562" y="7515"/>
                  </a:moveTo>
                  <a:cubicBezTo>
                    <a:pt x="89026" y="7515"/>
                    <a:pt x="89152" y="7683"/>
                    <a:pt x="89152" y="8126"/>
                  </a:cubicBezTo>
                  <a:cubicBezTo>
                    <a:pt x="89131" y="10233"/>
                    <a:pt x="89131" y="12341"/>
                    <a:pt x="89152" y="14449"/>
                  </a:cubicBezTo>
                  <a:cubicBezTo>
                    <a:pt x="89152" y="14912"/>
                    <a:pt x="89005" y="15060"/>
                    <a:pt x="88541" y="15060"/>
                  </a:cubicBezTo>
                  <a:cubicBezTo>
                    <a:pt x="88000" y="15053"/>
                    <a:pt x="87459" y="15050"/>
                    <a:pt x="86918" y="15050"/>
                  </a:cubicBezTo>
                  <a:cubicBezTo>
                    <a:pt x="85836" y="15050"/>
                    <a:pt x="84754" y="15060"/>
                    <a:pt x="83672" y="15060"/>
                  </a:cubicBezTo>
                  <a:cubicBezTo>
                    <a:pt x="82576" y="15060"/>
                    <a:pt x="81499" y="15050"/>
                    <a:pt x="80422" y="15050"/>
                  </a:cubicBezTo>
                  <a:cubicBezTo>
                    <a:pt x="79883" y="15050"/>
                    <a:pt x="79345" y="15053"/>
                    <a:pt x="78804" y="15060"/>
                  </a:cubicBezTo>
                  <a:cubicBezTo>
                    <a:pt x="78340" y="15060"/>
                    <a:pt x="78193" y="14891"/>
                    <a:pt x="78193" y="14449"/>
                  </a:cubicBezTo>
                  <a:cubicBezTo>
                    <a:pt x="78214" y="12341"/>
                    <a:pt x="78214" y="10233"/>
                    <a:pt x="78193" y="8126"/>
                  </a:cubicBezTo>
                  <a:cubicBezTo>
                    <a:pt x="78193" y="7662"/>
                    <a:pt x="78340" y="7515"/>
                    <a:pt x="78804" y="7515"/>
                  </a:cubicBezTo>
                  <a:cubicBezTo>
                    <a:pt x="80427" y="7525"/>
                    <a:pt x="82049" y="7530"/>
                    <a:pt x="83675" y="7530"/>
                  </a:cubicBezTo>
                  <a:cubicBezTo>
                    <a:pt x="85300" y="7530"/>
                    <a:pt x="86929" y="7525"/>
                    <a:pt x="88562" y="7515"/>
                  </a:cubicBezTo>
                  <a:close/>
                  <a:moveTo>
                    <a:pt x="103041" y="7515"/>
                  </a:moveTo>
                  <a:cubicBezTo>
                    <a:pt x="103505" y="7515"/>
                    <a:pt x="103652" y="7683"/>
                    <a:pt x="103652" y="8126"/>
                  </a:cubicBezTo>
                  <a:cubicBezTo>
                    <a:pt x="103631" y="10233"/>
                    <a:pt x="103610" y="12341"/>
                    <a:pt x="103652" y="14449"/>
                  </a:cubicBezTo>
                  <a:cubicBezTo>
                    <a:pt x="103652" y="14975"/>
                    <a:pt x="103442" y="15060"/>
                    <a:pt x="102978" y="15060"/>
                  </a:cubicBezTo>
                  <a:lnTo>
                    <a:pt x="97056" y="15060"/>
                  </a:lnTo>
                  <a:cubicBezTo>
                    <a:pt x="95735" y="15060"/>
                    <a:pt x="94405" y="15050"/>
                    <a:pt x="93078" y="15050"/>
                  </a:cubicBezTo>
                  <a:cubicBezTo>
                    <a:pt x="92414" y="15050"/>
                    <a:pt x="91751" y="15053"/>
                    <a:pt x="91091" y="15060"/>
                  </a:cubicBezTo>
                  <a:cubicBezTo>
                    <a:pt x="90585" y="15060"/>
                    <a:pt x="90459" y="14891"/>
                    <a:pt x="90459" y="14406"/>
                  </a:cubicBezTo>
                  <a:cubicBezTo>
                    <a:pt x="90480" y="12341"/>
                    <a:pt x="90480" y="10254"/>
                    <a:pt x="90459" y="8168"/>
                  </a:cubicBezTo>
                  <a:cubicBezTo>
                    <a:pt x="90438" y="7683"/>
                    <a:pt x="90585" y="7515"/>
                    <a:pt x="91070" y="7515"/>
                  </a:cubicBezTo>
                  <a:cubicBezTo>
                    <a:pt x="93072" y="7525"/>
                    <a:pt x="95069" y="7530"/>
                    <a:pt x="97064" y="7530"/>
                  </a:cubicBezTo>
                  <a:cubicBezTo>
                    <a:pt x="99058" y="7530"/>
                    <a:pt x="101050" y="7525"/>
                    <a:pt x="103041" y="7515"/>
                  </a:cubicBezTo>
                  <a:close/>
                  <a:moveTo>
                    <a:pt x="115371" y="7515"/>
                  </a:moveTo>
                  <a:cubicBezTo>
                    <a:pt x="115856" y="7515"/>
                    <a:pt x="116024" y="7641"/>
                    <a:pt x="116024" y="8147"/>
                  </a:cubicBezTo>
                  <a:cubicBezTo>
                    <a:pt x="116003" y="10254"/>
                    <a:pt x="116003" y="12362"/>
                    <a:pt x="116024" y="14470"/>
                  </a:cubicBezTo>
                  <a:cubicBezTo>
                    <a:pt x="116024" y="14933"/>
                    <a:pt x="115877" y="15060"/>
                    <a:pt x="115413" y="15060"/>
                  </a:cubicBezTo>
                  <a:cubicBezTo>
                    <a:pt x="114865" y="15053"/>
                    <a:pt x="114317" y="15050"/>
                    <a:pt x="113769" y="15050"/>
                  </a:cubicBezTo>
                  <a:cubicBezTo>
                    <a:pt x="112673" y="15050"/>
                    <a:pt x="111577" y="15060"/>
                    <a:pt x="110481" y="15060"/>
                  </a:cubicBezTo>
                  <a:cubicBezTo>
                    <a:pt x="109399" y="15060"/>
                    <a:pt x="108317" y="15050"/>
                    <a:pt x="107235" y="15050"/>
                  </a:cubicBezTo>
                  <a:cubicBezTo>
                    <a:pt x="106694" y="15050"/>
                    <a:pt x="106154" y="15053"/>
                    <a:pt x="105613" y="15060"/>
                  </a:cubicBezTo>
                  <a:cubicBezTo>
                    <a:pt x="105128" y="15060"/>
                    <a:pt x="104938" y="14933"/>
                    <a:pt x="104938" y="14385"/>
                  </a:cubicBezTo>
                  <a:cubicBezTo>
                    <a:pt x="104959" y="12320"/>
                    <a:pt x="104959" y="10233"/>
                    <a:pt x="104938" y="8147"/>
                  </a:cubicBezTo>
                  <a:cubicBezTo>
                    <a:pt x="104917" y="7662"/>
                    <a:pt x="105086" y="7515"/>
                    <a:pt x="105570" y="7515"/>
                  </a:cubicBezTo>
                  <a:cubicBezTo>
                    <a:pt x="107204" y="7525"/>
                    <a:pt x="108837" y="7530"/>
                    <a:pt x="110471" y="7530"/>
                  </a:cubicBezTo>
                  <a:cubicBezTo>
                    <a:pt x="112104" y="7530"/>
                    <a:pt x="113737" y="7525"/>
                    <a:pt x="115371" y="7515"/>
                  </a:cubicBezTo>
                  <a:close/>
                  <a:moveTo>
                    <a:pt x="61795" y="7536"/>
                  </a:moveTo>
                  <a:cubicBezTo>
                    <a:pt x="62259" y="7536"/>
                    <a:pt x="62407" y="7662"/>
                    <a:pt x="62407" y="8126"/>
                  </a:cubicBezTo>
                  <a:cubicBezTo>
                    <a:pt x="62385" y="10233"/>
                    <a:pt x="62385" y="12341"/>
                    <a:pt x="62407" y="14449"/>
                  </a:cubicBezTo>
                  <a:cubicBezTo>
                    <a:pt x="62407" y="14891"/>
                    <a:pt x="62322" y="15081"/>
                    <a:pt x="61837" y="15081"/>
                  </a:cubicBezTo>
                  <a:cubicBezTo>
                    <a:pt x="60109" y="15070"/>
                    <a:pt x="58386" y="15065"/>
                    <a:pt x="56666" y="15065"/>
                  </a:cubicBezTo>
                  <a:cubicBezTo>
                    <a:pt x="54946" y="15065"/>
                    <a:pt x="53228" y="15070"/>
                    <a:pt x="51510" y="15081"/>
                  </a:cubicBezTo>
                  <a:cubicBezTo>
                    <a:pt x="51089" y="15081"/>
                    <a:pt x="50941" y="14954"/>
                    <a:pt x="50941" y="14512"/>
                  </a:cubicBezTo>
                  <a:cubicBezTo>
                    <a:pt x="50941" y="12383"/>
                    <a:pt x="50941" y="10254"/>
                    <a:pt x="50941" y="8147"/>
                  </a:cubicBezTo>
                  <a:cubicBezTo>
                    <a:pt x="50920" y="7662"/>
                    <a:pt x="51110" y="7557"/>
                    <a:pt x="51552" y="7557"/>
                  </a:cubicBezTo>
                  <a:lnTo>
                    <a:pt x="56737" y="7557"/>
                  </a:lnTo>
                  <a:cubicBezTo>
                    <a:pt x="58423" y="7557"/>
                    <a:pt x="60109" y="7557"/>
                    <a:pt x="61795" y="7536"/>
                  </a:cubicBezTo>
                  <a:close/>
                  <a:moveTo>
                    <a:pt x="34354" y="7557"/>
                  </a:moveTo>
                  <a:cubicBezTo>
                    <a:pt x="34839" y="7557"/>
                    <a:pt x="35029" y="7683"/>
                    <a:pt x="35029" y="8210"/>
                  </a:cubicBezTo>
                  <a:cubicBezTo>
                    <a:pt x="35008" y="10297"/>
                    <a:pt x="35008" y="12383"/>
                    <a:pt x="35029" y="14470"/>
                  </a:cubicBezTo>
                  <a:cubicBezTo>
                    <a:pt x="35029" y="14954"/>
                    <a:pt x="34881" y="15102"/>
                    <a:pt x="34396" y="15102"/>
                  </a:cubicBezTo>
                  <a:cubicBezTo>
                    <a:pt x="32805" y="15091"/>
                    <a:pt x="31214" y="15086"/>
                    <a:pt x="29623" y="15086"/>
                  </a:cubicBezTo>
                  <a:cubicBezTo>
                    <a:pt x="28031" y="15086"/>
                    <a:pt x="26440" y="15091"/>
                    <a:pt x="24849" y="15102"/>
                  </a:cubicBezTo>
                  <a:cubicBezTo>
                    <a:pt x="24385" y="15102"/>
                    <a:pt x="24196" y="14975"/>
                    <a:pt x="24196" y="14470"/>
                  </a:cubicBezTo>
                  <a:cubicBezTo>
                    <a:pt x="24217" y="12362"/>
                    <a:pt x="24217" y="10254"/>
                    <a:pt x="24196" y="8147"/>
                  </a:cubicBezTo>
                  <a:cubicBezTo>
                    <a:pt x="24196" y="7683"/>
                    <a:pt x="24364" y="7557"/>
                    <a:pt x="24807" y="7557"/>
                  </a:cubicBezTo>
                  <a:lnTo>
                    <a:pt x="29612" y="7557"/>
                  </a:lnTo>
                  <a:cubicBezTo>
                    <a:pt x="30666" y="7557"/>
                    <a:pt x="31720" y="7566"/>
                    <a:pt x="32773" y="7566"/>
                  </a:cubicBezTo>
                  <a:cubicBezTo>
                    <a:pt x="33300" y="7566"/>
                    <a:pt x="33827" y="7564"/>
                    <a:pt x="34354" y="7557"/>
                  </a:cubicBezTo>
                  <a:close/>
                  <a:moveTo>
                    <a:pt x="34375" y="16472"/>
                  </a:moveTo>
                  <a:cubicBezTo>
                    <a:pt x="34923" y="16472"/>
                    <a:pt x="35029" y="16683"/>
                    <a:pt x="35029" y="17167"/>
                  </a:cubicBezTo>
                  <a:cubicBezTo>
                    <a:pt x="35008" y="19043"/>
                    <a:pt x="34986" y="20940"/>
                    <a:pt x="35029" y="22816"/>
                  </a:cubicBezTo>
                  <a:cubicBezTo>
                    <a:pt x="35029" y="23343"/>
                    <a:pt x="34881" y="23490"/>
                    <a:pt x="34354" y="23490"/>
                  </a:cubicBezTo>
                  <a:cubicBezTo>
                    <a:pt x="33820" y="23483"/>
                    <a:pt x="33286" y="23481"/>
                    <a:pt x="32752" y="23481"/>
                  </a:cubicBezTo>
                  <a:cubicBezTo>
                    <a:pt x="31685" y="23481"/>
                    <a:pt x="30617" y="23490"/>
                    <a:pt x="29549" y="23490"/>
                  </a:cubicBezTo>
                  <a:cubicBezTo>
                    <a:pt x="28509" y="23490"/>
                    <a:pt x="27479" y="23481"/>
                    <a:pt x="26445" y="23481"/>
                  </a:cubicBezTo>
                  <a:cubicBezTo>
                    <a:pt x="25928" y="23481"/>
                    <a:pt x="25411" y="23483"/>
                    <a:pt x="24891" y="23490"/>
                  </a:cubicBezTo>
                  <a:cubicBezTo>
                    <a:pt x="24385" y="23490"/>
                    <a:pt x="24196" y="23385"/>
                    <a:pt x="24196" y="22837"/>
                  </a:cubicBezTo>
                  <a:cubicBezTo>
                    <a:pt x="24217" y="20940"/>
                    <a:pt x="24217" y="19022"/>
                    <a:pt x="24196" y="17125"/>
                  </a:cubicBezTo>
                  <a:cubicBezTo>
                    <a:pt x="24196" y="16619"/>
                    <a:pt x="24343" y="16472"/>
                    <a:pt x="24828" y="16472"/>
                  </a:cubicBezTo>
                  <a:cubicBezTo>
                    <a:pt x="26665" y="16484"/>
                    <a:pt x="28503" y="16496"/>
                    <a:pt x="30340" y="16496"/>
                  </a:cubicBezTo>
                  <a:cubicBezTo>
                    <a:pt x="31685" y="16496"/>
                    <a:pt x="33030" y="16490"/>
                    <a:pt x="34375" y="16472"/>
                  </a:cubicBezTo>
                  <a:close/>
                  <a:moveTo>
                    <a:pt x="102999" y="16493"/>
                  </a:moveTo>
                  <a:cubicBezTo>
                    <a:pt x="103484" y="16493"/>
                    <a:pt x="103652" y="16619"/>
                    <a:pt x="103652" y="17125"/>
                  </a:cubicBezTo>
                  <a:cubicBezTo>
                    <a:pt x="103610" y="19022"/>
                    <a:pt x="103610" y="20940"/>
                    <a:pt x="103652" y="22837"/>
                  </a:cubicBezTo>
                  <a:cubicBezTo>
                    <a:pt x="103652" y="23385"/>
                    <a:pt x="103463" y="23490"/>
                    <a:pt x="102957" y="23490"/>
                  </a:cubicBezTo>
                  <a:lnTo>
                    <a:pt x="96971" y="23490"/>
                  </a:lnTo>
                  <a:cubicBezTo>
                    <a:pt x="95679" y="23490"/>
                    <a:pt x="94377" y="23481"/>
                    <a:pt x="93078" y="23481"/>
                  </a:cubicBezTo>
                  <a:cubicBezTo>
                    <a:pt x="92428" y="23481"/>
                    <a:pt x="91780" y="23483"/>
                    <a:pt x="91133" y="23490"/>
                  </a:cubicBezTo>
                  <a:cubicBezTo>
                    <a:pt x="91103" y="23491"/>
                    <a:pt x="91074" y="23492"/>
                    <a:pt x="91045" y="23492"/>
                  </a:cubicBezTo>
                  <a:cubicBezTo>
                    <a:pt x="90608" y="23492"/>
                    <a:pt x="90459" y="23332"/>
                    <a:pt x="90459" y="22837"/>
                  </a:cubicBezTo>
                  <a:cubicBezTo>
                    <a:pt x="90480" y="20940"/>
                    <a:pt x="90480" y="19064"/>
                    <a:pt x="90459" y="17188"/>
                  </a:cubicBezTo>
                  <a:cubicBezTo>
                    <a:pt x="90438" y="16683"/>
                    <a:pt x="90543" y="16493"/>
                    <a:pt x="91091" y="16493"/>
                  </a:cubicBezTo>
                  <a:cubicBezTo>
                    <a:pt x="93083" y="16503"/>
                    <a:pt x="95069" y="16509"/>
                    <a:pt x="97053" y="16509"/>
                  </a:cubicBezTo>
                  <a:cubicBezTo>
                    <a:pt x="99037" y="16509"/>
                    <a:pt x="101018" y="16503"/>
                    <a:pt x="102999" y="16493"/>
                  </a:cubicBezTo>
                  <a:close/>
                  <a:moveTo>
                    <a:pt x="22172" y="16493"/>
                  </a:moveTo>
                  <a:cubicBezTo>
                    <a:pt x="22762" y="16493"/>
                    <a:pt x="22910" y="16683"/>
                    <a:pt x="22910" y="17252"/>
                  </a:cubicBezTo>
                  <a:cubicBezTo>
                    <a:pt x="22868" y="19127"/>
                    <a:pt x="22868" y="20982"/>
                    <a:pt x="22910" y="22858"/>
                  </a:cubicBezTo>
                  <a:cubicBezTo>
                    <a:pt x="22910" y="23385"/>
                    <a:pt x="22741" y="23511"/>
                    <a:pt x="22214" y="23511"/>
                  </a:cubicBezTo>
                  <a:cubicBezTo>
                    <a:pt x="20223" y="23501"/>
                    <a:pt x="18226" y="23495"/>
                    <a:pt x="16229" y="23495"/>
                  </a:cubicBezTo>
                  <a:cubicBezTo>
                    <a:pt x="14232" y="23495"/>
                    <a:pt x="12235" y="23501"/>
                    <a:pt x="10243" y="23511"/>
                  </a:cubicBezTo>
                  <a:cubicBezTo>
                    <a:pt x="9716" y="23511"/>
                    <a:pt x="9590" y="23343"/>
                    <a:pt x="9590" y="22837"/>
                  </a:cubicBezTo>
                  <a:cubicBezTo>
                    <a:pt x="9611" y="20940"/>
                    <a:pt x="9611" y="19064"/>
                    <a:pt x="9590" y="17167"/>
                  </a:cubicBezTo>
                  <a:cubicBezTo>
                    <a:pt x="9569" y="16640"/>
                    <a:pt x="9737" y="16514"/>
                    <a:pt x="10264" y="16514"/>
                  </a:cubicBezTo>
                  <a:lnTo>
                    <a:pt x="16250" y="16514"/>
                  </a:lnTo>
                  <a:cubicBezTo>
                    <a:pt x="17240" y="16514"/>
                    <a:pt x="18226" y="16519"/>
                    <a:pt x="19211" y="16519"/>
                  </a:cubicBezTo>
                  <a:cubicBezTo>
                    <a:pt x="20196" y="16519"/>
                    <a:pt x="21182" y="16514"/>
                    <a:pt x="22172" y="16493"/>
                  </a:cubicBezTo>
                  <a:close/>
                  <a:moveTo>
                    <a:pt x="49051" y="16512"/>
                  </a:moveTo>
                  <a:cubicBezTo>
                    <a:pt x="49504" y="16512"/>
                    <a:pt x="49634" y="16672"/>
                    <a:pt x="49634" y="17167"/>
                  </a:cubicBezTo>
                  <a:cubicBezTo>
                    <a:pt x="49613" y="19085"/>
                    <a:pt x="49613" y="21003"/>
                    <a:pt x="49634" y="22900"/>
                  </a:cubicBezTo>
                  <a:cubicBezTo>
                    <a:pt x="49634" y="23364"/>
                    <a:pt x="49508" y="23511"/>
                    <a:pt x="49044" y="23511"/>
                  </a:cubicBezTo>
                  <a:cubicBezTo>
                    <a:pt x="47021" y="23501"/>
                    <a:pt x="44998" y="23495"/>
                    <a:pt x="42977" y="23495"/>
                  </a:cubicBezTo>
                  <a:cubicBezTo>
                    <a:pt x="40956" y="23495"/>
                    <a:pt x="38938" y="23501"/>
                    <a:pt x="36925" y="23511"/>
                  </a:cubicBezTo>
                  <a:cubicBezTo>
                    <a:pt x="36462" y="23511"/>
                    <a:pt x="36314" y="23364"/>
                    <a:pt x="36314" y="22900"/>
                  </a:cubicBezTo>
                  <a:cubicBezTo>
                    <a:pt x="36335" y="20982"/>
                    <a:pt x="36335" y="19043"/>
                    <a:pt x="36314" y="17104"/>
                  </a:cubicBezTo>
                  <a:cubicBezTo>
                    <a:pt x="36314" y="16662"/>
                    <a:pt x="36462" y="16514"/>
                    <a:pt x="36925" y="16514"/>
                  </a:cubicBezTo>
                  <a:lnTo>
                    <a:pt x="48960" y="16514"/>
                  </a:lnTo>
                  <a:cubicBezTo>
                    <a:pt x="48992" y="16513"/>
                    <a:pt x="49022" y="16512"/>
                    <a:pt x="49051" y="16512"/>
                  </a:cubicBezTo>
                  <a:close/>
                  <a:moveTo>
                    <a:pt x="61816" y="16514"/>
                  </a:moveTo>
                  <a:cubicBezTo>
                    <a:pt x="62259" y="16514"/>
                    <a:pt x="62428" y="16640"/>
                    <a:pt x="62428" y="17104"/>
                  </a:cubicBezTo>
                  <a:cubicBezTo>
                    <a:pt x="62407" y="19043"/>
                    <a:pt x="62407" y="21003"/>
                    <a:pt x="62428" y="22963"/>
                  </a:cubicBezTo>
                  <a:cubicBezTo>
                    <a:pt x="62428" y="23385"/>
                    <a:pt x="62259" y="23511"/>
                    <a:pt x="61837" y="23511"/>
                  </a:cubicBezTo>
                  <a:cubicBezTo>
                    <a:pt x="60120" y="23501"/>
                    <a:pt x="58397" y="23495"/>
                    <a:pt x="56674" y="23495"/>
                  </a:cubicBezTo>
                  <a:cubicBezTo>
                    <a:pt x="54951" y="23495"/>
                    <a:pt x="53228" y="23501"/>
                    <a:pt x="51510" y="23511"/>
                  </a:cubicBezTo>
                  <a:cubicBezTo>
                    <a:pt x="51089" y="23511"/>
                    <a:pt x="50941" y="23385"/>
                    <a:pt x="50941" y="22942"/>
                  </a:cubicBezTo>
                  <a:cubicBezTo>
                    <a:pt x="50962" y="21003"/>
                    <a:pt x="50962" y="19043"/>
                    <a:pt x="50941" y="17104"/>
                  </a:cubicBezTo>
                  <a:cubicBezTo>
                    <a:pt x="50941" y="16619"/>
                    <a:pt x="51110" y="16514"/>
                    <a:pt x="51552" y="16514"/>
                  </a:cubicBezTo>
                  <a:close/>
                  <a:moveTo>
                    <a:pt x="76232" y="16514"/>
                  </a:moveTo>
                  <a:cubicBezTo>
                    <a:pt x="76717" y="16514"/>
                    <a:pt x="76907" y="16640"/>
                    <a:pt x="76907" y="17167"/>
                  </a:cubicBezTo>
                  <a:cubicBezTo>
                    <a:pt x="76886" y="19085"/>
                    <a:pt x="76886" y="20982"/>
                    <a:pt x="76907" y="22900"/>
                  </a:cubicBezTo>
                  <a:cubicBezTo>
                    <a:pt x="76907" y="23406"/>
                    <a:pt x="76738" y="23511"/>
                    <a:pt x="76254" y="23511"/>
                  </a:cubicBezTo>
                  <a:lnTo>
                    <a:pt x="64367" y="23511"/>
                  </a:lnTo>
                  <a:cubicBezTo>
                    <a:pt x="63882" y="23511"/>
                    <a:pt x="63713" y="23406"/>
                    <a:pt x="63713" y="22900"/>
                  </a:cubicBezTo>
                  <a:cubicBezTo>
                    <a:pt x="63734" y="20961"/>
                    <a:pt x="63734" y="19022"/>
                    <a:pt x="63713" y="17104"/>
                  </a:cubicBezTo>
                  <a:cubicBezTo>
                    <a:pt x="63713" y="16619"/>
                    <a:pt x="63882" y="16514"/>
                    <a:pt x="64324" y="16514"/>
                  </a:cubicBezTo>
                  <a:close/>
                  <a:moveTo>
                    <a:pt x="88541" y="16514"/>
                  </a:moveTo>
                  <a:cubicBezTo>
                    <a:pt x="88983" y="16514"/>
                    <a:pt x="89152" y="16619"/>
                    <a:pt x="89152" y="17104"/>
                  </a:cubicBezTo>
                  <a:cubicBezTo>
                    <a:pt x="89131" y="19043"/>
                    <a:pt x="89131" y="21003"/>
                    <a:pt x="89152" y="22942"/>
                  </a:cubicBezTo>
                  <a:cubicBezTo>
                    <a:pt x="89152" y="23385"/>
                    <a:pt x="89005" y="23511"/>
                    <a:pt x="88583" y="23511"/>
                  </a:cubicBezTo>
                  <a:cubicBezTo>
                    <a:pt x="86950" y="23501"/>
                    <a:pt x="85316" y="23495"/>
                    <a:pt x="83683" y="23495"/>
                  </a:cubicBezTo>
                  <a:cubicBezTo>
                    <a:pt x="82049" y="23495"/>
                    <a:pt x="80416" y="23501"/>
                    <a:pt x="78783" y="23511"/>
                  </a:cubicBezTo>
                  <a:cubicBezTo>
                    <a:pt x="78361" y="23511"/>
                    <a:pt x="78214" y="23385"/>
                    <a:pt x="78214" y="22942"/>
                  </a:cubicBezTo>
                  <a:cubicBezTo>
                    <a:pt x="78235" y="21003"/>
                    <a:pt x="78235" y="19043"/>
                    <a:pt x="78214" y="17104"/>
                  </a:cubicBezTo>
                  <a:cubicBezTo>
                    <a:pt x="78193" y="16640"/>
                    <a:pt x="78361" y="16514"/>
                    <a:pt x="78825" y="16514"/>
                  </a:cubicBezTo>
                  <a:close/>
                  <a:moveTo>
                    <a:pt x="115392" y="16514"/>
                  </a:moveTo>
                  <a:cubicBezTo>
                    <a:pt x="115877" y="16514"/>
                    <a:pt x="116024" y="16662"/>
                    <a:pt x="116024" y="17146"/>
                  </a:cubicBezTo>
                  <a:cubicBezTo>
                    <a:pt x="116003" y="19064"/>
                    <a:pt x="116003" y="20961"/>
                    <a:pt x="116024" y="22879"/>
                  </a:cubicBezTo>
                  <a:cubicBezTo>
                    <a:pt x="116045" y="23343"/>
                    <a:pt x="115919" y="23532"/>
                    <a:pt x="115413" y="23532"/>
                  </a:cubicBezTo>
                  <a:cubicBezTo>
                    <a:pt x="113769" y="23522"/>
                    <a:pt x="112125" y="23516"/>
                    <a:pt x="110481" y="23516"/>
                  </a:cubicBezTo>
                  <a:cubicBezTo>
                    <a:pt x="108837" y="23516"/>
                    <a:pt x="107193" y="23522"/>
                    <a:pt x="105549" y="23532"/>
                  </a:cubicBezTo>
                  <a:cubicBezTo>
                    <a:pt x="105086" y="23532"/>
                    <a:pt x="104938" y="23385"/>
                    <a:pt x="104938" y="22921"/>
                  </a:cubicBezTo>
                  <a:cubicBezTo>
                    <a:pt x="104959" y="20982"/>
                    <a:pt x="104959" y="19064"/>
                    <a:pt x="104938" y="17125"/>
                  </a:cubicBezTo>
                  <a:cubicBezTo>
                    <a:pt x="104938" y="16619"/>
                    <a:pt x="105128" y="16514"/>
                    <a:pt x="105591" y="16514"/>
                  </a:cubicBezTo>
                  <a:close/>
                  <a:moveTo>
                    <a:pt x="8968" y="1"/>
                  </a:moveTo>
                  <a:cubicBezTo>
                    <a:pt x="8763" y="1"/>
                    <a:pt x="8557" y="54"/>
                    <a:pt x="8367" y="159"/>
                  </a:cubicBezTo>
                  <a:cubicBezTo>
                    <a:pt x="8367" y="1887"/>
                    <a:pt x="8346" y="3615"/>
                    <a:pt x="8367" y="5344"/>
                  </a:cubicBezTo>
                  <a:cubicBezTo>
                    <a:pt x="8388" y="5892"/>
                    <a:pt x="8283" y="6102"/>
                    <a:pt x="7672" y="6102"/>
                  </a:cubicBezTo>
                  <a:cubicBezTo>
                    <a:pt x="5164" y="6081"/>
                    <a:pt x="2677" y="6081"/>
                    <a:pt x="190" y="6081"/>
                  </a:cubicBezTo>
                  <a:cubicBezTo>
                    <a:pt x="0" y="6566"/>
                    <a:pt x="0" y="7072"/>
                    <a:pt x="190" y="7536"/>
                  </a:cubicBezTo>
                  <a:cubicBezTo>
                    <a:pt x="1848" y="7536"/>
                    <a:pt x="3515" y="7545"/>
                    <a:pt x="5179" y="7545"/>
                  </a:cubicBezTo>
                  <a:cubicBezTo>
                    <a:pt x="6011" y="7545"/>
                    <a:pt x="6843" y="7543"/>
                    <a:pt x="7672" y="7536"/>
                  </a:cubicBezTo>
                  <a:cubicBezTo>
                    <a:pt x="7700" y="7535"/>
                    <a:pt x="7727" y="7534"/>
                    <a:pt x="7753" y="7534"/>
                  </a:cubicBezTo>
                  <a:cubicBezTo>
                    <a:pt x="8253" y="7534"/>
                    <a:pt x="8367" y="7730"/>
                    <a:pt x="8367" y="8231"/>
                  </a:cubicBezTo>
                  <a:cubicBezTo>
                    <a:pt x="8346" y="10275"/>
                    <a:pt x="8346" y="12320"/>
                    <a:pt x="8367" y="14343"/>
                  </a:cubicBezTo>
                  <a:cubicBezTo>
                    <a:pt x="8388" y="14891"/>
                    <a:pt x="8241" y="15060"/>
                    <a:pt x="7672" y="15060"/>
                  </a:cubicBezTo>
                  <a:cubicBezTo>
                    <a:pt x="5185" y="15039"/>
                    <a:pt x="2677" y="15039"/>
                    <a:pt x="190" y="15039"/>
                  </a:cubicBezTo>
                  <a:cubicBezTo>
                    <a:pt x="0" y="15523"/>
                    <a:pt x="0" y="16029"/>
                    <a:pt x="190" y="16493"/>
                  </a:cubicBezTo>
                  <a:cubicBezTo>
                    <a:pt x="1433" y="16493"/>
                    <a:pt x="2682" y="16498"/>
                    <a:pt x="3931" y="16498"/>
                  </a:cubicBezTo>
                  <a:cubicBezTo>
                    <a:pt x="5180" y="16498"/>
                    <a:pt x="6428" y="16493"/>
                    <a:pt x="7672" y="16472"/>
                  </a:cubicBezTo>
                  <a:cubicBezTo>
                    <a:pt x="8241" y="16472"/>
                    <a:pt x="8367" y="16640"/>
                    <a:pt x="8367" y="17188"/>
                  </a:cubicBezTo>
                  <a:cubicBezTo>
                    <a:pt x="8346" y="19043"/>
                    <a:pt x="8346" y="20919"/>
                    <a:pt x="8367" y="22774"/>
                  </a:cubicBezTo>
                  <a:cubicBezTo>
                    <a:pt x="8388" y="23322"/>
                    <a:pt x="8241" y="23490"/>
                    <a:pt x="7672" y="23490"/>
                  </a:cubicBezTo>
                  <a:cubicBezTo>
                    <a:pt x="5185" y="23469"/>
                    <a:pt x="2677" y="23469"/>
                    <a:pt x="190" y="23469"/>
                  </a:cubicBezTo>
                  <a:cubicBezTo>
                    <a:pt x="0" y="23933"/>
                    <a:pt x="0" y="24460"/>
                    <a:pt x="190" y="24923"/>
                  </a:cubicBezTo>
                  <a:cubicBezTo>
                    <a:pt x="1433" y="24923"/>
                    <a:pt x="2682" y="24929"/>
                    <a:pt x="3933" y="24929"/>
                  </a:cubicBezTo>
                  <a:cubicBezTo>
                    <a:pt x="5185" y="24929"/>
                    <a:pt x="6439" y="24923"/>
                    <a:pt x="7693" y="24902"/>
                  </a:cubicBezTo>
                  <a:cubicBezTo>
                    <a:pt x="8262" y="24902"/>
                    <a:pt x="8367" y="25092"/>
                    <a:pt x="8367" y="25619"/>
                  </a:cubicBezTo>
                  <a:cubicBezTo>
                    <a:pt x="8346" y="27115"/>
                    <a:pt x="8367" y="28612"/>
                    <a:pt x="8346" y="30108"/>
                  </a:cubicBezTo>
                  <a:cubicBezTo>
                    <a:pt x="8346" y="30551"/>
                    <a:pt x="8431" y="30740"/>
                    <a:pt x="8936" y="30740"/>
                  </a:cubicBezTo>
                  <a:cubicBezTo>
                    <a:pt x="9442" y="30740"/>
                    <a:pt x="9569" y="30551"/>
                    <a:pt x="9569" y="30087"/>
                  </a:cubicBezTo>
                  <a:cubicBezTo>
                    <a:pt x="9548" y="28591"/>
                    <a:pt x="9569" y="27094"/>
                    <a:pt x="9548" y="25598"/>
                  </a:cubicBezTo>
                  <a:cubicBezTo>
                    <a:pt x="9527" y="25113"/>
                    <a:pt x="9632" y="24902"/>
                    <a:pt x="10180" y="24902"/>
                  </a:cubicBezTo>
                  <a:cubicBezTo>
                    <a:pt x="12193" y="24913"/>
                    <a:pt x="14205" y="24918"/>
                    <a:pt x="16216" y="24918"/>
                  </a:cubicBezTo>
                  <a:cubicBezTo>
                    <a:pt x="18226" y="24918"/>
                    <a:pt x="20233" y="24913"/>
                    <a:pt x="22235" y="24902"/>
                  </a:cubicBezTo>
                  <a:cubicBezTo>
                    <a:pt x="22741" y="24902"/>
                    <a:pt x="22868" y="25092"/>
                    <a:pt x="22868" y="25556"/>
                  </a:cubicBezTo>
                  <a:cubicBezTo>
                    <a:pt x="22847" y="27031"/>
                    <a:pt x="22868" y="28506"/>
                    <a:pt x="22847" y="29960"/>
                  </a:cubicBezTo>
                  <a:cubicBezTo>
                    <a:pt x="22847" y="30445"/>
                    <a:pt x="22847" y="30719"/>
                    <a:pt x="23500" y="30740"/>
                  </a:cubicBezTo>
                  <a:cubicBezTo>
                    <a:pt x="23521" y="30741"/>
                    <a:pt x="23541" y="30741"/>
                    <a:pt x="23560" y="30741"/>
                  </a:cubicBezTo>
                  <a:cubicBezTo>
                    <a:pt x="24155" y="30741"/>
                    <a:pt x="24174" y="30430"/>
                    <a:pt x="24174" y="29960"/>
                  </a:cubicBezTo>
                  <a:cubicBezTo>
                    <a:pt x="24153" y="28506"/>
                    <a:pt x="24174" y="27052"/>
                    <a:pt x="24153" y="25598"/>
                  </a:cubicBezTo>
                  <a:cubicBezTo>
                    <a:pt x="24153" y="25113"/>
                    <a:pt x="24259" y="24923"/>
                    <a:pt x="24807" y="24923"/>
                  </a:cubicBezTo>
                  <a:cubicBezTo>
                    <a:pt x="26398" y="24934"/>
                    <a:pt x="27989" y="24939"/>
                    <a:pt x="29580" y="24939"/>
                  </a:cubicBezTo>
                  <a:cubicBezTo>
                    <a:pt x="31172" y="24939"/>
                    <a:pt x="32763" y="24934"/>
                    <a:pt x="34354" y="24923"/>
                  </a:cubicBezTo>
                  <a:cubicBezTo>
                    <a:pt x="34860" y="24923"/>
                    <a:pt x="34986" y="25092"/>
                    <a:pt x="34986" y="25577"/>
                  </a:cubicBezTo>
                  <a:cubicBezTo>
                    <a:pt x="34965" y="27073"/>
                    <a:pt x="34986" y="28548"/>
                    <a:pt x="34965" y="30045"/>
                  </a:cubicBezTo>
                  <a:cubicBezTo>
                    <a:pt x="34965" y="30529"/>
                    <a:pt x="35050" y="30761"/>
                    <a:pt x="35619" y="30761"/>
                  </a:cubicBezTo>
                  <a:cubicBezTo>
                    <a:pt x="36188" y="30761"/>
                    <a:pt x="36293" y="30551"/>
                    <a:pt x="36293" y="30024"/>
                  </a:cubicBezTo>
                  <a:cubicBezTo>
                    <a:pt x="36272" y="28591"/>
                    <a:pt x="36314" y="27178"/>
                    <a:pt x="36272" y="25745"/>
                  </a:cubicBezTo>
                  <a:cubicBezTo>
                    <a:pt x="36272" y="25134"/>
                    <a:pt x="36420" y="24923"/>
                    <a:pt x="37073" y="24923"/>
                  </a:cubicBezTo>
                  <a:cubicBezTo>
                    <a:pt x="39033" y="24934"/>
                    <a:pt x="40998" y="24939"/>
                    <a:pt x="42964" y="24939"/>
                  </a:cubicBezTo>
                  <a:cubicBezTo>
                    <a:pt x="44929" y="24939"/>
                    <a:pt x="46894" y="24934"/>
                    <a:pt x="48855" y="24923"/>
                  </a:cubicBezTo>
                  <a:cubicBezTo>
                    <a:pt x="49487" y="24923"/>
                    <a:pt x="49634" y="25134"/>
                    <a:pt x="49613" y="25703"/>
                  </a:cubicBezTo>
                  <a:cubicBezTo>
                    <a:pt x="49592" y="27094"/>
                    <a:pt x="49613" y="28485"/>
                    <a:pt x="49613" y="29855"/>
                  </a:cubicBezTo>
                  <a:cubicBezTo>
                    <a:pt x="49613" y="30298"/>
                    <a:pt x="49466" y="30740"/>
                    <a:pt x="50246" y="30761"/>
                  </a:cubicBezTo>
                  <a:cubicBezTo>
                    <a:pt x="50263" y="30762"/>
                    <a:pt x="50280" y="30762"/>
                    <a:pt x="50296" y="30762"/>
                  </a:cubicBezTo>
                  <a:cubicBezTo>
                    <a:pt x="51061" y="30762"/>
                    <a:pt x="50920" y="30288"/>
                    <a:pt x="50920" y="29834"/>
                  </a:cubicBezTo>
                  <a:cubicBezTo>
                    <a:pt x="50920" y="28422"/>
                    <a:pt x="50941" y="27010"/>
                    <a:pt x="50920" y="25619"/>
                  </a:cubicBezTo>
                  <a:cubicBezTo>
                    <a:pt x="50920" y="25113"/>
                    <a:pt x="51025" y="24923"/>
                    <a:pt x="51573" y="24923"/>
                  </a:cubicBezTo>
                  <a:cubicBezTo>
                    <a:pt x="53270" y="24934"/>
                    <a:pt x="54961" y="24939"/>
                    <a:pt x="56650" y="24939"/>
                  </a:cubicBezTo>
                  <a:cubicBezTo>
                    <a:pt x="58339" y="24939"/>
                    <a:pt x="60025" y="24934"/>
                    <a:pt x="61711" y="24923"/>
                  </a:cubicBezTo>
                  <a:cubicBezTo>
                    <a:pt x="62280" y="24923"/>
                    <a:pt x="62407" y="25113"/>
                    <a:pt x="62407" y="25640"/>
                  </a:cubicBezTo>
                  <a:cubicBezTo>
                    <a:pt x="62385" y="27073"/>
                    <a:pt x="62407" y="28485"/>
                    <a:pt x="62407" y="29918"/>
                  </a:cubicBezTo>
                  <a:cubicBezTo>
                    <a:pt x="62407" y="30382"/>
                    <a:pt x="62343" y="30761"/>
                    <a:pt x="63039" y="30761"/>
                  </a:cubicBezTo>
                  <a:cubicBezTo>
                    <a:pt x="63798" y="30761"/>
                    <a:pt x="63734" y="30361"/>
                    <a:pt x="63734" y="29897"/>
                  </a:cubicBezTo>
                  <a:cubicBezTo>
                    <a:pt x="63713" y="28464"/>
                    <a:pt x="63734" y="27031"/>
                    <a:pt x="63713" y="25598"/>
                  </a:cubicBezTo>
                  <a:cubicBezTo>
                    <a:pt x="63713" y="25113"/>
                    <a:pt x="63819" y="24923"/>
                    <a:pt x="64367" y="24923"/>
                  </a:cubicBezTo>
                  <a:cubicBezTo>
                    <a:pt x="66348" y="24934"/>
                    <a:pt x="68324" y="24939"/>
                    <a:pt x="70300" y="24939"/>
                  </a:cubicBezTo>
                  <a:cubicBezTo>
                    <a:pt x="72275" y="24939"/>
                    <a:pt x="74251" y="24934"/>
                    <a:pt x="76232" y="24923"/>
                  </a:cubicBezTo>
                  <a:cubicBezTo>
                    <a:pt x="76801" y="24923"/>
                    <a:pt x="76928" y="25113"/>
                    <a:pt x="76907" y="25640"/>
                  </a:cubicBezTo>
                  <a:cubicBezTo>
                    <a:pt x="76886" y="27052"/>
                    <a:pt x="76907" y="28443"/>
                    <a:pt x="76907" y="29855"/>
                  </a:cubicBezTo>
                  <a:cubicBezTo>
                    <a:pt x="76907" y="30298"/>
                    <a:pt x="76780" y="30740"/>
                    <a:pt x="77560" y="30761"/>
                  </a:cubicBezTo>
                  <a:cubicBezTo>
                    <a:pt x="77578" y="30762"/>
                    <a:pt x="77594" y="30762"/>
                    <a:pt x="77611" y="30762"/>
                  </a:cubicBezTo>
                  <a:cubicBezTo>
                    <a:pt x="78375" y="30762"/>
                    <a:pt x="78214" y="30288"/>
                    <a:pt x="78214" y="29834"/>
                  </a:cubicBezTo>
                  <a:cubicBezTo>
                    <a:pt x="78214" y="28422"/>
                    <a:pt x="78256" y="27010"/>
                    <a:pt x="78214" y="25619"/>
                  </a:cubicBezTo>
                  <a:cubicBezTo>
                    <a:pt x="78214" y="25113"/>
                    <a:pt x="78340" y="24923"/>
                    <a:pt x="78888" y="24923"/>
                  </a:cubicBezTo>
                  <a:cubicBezTo>
                    <a:pt x="80490" y="24934"/>
                    <a:pt x="82092" y="24939"/>
                    <a:pt x="83693" y="24939"/>
                  </a:cubicBezTo>
                  <a:cubicBezTo>
                    <a:pt x="85295" y="24939"/>
                    <a:pt x="86897" y="24934"/>
                    <a:pt x="88499" y="24923"/>
                  </a:cubicBezTo>
                  <a:cubicBezTo>
                    <a:pt x="89068" y="24923"/>
                    <a:pt x="89173" y="25113"/>
                    <a:pt x="89173" y="25640"/>
                  </a:cubicBezTo>
                  <a:cubicBezTo>
                    <a:pt x="89152" y="27094"/>
                    <a:pt x="89173" y="28548"/>
                    <a:pt x="89152" y="29982"/>
                  </a:cubicBezTo>
                  <a:cubicBezTo>
                    <a:pt x="89152" y="30466"/>
                    <a:pt x="89194" y="30761"/>
                    <a:pt x="89805" y="30761"/>
                  </a:cubicBezTo>
                  <a:cubicBezTo>
                    <a:pt x="90396" y="30740"/>
                    <a:pt x="90480" y="30551"/>
                    <a:pt x="90480" y="30024"/>
                  </a:cubicBezTo>
                  <a:cubicBezTo>
                    <a:pt x="90480" y="28527"/>
                    <a:pt x="90501" y="27031"/>
                    <a:pt x="90480" y="25534"/>
                  </a:cubicBezTo>
                  <a:cubicBezTo>
                    <a:pt x="90459" y="25092"/>
                    <a:pt x="90585" y="24923"/>
                    <a:pt x="91070" y="24923"/>
                  </a:cubicBezTo>
                  <a:cubicBezTo>
                    <a:pt x="93062" y="24934"/>
                    <a:pt x="95059" y="24939"/>
                    <a:pt x="97056" y="24939"/>
                  </a:cubicBezTo>
                  <a:cubicBezTo>
                    <a:pt x="99053" y="24939"/>
                    <a:pt x="101050" y="24934"/>
                    <a:pt x="103041" y="24923"/>
                  </a:cubicBezTo>
                  <a:cubicBezTo>
                    <a:pt x="103568" y="24923"/>
                    <a:pt x="103674" y="25113"/>
                    <a:pt x="103674" y="25577"/>
                  </a:cubicBezTo>
                  <a:cubicBezTo>
                    <a:pt x="103652" y="27052"/>
                    <a:pt x="103674" y="28527"/>
                    <a:pt x="103652" y="29982"/>
                  </a:cubicBezTo>
                  <a:cubicBezTo>
                    <a:pt x="103631" y="30466"/>
                    <a:pt x="103674" y="30761"/>
                    <a:pt x="104306" y="30761"/>
                  </a:cubicBezTo>
                  <a:cubicBezTo>
                    <a:pt x="104875" y="30740"/>
                    <a:pt x="104980" y="30551"/>
                    <a:pt x="104980" y="30024"/>
                  </a:cubicBezTo>
                  <a:cubicBezTo>
                    <a:pt x="104959" y="28527"/>
                    <a:pt x="104980" y="27031"/>
                    <a:pt x="104959" y="25534"/>
                  </a:cubicBezTo>
                  <a:cubicBezTo>
                    <a:pt x="104959" y="25092"/>
                    <a:pt x="105086" y="24923"/>
                    <a:pt x="105549" y="24923"/>
                  </a:cubicBezTo>
                  <a:cubicBezTo>
                    <a:pt x="107193" y="24934"/>
                    <a:pt x="108837" y="24939"/>
                    <a:pt x="110484" y="24939"/>
                  </a:cubicBezTo>
                  <a:cubicBezTo>
                    <a:pt x="112130" y="24939"/>
                    <a:pt x="113780" y="24934"/>
                    <a:pt x="115434" y="24923"/>
                  </a:cubicBezTo>
                  <a:cubicBezTo>
                    <a:pt x="115940" y="24923"/>
                    <a:pt x="116045" y="25113"/>
                    <a:pt x="116045" y="25577"/>
                  </a:cubicBezTo>
                  <a:cubicBezTo>
                    <a:pt x="116024" y="27052"/>
                    <a:pt x="116045" y="28527"/>
                    <a:pt x="116024" y="29982"/>
                  </a:cubicBezTo>
                  <a:cubicBezTo>
                    <a:pt x="116024" y="30466"/>
                    <a:pt x="116066" y="30761"/>
                    <a:pt x="116678" y="30761"/>
                  </a:cubicBezTo>
                  <a:cubicBezTo>
                    <a:pt x="117268" y="30740"/>
                    <a:pt x="117373" y="30551"/>
                    <a:pt x="117373" y="30024"/>
                  </a:cubicBezTo>
                  <a:cubicBezTo>
                    <a:pt x="117352" y="28527"/>
                    <a:pt x="117373" y="27031"/>
                    <a:pt x="117352" y="25534"/>
                  </a:cubicBezTo>
                  <a:cubicBezTo>
                    <a:pt x="117331" y="25092"/>
                    <a:pt x="117457" y="24923"/>
                    <a:pt x="117942" y="24923"/>
                  </a:cubicBezTo>
                  <a:cubicBezTo>
                    <a:pt x="119544" y="24944"/>
                    <a:pt x="121146" y="24944"/>
                    <a:pt x="122747" y="24944"/>
                  </a:cubicBezTo>
                  <a:lnTo>
                    <a:pt x="122747" y="23469"/>
                  </a:lnTo>
                  <a:cubicBezTo>
                    <a:pt x="121947" y="23480"/>
                    <a:pt x="121146" y="23480"/>
                    <a:pt x="120345" y="23480"/>
                  </a:cubicBezTo>
                  <a:cubicBezTo>
                    <a:pt x="119544" y="23480"/>
                    <a:pt x="118743" y="23480"/>
                    <a:pt x="117942" y="23490"/>
                  </a:cubicBezTo>
                  <a:cubicBezTo>
                    <a:pt x="117917" y="23491"/>
                    <a:pt x="117892" y="23492"/>
                    <a:pt x="117869" y="23492"/>
                  </a:cubicBezTo>
                  <a:cubicBezTo>
                    <a:pt x="117465" y="23492"/>
                    <a:pt x="117352" y="23318"/>
                    <a:pt x="117352" y="22900"/>
                  </a:cubicBezTo>
                  <a:cubicBezTo>
                    <a:pt x="117373" y="20961"/>
                    <a:pt x="117373" y="19022"/>
                    <a:pt x="117352" y="17104"/>
                  </a:cubicBezTo>
                  <a:cubicBezTo>
                    <a:pt x="117331" y="16640"/>
                    <a:pt x="117478" y="16493"/>
                    <a:pt x="117942" y="16493"/>
                  </a:cubicBezTo>
                  <a:cubicBezTo>
                    <a:pt x="119544" y="16514"/>
                    <a:pt x="121146" y="16514"/>
                    <a:pt x="122747" y="16514"/>
                  </a:cubicBezTo>
                  <a:lnTo>
                    <a:pt x="122747" y="15039"/>
                  </a:lnTo>
                  <a:cubicBezTo>
                    <a:pt x="121146" y="15039"/>
                    <a:pt x="119544" y="15039"/>
                    <a:pt x="117942" y="15060"/>
                  </a:cubicBezTo>
                  <a:cubicBezTo>
                    <a:pt x="117542" y="15060"/>
                    <a:pt x="117352" y="14975"/>
                    <a:pt x="117352" y="14512"/>
                  </a:cubicBezTo>
                  <a:cubicBezTo>
                    <a:pt x="117373" y="12362"/>
                    <a:pt x="117373" y="10212"/>
                    <a:pt x="117352" y="8063"/>
                  </a:cubicBezTo>
                  <a:cubicBezTo>
                    <a:pt x="117352" y="7620"/>
                    <a:pt x="117542" y="7536"/>
                    <a:pt x="117942" y="7536"/>
                  </a:cubicBezTo>
                  <a:cubicBezTo>
                    <a:pt x="119544" y="7557"/>
                    <a:pt x="121146" y="7557"/>
                    <a:pt x="122747" y="7557"/>
                  </a:cubicBezTo>
                  <a:lnTo>
                    <a:pt x="122747" y="6102"/>
                  </a:lnTo>
                  <a:cubicBezTo>
                    <a:pt x="121947" y="6102"/>
                    <a:pt x="121146" y="6097"/>
                    <a:pt x="120345" y="6097"/>
                  </a:cubicBezTo>
                  <a:cubicBezTo>
                    <a:pt x="119544" y="6097"/>
                    <a:pt x="118743" y="6102"/>
                    <a:pt x="117942" y="6124"/>
                  </a:cubicBezTo>
                  <a:cubicBezTo>
                    <a:pt x="117478" y="6124"/>
                    <a:pt x="117352" y="5955"/>
                    <a:pt x="117352" y="5512"/>
                  </a:cubicBezTo>
                  <a:lnTo>
                    <a:pt x="117352" y="180"/>
                  </a:lnTo>
                  <a:cubicBezTo>
                    <a:pt x="117141" y="75"/>
                    <a:pt x="116915" y="22"/>
                    <a:pt x="116688" y="22"/>
                  </a:cubicBezTo>
                  <a:cubicBezTo>
                    <a:pt x="116461" y="22"/>
                    <a:pt x="116235" y="75"/>
                    <a:pt x="116024" y="180"/>
                  </a:cubicBezTo>
                  <a:cubicBezTo>
                    <a:pt x="116045" y="1929"/>
                    <a:pt x="116024" y="3679"/>
                    <a:pt x="116045" y="5428"/>
                  </a:cubicBezTo>
                  <a:cubicBezTo>
                    <a:pt x="116045" y="5934"/>
                    <a:pt x="115940" y="6124"/>
                    <a:pt x="115392" y="6124"/>
                  </a:cubicBezTo>
                  <a:cubicBezTo>
                    <a:pt x="113758" y="6113"/>
                    <a:pt x="112125" y="6108"/>
                    <a:pt x="110494" y="6108"/>
                  </a:cubicBezTo>
                  <a:cubicBezTo>
                    <a:pt x="108864" y="6108"/>
                    <a:pt x="107235" y="6113"/>
                    <a:pt x="105613" y="6124"/>
                  </a:cubicBezTo>
                  <a:cubicBezTo>
                    <a:pt x="105065" y="6124"/>
                    <a:pt x="104959" y="5934"/>
                    <a:pt x="104959" y="5428"/>
                  </a:cubicBezTo>
                  <a:cubicBezTo>
                    <a:pt x="104959" y="3679"/>
                    <a:pt x="104959" y="1929"/>
                    <a:pt x="104959" y="180"/>
                  </a:cubicBezTo>
                  <a:cubicBezTo>
                    <a:pt x="104759" y="75"/>
                    <a:pt x="104532" y="22"/>
                    <a:pt x="104306" y="22"/>
                  </a:cubicBezTo>
                  <a:cubicBezTo>
                    <a:pt x="104079" y="22"/>
                    <a:pt x="103853" y="75"/>
                    <a:pt x="103652" y="180"/>
                  </a:cubicBezTo>
                  <a:cubicBezTo>
                    <a:pt x="103652" y="1929"/>
                    <a:pt x="103631" y="3679"/>
                    <a:pt x="103652" y="5428"/>
                  </a:cubicBezTo>
                  <a:cubicBezTo>
                    <a:pt x="103652" y="5934"/>
                    <a:pt x="103547" y="6124"/>
                    <a:pt x="102999" y="6124"/>
                  </a:cubicBezTo>
                  <a:cubicBezTo>
                    <a:pt x="101018" y="6113"/>
                    <a:pt x="99037" y="6108"/>
                    <a:pt x="97056" y="6108"/>
                  </a:cubicBezTo>
                  <a:cubicBezTo>
                    <a:pt x="95074" y="6108"/>
                    <a:pt x="93093" y="6113"/>
                    <a:pt x="91112" y="6124"/>
                  </a:cubicBezTo>
                  <a:cubicBezTo>
                    <a:pt x="90564" y="6124"/>
                    <a:pt x="90459" y="5934"/>
                    <a:pt x="90459" y="5428"/>
                  </a:cubicBezTo>
                  <a:cubicBezTo>
                    <a:pt x="90459" y="3679"/>
                    <a:pt x="90459" y="1929"/>
                    <a:pt x="90459" y="180"/>
                  </a:cubicBezTo>
                  <a:cubicBezTo>
                    <a:pt x="90259" y="75"/>
                    <a:pt x="90037" y="22"/>
                    <a:pt x="89813" y="22"/>
                  </a:cubicBezTo>
                  <a:cubicBezTo>
                    <a:pt x="89589" y="22"/>
                    <a:pt x="89363" y="75"/>
                    <a:pt x="89152" y="180"/>
                  </a:cubicBezTo>
                  <a:cubicBezTo>
                    <a:pt x="89152" y="1929"/>
                    <a:pt x="89131" y="3679"/>
                    <a:pt x="89236" y="5428"/>
                  </a:cubicBezTo>
                  <a:cubicBezTo>
                    <a:pt x="89236" y="5913"/>
                    <a:pt x="89131" y="6102"/>
                    <a:pt x="88583" y="6102"/>
                  </a:cubicBezTo>
                  <a:cubicBezTo>
                    <a:pt x="86971" y="6092"/>
                    <a:pt x="85358" y="6087"/>
                    <a:pt x="83749" y="6087"/>
                  </a:cubicBezTo>
                  <a:cubicBezTo>
                    <a:pt x="82139" y="6087"/>
                    <a:pt x="80532" y="6092"/>
                    <a:pt x="78930" y="6102"/>
                  </a:cubicBezTo>
                  <a:cubicBezTo>
                    <a:pt x="78382" y="6102"/>
                    <a:pt x="78277" y="5913"/>
                    <a:pt x="78277" y="5428"/>
                  </a:cubicBezTo>
                  <a:lnTo>
                    <a:pt x="78277" y="159"/>
                  </a:lnTo>
                  <a:cubicBezTo>
                    <a:pt x="78066" y="54"/>
                    <a:pt x="77839" y="1"/>
                    <a:pt x="77613" y="1"/>
                  </a:cubicBezTo>
                  <a:cubicBezTo>
                    <a:pt x="77386" y="1"/>
                    <a:pt x="77160" y="54"/>
                    <a:pt x="76949" y="159"/>
                  </a:cubicBezTo>
                  <a:cubicBezTo>
                    <a:pt x="76949" y="1908"/>
                    <a:pt x="76928" y="3679"/>
                    <a:pt x="76949" y="5428"/>
                  </a:cubicBezTo>
                  <a:cubicBezTo>
                    <a:pt x="76970" y="5913"/>
                    <a:pt x="76844" y="6102"/>
                    <a:pt x="76296" y="6102"/>
                  </a:cubicBezTo>
                  <a:cubicBezTo>
                    <a:pt x="74315" y="6092"/>
                    <a:pt x="72333" y="6087"/>
                    <a:pt x="70352" y="6087"/>
                  </a:cubicBezTo>
                  <a:cubicBezTo>
                    <a:pt x="68371" y="6087"/>
                    <a:pt x="66390" y="6092"/>
                    <a:pt x="64409" y="6102"/>
                  </a:cubicBezTo>
                  <a:cubicBezTo>
                    <a:pt x="63861" y="6102"/>
                    <a:pt x="63755" y="5913"/>
                    <a:pt x="63755" y="5428"/>
                  </a:cubicBezTo>
                  <a:cubicBezTo>
                    <a:pt x="63776" y="3679"/>
                    <a:pt x="63776" y="1908"/>
                    <a:pt x="63776" y="159"/>
                  </a:cubicBezTo>
                  <a:cubicBezTo>
                    <a:pt x="63566" y="54"/>
                    <a:pt x="63339" y="1"/>
                    <a:pt x="63113" y="1"/>
                  </a:cubicBezTo>
                  <a:cubicBezTo>
                    <a:pt x="62886" y="1"/>
                    <a:pt x="62659" y="54"/>
                    <a:pt x="62449" y="159"/>
                  </a:cubicBezTo>
                  <a:cubicBezTo>
                    <a:pt x="62449" y="1908"/>
                    <a:pt x="62428" y="3658"/>
                    <a:pt x="62449" y="5428"/>
                  </a:cubicBezTo>
                  <a:cubicBezTo>
                    <a:pt x="62470" y="5913"/>
                    <a:pt x="62364" y="6102"/>
                    <a:pt x="61816" y="6102"/>
                  </a:cubicBezTo>
                  <a:cubicBezTo>
                    <a:pt x="60120" y="6092"/>
                    <a:pt x="58423" y="6087"/>
                    <a:pt x="56726" y="6087"/>
                  </a:cubicBezTo>
                  <a:cubicBezTo>
                    <a:pt x="55030" y="6087"/>
                    <a:pt x="53333" y="6092"/>
                    <a:pt x="51637" y="6102"/>
                  </a:cubicBezTo>
                  <a:cubicBezTo>
                    <a:pt x="51089" y="6102"/>
                    <a:pt x="50983" y="5913"/>
                    <a:pt x="50983" y="5428"/>
                  </a:cubicBezTo>
                  <a:cubicBezTo>
                    <a:pt x="50983" y="3679"/>
                    <a:pt x="50983" y="1908"/>
                    <a:pt x="50983" y="159"/>
                  </a:cubicBezTo>
                  <a:cubicBezTo>
                    <a:pt x="50783" y="54"/>
                    <a:pt x="50556" y="1"/>
                    <a:pt x="50330" y="1"/>
                  </a:cubicBezTo>
                  <a:cubicBezTo>
                    <a:pt x="50103" y="1"/>
                    <a:pt x="49877" y="54"/>
                    <a:pt x="49677" y="159"/>
                  </a:cubicBezTo>
                  <a:cubicBezTo>
                    <a:pt x="49677" y="1908"/>
                    <a:pt x="49655" y="3679"/>
                    <a:pt x="49677" y="5428"/>
                  </a:cubicBezTo>
                  <a:cubicBezTo>
                    <a:pt x="49677" y="5913"/>
                    <a:pt x="49571" y="6102"/>
                    <a:pt x="49023" y="6102"/>
                  </a:cubicBezTo>
                  <a:cubicBezTo>
                    <a:pt x="47021" y="6092"/>
                    <a:pt x="45019" y="6087"/>
                    <a:pt x="43014" y="6087"/>
                  </a:cubicBezTo>
                  <a:cubicBezTo>
                    <a:pt x="41009" y="6087"/>
                    <a:pt x="39001" y="6092"/>
                    <a:pt x="36989" y="6102"/>
                  </a:cubicBezTo>
                  <a:cubicBezTo>
                    <a:pt x="36441" y="6102"/>
                    <a:pt x="36356" y="5913"/>
                    <a:pt x="36356" y="5428"/>
                  </a:cubicBezTo>
                  <a:lnTo>
                    <a:pt x="36356" y="159"/>
                  </a:lnTo>
                  <a:cubicBezTo>
                    <a:pt x="36146" y="54"/>
                    <a:pt x="35919" y="1"/>
                    <a:pt x="35693" y="1"/>
                  </a:cubicBezTo>
                  <a:cubicBezTo>
                    <a:pt x="35466" y="1"/>
                    <a:pt x="35239" y="54"/>
                    <a:pt x="35029" y="159"/>
                  </a:cubicBezTo>
                  <a:cubicBezTo>
                    <a:pt x="35029" y="1908"/>
                    <a:pt x="35008" y="3679"/>
                    <a:pt x="35029" y="5428"/>
                  </a:cubicBezTo>
                  <a:cubicBezTo>
                    <a:pt x="35029" y="5913"/>
                    <a:pt x="34923" y="6102"/>
                    <a:pt x="34375" y="6102"/>
                  </a:cubicBezTo>
                  <a:cubicBezTo>
                    <a:pt x="32795" y="6092"/>
                    <a:pt x="31209" y="6087"/>
                    <a:pt x="29620" y="6087"/>
                  </a:cubicBezTo>
                  <a:cubicBezTo>
                    <a:pt x="28031" y="6087"/>
                    <a:pt x="26440" y="6092"/>
                    <a:pt x="24849" y="6102"/>
                  </a:cubicBezTo>
                  <a:cubicBezTo>
                    <a:pt x="24301" y="6102"/>
                    <a:pt x="24196" y="5913"/>
                    <a:pt x="24196" y="5428"/>
                  </a:cubicBezTo>
                  <a:lnTo>
                    <a:pt x="24196" y="159"/>
                  </a:lnTo>
                  <a:cubicBezTo>
                    <a:pt x="23995" y="54"/>
                    <a:pt x="23774" y="1"/>
                    <a:pt x="23550" y="1"/>
                  </a:cubicBezTo>
                  <a:cubicBezTo>
                    <a:pt x="23326" y="1"/>
                    <a:pt x="23100" y="54"/>
                    <a:pt x="22889" y="159"/>
                  </a:cubicBezTo>
                  <a:cubicBezTo>
                    <a:pt x="22889" y="1950"/>
                    <a:pt x="22868" y="3721"/>
                    <a:pt x="22889" y="5491"/>
                  </a:cubicBezTo>
                  <a:cubicBezTo>
                    <a:pt x="22889" y="5955"/>
                    <a:pt x="22741" y="6102"/>
                    <a:pt x="22278" y="6102"/>
                  </a:cubicBezTo>
                  <a:cubicBezTo>
                    <a:pt x="20265" y="6092"/>
                    <a:pt x="18247" y="6087"/>
                    <a:pt x="16226" y="6087"/>
                  </a:cubicBezTo>
                  <a:cubicBezTo>
                    <a:pt x="14205" y="6087"/>
                    <a:pt x="12182" y="6092"/>
                    <a:pt x="10159" y="6102"/>
                  </a:cubicBezTo>
                  <a:cubicBezTo>
                    <a:pt x="9695" y="6102"/>
                    <a:pt x="9569" y="5955"/>
                    <a:pt x="9569" y="5491"/>
                  </a:cubicBezTo>
                  <a:cubicBezTo>
                    <a:pt x="9569" y="3721"/>
                    <a:pt x="9569" y="1950"/>
                    <a:pt x="9569" y="159"/>
                  </a:cubicBezTo>
                  <a:cubicBezTo>
                    <a:pt x="9379" y="54"/>
                    <a:pt x="9173" y="1"/>
                    <a:pt x="89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10" name="Google Shape;3510;p71"/>
          <p:cNvGrpSpPr/>
          <p:nvPr/>
        </p:nvGrpSpPr>
        <p:grpSpPr>
          <a:xfrm rot="2065613">
            <a:off x="8165694" y="930449"/>
            <a:ext cx="1653875" cy="539976"/>
            <a:chOff x="2564525" y="5223525"/>
            <a:chExt cx="2556110" cy="834547"/>
          </a:xfrm>
        </p:grpSpPr>
        <p:sp>
          <p:nvSpPr>
            <p:cNvPr id="3511" name="Google Shape;3511;p71"/>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71"/>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71"/>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71"/>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71"/>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71"/>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71"/>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71"/>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71"/>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71"/>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16"/>
        <p:cNvGrpSpPr/>
        <p:nvPr/>
      </p:nvGrpSpPr>
      <p:grpSpPr>
        <a:xfrm>
          <a:off x="0" y="0"/>
          <a:ext cx="0" cy="0"/>
          <a:chOff x="0" y="0"/>
          <a:chExt cx="0" cy="0"/>
        </a:xfrm>
      </p:grpSpPr>
      <p:sp>
        <p:nvSpPr>
          <p:cNvPr id="4917" name="Google Shape;4917;p86"/>
          <p:cNvSpPr txBox="1">
            <a:spLocks noGrp="1"/>
          </p:cNvSpPr>
          <p:nvPr>
            <p:ph type="title"/>
          </p:nvPr>
        </p:nvSpPr>
        <p:spPr>
          <a:xfrm>
            <a:off x="713225" y="539000"/>
            <a:ext cx="7717500" cy="44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Referencias</a:t>
            </a:r>
            <a:endParaRPr dirty="0"/>
          </a:p>
        </p:txBody>
      </p:sp>
      <p:sp>
        <p:nvSpPr>
          <p:cNvPr id="4919" name="Google Shape;4919;p86"/>
          <p:cNvSpPr txBox="1"/>
          <p:nvPr/>
        </p:nvSpPr>
        <p:spPr>
          <a:xfrm>
            <a:off x="1864175" y="1267714"/>
            <a:ext cx="5839224" cy="2923500"/>
          </a:xfrm>
          <a:prstGeom prst="rect">
            <a:avLst/>
          </a:prstGeom>
          <a:noFill/>
          <a:ln>
            <a:noFill/>
          </a:ln>
        </p:spPr>
        <p:txBody>
          <a:bodyPr spcFirstLastPara="1" wrap="square" lIns="91425" tIns="91425" rIns="91425" bIns="91425" anchor="t" anchorCtr="0">
            <a:noAutofit/>
          </a:bodyPr>
          <a:lstStyle/>
          <a:p>
            <a:pPr marL="0" marR="50800" lvl="0" indent="0" algn="l" rtl="0">
              <a:lnSpc>
                <a:spcPct val="100000"/>
              </a:lnSpc>
              <a:spcBef>
                <a:spcPts val="0"/>
              </a:spcBef>
              <a:spcAft>
                <a:spcPts val="0"/>
              </a:spcAft>
              <a:buNone/>
            </a:pPr>
            <a:endParaRPr b="1" dirty="0">
              <a:solidFill>
                <a:schemeClr val="dk1"/>
              </a:solidFill>
              <a:latin typeface="Bradley Hand ITC" panose="03070402050302030203" pitchFamily="66" charset="0"/>
            </a:endParaRPr>
          </a:p>
          <a:p>
            <a:pPr marL="457200" marR="50800" lvl="0" indent="-304800" algn="l" rtl="0">
              <a:lnSpc>
                <a:spcPct val="100000"/>
              </a:lnSpc>
              <a:spcBef>
                <a:spcPts val="0"/>
              </a:spcBef>
              <a:spcAft>
                <a:spcPts val="0"/>
              </a:spcAft>
              <a:buClr>
                <a:schemeClr val="accent2"/>
              </a:buClr>
              <a:buSzPts val="1200"/>
              <a:buFont typeface="Delius Swash Caps"/>
              <a:buChar char="●"/>
            </a:pPr>
            <a:r>
              <a:rPr lang="es-MX" b="1" dirty="0">
                <a:latin typeface="Bradley Hand ITC" panose="03070402050302030203" pitchFamily="66" charset="0"/>
              </a:rPr>
              <a:t>Mundo Python.(2019). \</a:t>
            </a:r>
            <a:r>
              <a:rPr lang="es-MX" b="1" dirty="0" err="1">
                <a:latin typeface="Bradley Hand ITC" panose="03070402050302030203" pitchFamily="66" charset="0"/>
              </a:rPr>
              <a:t>emph</a:t>
            </a:r>
            <a:r>
              <a:rPr lang="es-MX" b="1" dirty="0">
                <a:latin typeface="Bradley Hand ITC" panose="03070402050302030203" pitchFamily="66" charset="0"/>
              </a:rPr>
              <a:t>{Como programar </a:t>
            </a:r>
            <a:r>
              <a:rPr lang="es-MX" b="1" dirty="0" err="1">
                <a:latin typeface="Bradley Hand ITC" panose="03070402050302030203" pitchFamily="66" charset="0"/>
              </a:rPr>
              <a:t>pong</a:t>
            </a:r>
            <a:r>
              <a:rPr lang="es-MX" b="1" dirty="0">
                <a:latin typeface="Bradley Hand ITC" panose="03070402050302030203" pitchFamily="66" charset="0"/>
              </a:rPr>
              <a:t> en </a:t>
            </a:r>
            <a:r>
              <a:rPr lang="es-MX" b="1" dirty="0" err="1">
                <a:latin typeface="Bradley Hand ITC" panose="03070402050302030203" pitchFamily="66" charset="0"/>
              </a:rPr>
              <a:t>python</a:t>
            </a:r>
            <a:r>
              <a:rPr lang="es-MX" b="1" dirty="0">
                <a:latin typeface="Bradley Hand ITC" panose="03070402050302030203" pitchFamily="66" charset="0"/>
              </a:rPr>
              <a:t> para </a:t>
            </a:r>
            <a:r>
              <a:rPr lang="es-MX" b="1" dirty="0" err="1">
                <a:latin typeface="Bradley Hand ITC" panose="03070402050302030203" pitchFamily="66" charset="0"/>
              </a:rPr>
              <a:t>principianetes</a:t>
            </a:r>
            <a:r>
              <a:rPr lang="es-MX" b="1" dirty="0">
                <a:latin typeface="Bradley Hand ITC" panose="03070402050302030203" pitchFamily="66" charset="0"/>
              </a:rPr>
              <a:t>(y en 120 </a:t>
            </a:r>
            <a:r>
              <a:rPr lang="es-MX" b="1" dirty="0" err="1">
                <a:latin typeface="Bradley Hand ITC" panose="03070402050302030203" pitchFamily="66" charset="0"/>
              </a:rPr>
              <a:t>lineas</a:t>
            </a:r>
            <a:r>
              <a:rPr lang="es-MX" b="1" dirty="0">
                <a:latin typeface="Bradley Hand ITC" panose="03070402050302030203" pitchFamily="66" charset="0"/>
              </a:rPr>
              <a:t> de código)}. recuperado el 4 de diciembre de 2022 de: https://www.youtube.com/watch?v=o9ddr3J7FY8 </a:t>
            </a:r>
            <a:endParaRPr lang="en-US" b="1" dirty="0">
              <a:solidFill>
                <a:schemeClr val="dk1"/>
              </a:solidFill>
              <a:latin typeface="Bradley Hand ITC" panose="03070402050302030203" pitchFamily="66" charset="0"/>
            </a:endParaRPr>
          </a:p>
          <a:p>
            <a:pPr marL="457200" marR="50800" lvl="0" indent="-304800" algn="l" rtl="0">
              <a:lnSpc>
                <a:spcPct val="100000"/>
              </a:lnSpc>
              <a:spcBef>
                <a:spcPts val="0"/>
              </a:spcBef>
              <a:spcAft>
                <a:spcPts val="0"/>
              </a:spcAft>
              <a:buClr>
                <a:schemeClr val="accent2"/>
              </a:buClr>
              <a:buSzPts val="1200"/>
              <a:buFont typeface="Delius Swash Caps"/>
              <a:buChar char="●"/>
            </a:pPr>
            <a:endParaRPr lang="en-US" b="1" dirty="0">
              <a:solidFill>
                <a:schemeClr val="dk1"/>
              </a:solidFill>
              <a:latin typeface="Bradley Hand ITC" panose="03070402050302030203" pitchFamily="66" charset="0"/>
            </a:endParaRPr>
          </a:p>
          <a:p>
            <a:pPr marL="457200" marR="50800" lvl="0" indent="-304800" algn="l" rtl="0">
              <a:lnSpc>
                <a:spcPct val="100000"/>
              </a:lnSpc>
              <a:spcBef>
                <a:spcPts val="0"/>
              </a:spcBef>
              <a:spcAft>
                <a:spcPts val="0"/>
              </a:spcAft>
              <a:buClr>
                <a:schemeClr val="accent2"/>
              </a:buClr>
              <a:buSzPts val="1200"/>
              <a:buFont typeface="Delius Swash Caps"/>
              <a:buChar char="●"/>
            </a:pPr>
            <a:r>
              <a:rPr lang="es-MX" b="1" dirty="0" err="1">
                <a:latin typeface="Bradley Hand ITC" panose="03070402050302030203" pitchFamily="66" charset="0"/>
              </a:rPr>
              <a:t>Sintes,M</a:t>
            </a:r>
            <a:r>
              <a:rPr lang="es-MX" b="1" dirty="0">
                <a:latin typeface="Bradley Hand ITC" panose="03070402050302030203" pitchFamily="66" charset="0"/>
              </a:rPr>
              <a:t>.(s/f). \</a:t>
            </a:r>
            <a:r>
              <a:rPr lang="es-MX" b="1" dirty="0" err="1">
                <a:latin typeface="Bradley Hand ITC" panose="03070402050302030203" pitchFamily="66" charset="0"/>
              </a:rPr>
              <a:t>emph</a:t>
            </a:r>
            <a:r>
              <a:rPr lang="es-MX" b="1" dirty="0">
                <a:latin typeface="Bradley Hand ITC" panose="03070402050302030203" pitchFamily="66" charset="0"/>
              </a:rPr>
              <a:t>{Gráficos: el módulo </a:t>
            </a:r>
            <a:r>
              <a:rPr lang="es-MX" b="1" dirty="0" err="1">
                <a:latin typeface="Bradley Hand ITC" panose="03070402050302030203" pitchFamily="66" charset="0"/>
              </a:rPr>
              <a:t>turtle</a:t>
            </a:r>
            <a:r>
              <a:rPr lang="es-MX" b="1" dirty="0">
                <a:latin typeface="Bradley Hand ITC" panose="03070402050302030203" pitchFamily="66" charset="0"/>
              </a:rPr>
              <a:t> (1)}. Recuperado el 4 de diciembre de 2022 de https://www.mclibre.org/consultar/python/lecciones/python-turtle-1.html </a:t>
            </a:r>
            <a:endParaRPr lang="en-US" b="1" dirty="0">
              <a:solidFill>
                <a:schemeClr val="dk1"/>
              </a:solidFill>
              <a:latin typeface="Bradley Hand ITC" panose="03070402050302030203" pitchFamily="66" charset="0"/>
            </a:endParaRPr>
          </a:p>
        </p:txBody>
      </p:sp>
      <p:grpSp>
        <p:nvGrpSpPr>
          <p:cNvPr id="4921" name="Google Shape;4921;p86"/>
          <p:cNvGrpSpPr/>
          <p:nvPr/>
        </p:nvGrpSpPr>
        <p:grpSpPr>
          <a:xfrm rot="2064436">
            <a:off x="6098404" y="4676165"/>
            <a:ext cx="1653797" cy="539950"/>
            <a:chOff x="2564525" y="5223525"/>
            <a:chExt cx="2556110" cy="834547"/>
          </a:xfrm>
        </p:grpSpPr>
        <p:sp>
          <p:nvSpPr>
            <p:cNvPr id="4922" name="Google Shape;4922;p86"/>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86"/>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86"/>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86"/>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86"/>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86"/>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86"/>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86"/>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86"/>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86"/>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2" name="Google Shape;4932;p86"/>
          <p:cNvGrpSpPr/>
          <p:nvPr/>
        </p:nvGrpSpPr>
        <p:grpSpPr>
          <a:xfrm rot="-552296">
            <a:off x="3307222" y="-223666"/>
            <a:ext cx="1693747" cy="857896"/>
            <a:chOff x="0" y="6078527"/>
            <a:chExt cx="2501774" cy="1267169"/>
          </a:xfrm>
        </p:grpSpPr>
        <p:sp>
          <p:nvSpPr>
            <p:cNvPr id="4933" name="Google Shape;4933;p86"/>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86"/>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86"/>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86"/>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86"/>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86"/>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16"/>
        <p:cNvGrpSpPr/>
        <p:nvPr/>
      </p:nvGrpSpPr>
      <p:grpSpPr>
        <a:xfrm>
          <a:off x="0" y="0"/>
          <a:ext cx="0" cy="0"/>
          <a:chOff x="0" y="0"/>
          <a:chExt cx="0" cy="0"/>
        </a:xfrm>
      </p:grpSpPr>
      <p:sp>
        <p:nvSpPr>
          <p:cNvPr id="2818" name="Google Shape;2818;p62"/>
          <p:cNvSpPr txBox="1">
            <a:spLocks noGrp="1"/>
          </p:cNvSpPr>
          <p:nvPr>
            <p:ph type="subTitle" idx="1"/>
          </p:nvPr>
        </p:nvSpPr>
        <p:spPr>
          <a:xfrm flipH="1">
            <a:off x="1561088" y="1654108"/>
            <a:ext cx="5101200" cy="15813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b="1" dirty="0">
                <a:latin typeface="Bradley Hand ITC" panose="03070402050302030203" pitchFamily="66" charset="0"/>
              </a:rPr>
              <a:t>Muchas gracias por su atención c:</a:t>
            </a:r>
          </a:p>
          <a:p>
            <a:pPr marL="0" lvl="0" indent="0" algn="l" rtl="0">
              <a:spcBef>
                <a:spcPts val="0"/>
              </a:spcBef>
              <a:spcAft>
                <a:spcPts val="1600"/>
              </a:spcAft>
              <a:buNone/>
            </a:pPr>
            <a:endParaRPr lang="en" dirty="0"/>
          </a:p>
          <a:p>
            <a:pPr marL="0" lvl="0" indent="0" algn="l" rtl="0">
              <a:spcBef>
                <a:spcPts val="0"/>
              </a:spcBef>
              <a:spcAft>
                <a:spcPts val="1600"/>
              </a:spcAft>
              <a:buNone/>
            </a:pPr>
            <a:endParaRPr lang="en" dirty="0"/>
          </a:p>
          <a:p>
            <a:pPr marL="0" lvl="0" indent="0" algn="l" rtl="0">
              <a:spcBef>
                <a:spcPts val="0"/>
              </a:spcBef>
              <a:spcAft>
                <a:spcPts val="1600"/>
              </a:spcAft>
              <a:buNone/>
            </a:pPr>
            <a:r>
              <a:rPr lang="en" b="1" dirty="0">
                <a:latin typeface="Bradley Hand ITC" panose="03070402050302030203" pitchFamily="66" charset="0"/>
              </a:rPr>
              <a:t>¿Preguntas?</a:t>
            </a:r>
            <a:endParaRPr b="1" dirty="0">
              <a:latin typeface="Bradley Hand ITC" panose="03070402050302030203" pitchFamily="66" charset="0"/>
            </a:endParaRPr>
          </a:p>
        </p:txBody>
      </p:sp>
      <p:grpSp>
        <p:nvGrpSpPr>
          <p:cNvPr id="2852" name="Google Shape;2852;p62"/>
          <p:cNvGrpSpPr/>
          <p:nvPr/>
        </p:nvGrpSpPr>
        <p:grpSpPr>
          <a:xfrm rot="-1434405" flipH="1">
            <a:off x="8259426" y="2967705"/>
            <a:ext cx="1653827" cy="539960"/>
            <a:chOff x="2564525" y="5223525"/>
            <a:chExt cx="2556110" cy="834547"/>
          </a:xfrm>
        </p:grpSpPr>
        <p:sp>
          <p:nvSpPr>
            <p:cNvPr id="2853" name="Google Shape;2853;p62"/>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62"/>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62"/>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62"/>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62"/>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62"/>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62"/>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62"/>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62"/>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62"/>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3" name="Google Shape;2863;p62"/>
          <p:cNvGrpSpPr/>
          <p:nvPr/>
        </p:nvGrpSpPr>
        <p:grpSpPr>
          <a:xfrm rot="-375986" flipH="1">
            <a:off x="-666071" y="1862748"/>
            <a:ext cx="1719436" cy="916246"/>
            <a:chOff x="7463504" y="3075665"/>
            <a:chExt cx="2603050" cy="1387103"/>
          </a:xfrm>
        </p:grpSpPr>
        <p:sp>
          <p:nvSpPr>
            <p:cNvPr id="2864" name="Google Shape;2864;p62"/>
            <p:cNvSpPr/>
            <p:nvPr/>
          </p:nvSpPr>
          <p:spPr>
            <a:xfrm rot="-970049">
              <a:off x="7514122" y="3409760"/>
              <a:ext cx="2501813" cy="718914"/>
            </a:xfrm>
            <a:custGeom>
              <a:avLst/>
              <a:gdLst/>
              <a:ahLst/>
              <a:cxnLst/>
              <a:rect l="l" t="t" r="r" b="b"/>
              <a:pathLst>
                <a:path w="128944" h="37053" extrusionOk="0">
                  <a:moveTo>
                    <a:pt x="119723" y="3025"/>
                  </a:moveTo>
                  <a:cubicBezTo>
                    <a:pt x="119950" y="3025"/>
                    <a:pt x="120176" y="3078"/>
                    <a:pt x="120387" y="3183"/>
                  </a:cubicBezTo>
                  <a:cubicBezTo>
                    <a:pt x="121455" y="3183"/>
                    <a:pt x="122523" y="3192"/>
                    <a:pt x="123590" y="3192"/>
                  </a:cubicBezTo>
                  <a:cubicBezTo>
                    <a:pt x="124124" y="3192"/>
                    <a:pt x="124658" y="3190"/>
                    <a:pt x="125192" y="3183"/>
                  </a:cubicBezTo>
                  <a:cubicBezTo>
                    <a:pt x="125219" y="3182"/>
                    <a:pt x="125245" y="3181"/>
                    <a:pt x="125270" y="3181"/>
                  </a:cubicBezTo>
                  <a:cubicBezTo>
                    <a:pt x="125652" y="3181"/>
                    <a:pt x="125782" y="3338"/>
                    <a:pt x="125782" y="3773"/>
                  </a:cubicBezTo>
                  <a:cubicBezTo>
                    <a:pt x="125782" y="5544"/>
                    <a:pt x="125782" y="7335"/>
                    <a:pt x="125782" y="9105"/>
                  </a:cubicBezTo>
                  <a:lnTo>
                    <a:pt x="125782" y="10560"/>
                  </a:lnTo>
                  <a:lnTo>
                    <a:pt x="125782" y="18063"/>
                  </a:lnTo>
                  <a:lnTo>
                    <a:pt x="125782" y="19517"/>
                  </a:lnTo>
                  <a:lnTo>
                    <a:pt x="125782" y="26493"/>
                  </a:lnTo>
                  <a:lnTo>
                    <a:pt x="125782" y="27947"/>
                  </a:lnTo>
                  <a:cubicBezTo>
                    <a:pt x="125782" y="29739"/>
                    <a:pt x="125761" y="31509"/>
                    <a:pt x="125782" y="33280"/>
                  </a:cubicBezTo>
                  <a:cubicBezTo>
                    <a:pt x="125803" y="33764"/>
                    <a:pt x="125635" y="33870"/>
                    <a:pt x="125171" y="33870"/>
                  </a:cubicBezTo>
                  <a:lnTo>
                    <a:pt x="4257" y="33870"/>
                  </a:lnTo>
                  <a:cubicBezTo>
                    <a:pt x="4052" y="33870"/>
                    <a:pt x="3889" y="33874"/>
                    <a:pt x="3759" y="33874"/>
                  </a:cubicBezTo>
                  <a:cubicBezTo>
                    <a:pt x="3197" y="33874"/>
                    <a:pt x="3267" y="33791"/>
                    <a:pt x="3267" y="32900"/>
                  </a:cubicBezTo>
                  <a:lnTo>
                    <a:pt x="3267" y="27947"/>
                  </a:lnTo>
                  <a:cubicBezTo>
                    <a:pt x="3098" y="27484"/>
                    <a:pt x="3098" y="26978"/>
                    <a:pt x="3267" y="26493"/>
                  </a:cubicBezTo>
                  <a:lnTo>
                    <a:pt x="3267" y="19517"/>
                  </a:lnTo>
                  <a:cubicBezTo>
                    <a:pt x="3098" y="19053"/>
                    <a:pt x="3098" y="18547"/>
                    <a:pt x="3267" y="18084"/>
                  </a:cubicBezTo>
                  <a:lnTo>
                    <a:pt x="3267" y="10560"/>
                  </a:lnTo>
                  <a:cubicBezTo>
                    <a:pt x="3098" y="10096"/>
                    <a:pt x="3098" y="9590"/>
                    <a:pt x="3267" y="9127"/>
                  </a:cubicBezTo>
                  <a:cubicBezTo>
                    <a:pt x="3267" y="7356"/>
                    <a:pt x="3309" y="5628"/>
                    <a:pt x="3267" y="3879"/>
                  </a:cubicBezTo>
                  <a:cubicBezTo>
                    <a:pt x="3267" y="3310"/>
                    <a:pt x="3457" y="3183"/>
                    <a:pt x="3983" y="3183"/>
                  </a:cubicBezTo>
                  <a:cubicBezTo>
                    <a:pt x="4812" y="3190"/>
                    <a:pt x="5641" y="3192"/>
                    <a:pt x="6471" y="3192"/>
                  </a:cubicBezTo>
                  <a:cubicBezTo>
                    <a:pt x="8131" y="3192"/>
                    <a:pt x="9793" y="3183"/>
                    <a:pt x="11465" y="3183"/>
                  </a:cubicBezTo>
                  <a:cubicBezTo>
                    <a:pt x="11645" y="3078"/>
                    <a:pt x="11845" y="3025"/>
                    <a:pt x="12048" y="3025"/>
                  </a:cubicBezTo>
                  <a:cubicBezTo>
                    <a:pt x="12251" y="3025"/>
                    <a:pt x="12456" y="3078"/>
                    <a:pt x="12646" y="3183"/>
                  </a:cubicBezTo>
                  <a:lnTo>
                    <a:pt x="25966" y="3183"/>
                  </a:lnTo>
                  <a:cubicBezTo>
                    <a:pt x="26166" y="3078"/>
                    <a:pt x="26387" y="3025"/>
                    <a:pt x="26611" y="3025"/>
                  </a:cubicBezTo>
                  <a:cubicBezTo>
                    <a:pt x="26835" y="3025"/>
                    <a:pt x="27062" y="3078"/>
                    <a:pt x="27273" y="3183"/>
                  </a:cubicBezTo>
                  <a:lnTo>
                    <a:pt x="38064" y="3183"/>
                  </a:lnTo>
                  <a:cubicBezTo>
                    <a:pt x="38274" y="3078"/>
                    <a:pt x="38501" y="3025"/>
                    <a:pt x="38727" y="3025"/>
                  </a:cubicBezTo>
                  <a:cubicBezTo>
                    <a:pt x="38954" y="3025"/>
                    <a:pt x="39181" y="3078"/>
                    <a:pt x="39391" y="3183"/>
                  </a:cubicBezTo>
                  <a:lnTo>
                    <a:pt x="52690" y="3183"/>
                  </a:lnTo>
                  <a:cubicBezTo>
                    <a:pt x="52901" y="3078"/>
                    <a:pt x="53128" y="3025"/>
                    <a:pt x="53352" y="3025"/>
                  </a:cubicBezTo>
                  <a:cubicBezTo>
                    <a:pt x="53576" y="3025"/>
                    <a:pt x="53797" y="3078"/>
                    <a:pt x="53997" y="3183"/>
                  </a:cubicBezTo>
                  <a:lnTo>
                    <a:pt x="65463" y="3183"/>
                  </a:lnTo>
                  <a:cubicBezTo>
                    <a:pt x="65673" y="3078"/>
                    <a:pt x="65900" y="3025"/>
                    <a:pt x="66126" y="3025"/>
                  </a:cubicBezTo>
                  <a:cubicBezTo>
                    <a:pt x="66353" y="3025"/>
                    <a:pt x="66580" y="3078"/>
                    <a:pt x="66790" y="3183"/>
                  </a:cubicBezTo>
                  <a:lnTo>
                    <a:pt x="79963" y="3183"/>
                  </a:lnTo>
                  <a:cubicBezTo>
                    <a:pt x="80163" y="3078"/>
                    <a:pt x="80384" y="3025"/>
                    <a:pt x="80608" y="3025"/>
                  </a:cubicBezTo>
                  <a:cubicBezTo>
                    <a:pt x="80832" y="3025"/>
                    <a:pt x="81059" y="3078"/>
                    <a:pt x="81270" y="3183"/>
                  </a:cubicBezTo>
                  <a:lnTo>
                    <a:pt x="92208" y="3183"/>
                  </a:lnTo>
                  <a:cubicBezTo>
                    <a:pt x="92419" y="3078"/>
                    <a:pt x="92645" y="3025"/>
                    <a:pt x="92869" y="3025"/>
                  </a:cubicBezTo>
                  <a:cubicBezTo>
                    <a:pt x="93093" y="3025"/>
                    <a:pt x="93315" y="3078"/>
                    <a:pt x="93515" y="3183"/>
                  </a:cubicBezTo>
                  <a:lnTo>
                    <a:pt x="106687" y="3183"/>
                  </a:lnTo>
                  <a:cubicBezTo>
                    <a:pt x="106898" y="3078"/>
                    <a:pt x="107125" y="3025"/>
                    <a:pt x="107351" y="3025"/>
                  </a:cubicBezTo>
                  <a:cubicBezTo>
                    <a:pt x="107578" y="3025"/>
                    <a:pt x="107804" y="3078"/>
                    <a:pt x="108015" y="3183"/>
                  </a:cubicBezTo>
                  <a:lnTo>
                    <a:pt x="119059" y="3183"/>
                  </a:lnTo>
                  <a:cubicBezTo>
                    <a:pt x="119270" y="3078"/>
                    <a:pt x="119496" y="3025"/>
                    <a:pt x="119723" y="3025"/>
                  </a:cubicBezTo>
                  <a:close/>
                  <a:moveTo>
                    <a:pt x="125677" y="1"/>
                  </a:moveTo>
                  <a:cubicBezTo>
                    <a:pt x="84874" y="1"/>
                    <a:pt x="44049" y="22"/>
                    <a:pt x="3225" y="22"/>
                  </a:cubicBezTo>
                  <a:cubicBezTo>
                    <a:pt x="3187" y="20"/>
                    <a:pt x="3149" y="20"/>
                    <a:pt x="3111" y="20"/>
                  </a:cubicBezTo>
                  <a:cubicBezTo>
                    <a:pt x="2017" y="20"/>
                    <a:pt x="1015" y="604"/>
                    <a:pt x="506" y="1581"/>
                  </a:cubicBezTo>
                  <a:cubicBezTo>
                    <a:pt x="63" y="2361"/>
                    <a:pt x="0" y="3246"/>
                    <a:pt x="0" y="4110"/>
                  </a:cubicBezTo>
                  <a:lnTo>
                    <a:pt x="0" y="31699"/>
                  </a:lnTo>
                  <a:cubicBezTo>
                    <a:pt x="0" y="32479"/>
                    <a:pt x="63" y="33280"/>
                    <a:pt x="105" y="34059"/>
                  </a:cubicBezTo>
                  <a:cubicBezTo>
                    <a:pt x="190" y="35893"/>
                    <a:pt x="1834" y="37052"/>
                    <a:pt x="3372" y="37052"/>
                  </a:cubicBezTo>
                  <a:cubicBezTo>
                    <a:pt x="23732" y="37031"/>
                    <a:pt x="44070" y="37031"/>
                    <a:pt x="64430" y="37031"/>
                  </a:cubicBezTo>
                  <a:lnTo>
                    <a:pt x="125593" y="37031"/>
                  </a:lnTo>
                  <a:cubicBezTo>
                    <a:pt x="125633" y="37033"/>
                    <a:pt x="125673" y="37033"/>
                    <a:pt x="125713" y="37033"/>
                  </a:cubicBezTo>
                  <a:cubicBezTo>
                    <a:pt x="126786" y="37033"/>
                    <a:pt x="127806" y="36491"/>
                    <a:pt x="128375" y="35577"/>
                  </a:cubicBezTo>
                  <a:cubicBezTo>
                    <a:pt x="128902" y="34797"/>
                    <a:pt x="128944" y="33933"/>
                    <a:pt x="128944" y="33069"/>
                  </a:cubicBezTo>
                  <a:lnTo>
                    <a:pt x="128944" y="5206"/>
                  </a:lnTo>
                  <a:cubicBezTo>
                    <a:pt x="128944" y="4427"/>
                    <a:pt x="128902" y="3626"/>
                    <a:pt x="128838" y="2846"/>
                  </a:cubicBezTo>
                  <a:cubicBezTo>
                    <a:pt x="128733" y="1307"/>
                    <a:pt x="127173" y="1"/>
                    <a:pt x="125677" y="1"/>
                  </a:cubicBezTo>
                  <a:close/>
                </a:path>
              </a:pathLst>
            </a:custGeom>
            <a:solidFill>
              <a:schemeClr val="accent4"/>
            </a:solidFill>
            <a:ln>
              <a:noFill/>
            </a:ln>
            <a:effectLst>
              <a:outerShdw dist="57150" dir="3000000" algn="bl" rotWithShape="0">
                <a:schemeClr val="dk1">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62"/>
            <p:cNvSpPr/>
            <p:nvPr/>
          </p:nvSpPr>
          <p:spPr>
            <a:xfrm rot="-970049">
              <a:off x="7643875" y="3941661"/>
              <a:ext cx="2378822" cy="115793"/>
            </a:xfrm>
            <a:custGeom>
              <a:avLst/>
              <a:gdLst/>
              <a:ahLst/>
              <a:cxnLst/>
              <a:rect l="l" t="t" r="r" b="b"/>
              <a:pathLst>
                <a:path w="122605" h="5968" extrusionOk="0">
                  <a:moveTo>
                    <a:pt x="7529" y="0"/>
                  </a:moveTo>
                  <a:cubicBezTo>
                    <a:pt x="5042" y="21"/>
                    <a:pt x="2534" y="21"/>
                    <a:pt x="26" y="21"/>
                  </a:cubicBezTo>
                  <a:cubicBezTo>
                    <a:pt x="26" y="1665"/>
                    <a:pt x="26" y="3309"/>
                    <a:pt x="89" y="4974"/>
                  </a:cubicBezTo>
                  <a:cubicBezTo>
                    <a:pt x="89" y="5893"/>
                    <a:pt x="0" y="5968"/>
                    <a:pt x="630" y="5968"/>
                  </a:cubicBezTo>
                  <a:cubicBezTo>
                    <a:pt x="752" y="5968"/>
                    <a:pt x="900" y="5965"/>
                    <a:pt x="1080" y="5965"/>
                  </a:cubicBezTo>
                  <a:lnTo>
                    <a:pt x="116724" y="5965"/>
                  </a:lnTo>
                  <a:cubicBezTo>
                    <a:pt x="117905" y="5965"/>
                    <a:pt x="119076" y="5955"/>
                    <a:pt x="120243" y="5955"/>
                  </a:cubicBezTo>
                  <a:cubicBezTo>
                    <a:pt x="120827" y="5955"/>
                    <a:pt x="121410" y="5958"/>
                    <a:pt x="121993" y="5965"/>
                  </a:cubicBezTo>
                  <a:cubicBezTo>
                    <a:pt x="122436" y="5965"/>
                    <a:pt x="122605" y="5838"/>
                    <a:pt x="122605" y="5375"/>
                  </a:cubicBezTo>
                  <a:cubicBezTo>
                    <a:pt x="122584" y="3583"/>
                    <a:pt x="122584" y="1813"/>
                    <a:pt x="122584" y="42"/>
                  </a:cubicBezTo>
                  <a:cubicBezTo>
                    <a:pt x="120982" y="42"/>
                    <a:pt x="119380" y="42"/>
                    <a:pt x="117778" y="21"/>
                  </a:cubicBezTo>
                  <a:cubicBezTo>
                    <a:pt x="117755" y="20"/>
                    <a:pt x="117733" y="20"/>
                    <a:pt x="117711" y="20"/>
                  </a:cubicBezTo>
                  <a:cubicBezTo>
                    <a:pt x="117302" y="20"/>
                    <a:pt x="117188" y="212"/>
                    <a:pt x="117188" y="633"/>
                  </a:cubicBezTo>
                  <a:cubicBezTo>
                    <a:pt x="117209" y="2129"/>
                    <a:pt x="117188" y="3625"/>
                    <a:pt x="117209" y="5101"/>
                  </a:cubicBezTo>
                  <a:cubicBezTo>
                    <a:pt x="117230" y="5628"/>
                    <a:pt x="117104" y="5838"/>
                    <a:pt x="116535" y="5838"/>
                  </a:cubicBezTo>
                  <a:cubicBezTo>
                    <a:pt x="116513" y="5839"/>
                    <a:pt x="116493" y="5839"/>
                    <a:pt x="116473" y="5839"/>
                  </a:cubicBezTo>
                  <a:cubicBezTo>
                    <a:pt x="115901" y="5839"/>
                    <a:pt x="115881" y="5548"/>
                    <a:pt x="115881" y="5080"/>
                  </a:cubicBezTo>
                  <a:cubicBezTo>
                    <a:pt x="115902" y="3604"/>
                    <a:pt x="115881" y="2129"/>
                    <a:pt x="115902" y="675"/>
                  </a:cubicBezTo>
                  <a:cubicBezTo>
                    <a:pt x="115902" y="190"/>
                    <a:pt x="115797" y="21"/>
                    <a:pt x="115270" y="21"/>
                  </a:cubicBezTo>
                  <a:lnTo>
                    <a:pt x="105406" y="21"/>
                  </a:lnTo>
                  <a:cubicBezTo>
                    <a:pt x="104922" y="21"/>
                    <a:pt x="104816" y="190"/>
                    <a:pt x="104816" y="633"/>
                  </a:cubicBezTo>
                  <a:cubicBezTo>
                    <a:pt x="104837" y="2129"/>
                    <a:pt x="104795" y="3625"/>
                    <a:pt x="104837" y="5101"/>
                  </a:cubicBezTo>
                  <a:cubicBezTo>
                    <a:pt x="104837" y="5628"/>
                    <a:pt x="104732" y="5838"/>
                    <a:pt x="104142" y="5838"/>
                  </a:cubicBezTo>
                  <a:cubicBezTo>
                    <a:pt x="104121" y="5839"/>
                    <a:pt x="104102" y="5839"/>
                    <a:pt x="104082" y="5839"/>
                  </a:cubicBezTo>
                  <a:cubicBezTo>
                    <a:pt x="103528" y="5839"/>
                    <a:pt x="103489" y="5548"/>
                    <a:pt x="103489" y="5080"/>
                  </a:cubicBezTo>
                  <a:cubicBezTo>
                    <a:pt x="103510" y="3604"/>
                    <a:pt x="103489" y="2150"/>
                    <a:pt x="103510" y="675"/>
                  </a:cubicBezTo>
                  <a:cubicBezTo>
                    <a:pt x="103531" y="211"/>
                    <a:pt x="103425" y="21"/>
                    <a:pt x="102898" y="21"/>
                  </a:cubicBezTo>
                  <a:lnTo>
                    <a:pt x="90906" y="21"/>
                  </a:lnTo>
                  <a:cubicBezTo>
                    <a:pt x="90442" y="21"/>
                    <a:pt x="90316" y="190"/>
                    <a:pt x="90316" y="633"/>
                  </a:cubicBezTo>
                  <a:cubicBezTo>
                    <a:pt x="90337" y="2129"/>
                    <a:pt x="90316" y="3604"/>
                    <a:pt x="90337" y="5101"/>
                  </a:cubicBezTo>
                  <a:cubicBezTo>
                    <a:pt x="90358" y="5628"/>
                    <a:pt x="90232" y="5838"/>
                    <a:pt x="89663" y="5838"/>
                  </a:cubicBezTo>
                  <a:cubicBezTo>
                    <a:pt x="89641" y="5839"/>
                    <a:pt x="89621" y="5839"/>
                    <a:pt x="89601" y="5839"/>
                  </a:cubicBezTo>
                  <a:cubicBezTo>
                    <a:pt x="89029" y="5839"/>
                    <a:pt x="89009" y="5548"/>
                    <a:pt x="89009" y="5080"/>
                  </a:cubicBezTo>
                  <a:cubicBezTo>
                    <a:pt x="89030" y="3625"/>
                    <a:pt x="88988" y="2171"/>
                    <a:pt x="89030" y="738"/>
                  </a:cubicBezTo>
                  <a:cubicBezTo>
                    <a:pt x="89030" y="211"/>
                    <a:pt x="88904" y="21"/>
                    <a:pt x="88335" y="21"/>
                  </a:cubicBezTo>
                  <a:cubicBezTo>
                    <a:pt x="86733" y="32"/>
                    <a:pt x="85131" y="37"/>
                    <a:pt x="83529" y="37"/>
                  </a:cubicBezTo>
                  <a:cubicBezTo>
                    <a:pt x="81928" y="37"/>
                    <a:pt x="80326" y="32"/>
                    <a:pt x="78724" y="21"/>
                  </a:cubicBezTo>
                  <a:cubicBezTo>
                    <a:pt x="78699" y="20"/>
                    <a:pt x="78675" y="20"/>
                    <a:pt x="78652" y="20"/>
                  </a:cubicBezTo>
                  <a:cubicBezTo>
                    <a:pt x="78167" y="20"/>
                    <a:pt x="78071" y="233"/>
                    <a:pt x="78071" y="696"/>
                  </a:cubicBezTo>
                  <a:cubicBezTo>
                    <a:pt x="78092" y="2108"/>
                    <a:pt x="78071" y="3520"/>
                    <a:pt x="78071" y="4911"/>
                  </a:cubicBezTo>
                  <a:cubicBezTo>
                    <a:pt x="78071" y="5375"/>
                    <a:pt x="78218" y="5859"/>
                    <a:pt x="77396" y="5859"/>
                  </a:cubicBezTo>
                  <a:cubicBezTo>
                    <a:pt x="76638" y="5838"/>
                    <a:pt x="76764" y="5396"/>
                    <a:pt x="76764" y="4953"/>
                  </a:cubicBezTo>
                  <a:cubicBezTo>
                    <a:pt x="76764" y="3541"/>
                    <a:pt x="76722" y="2129"/>
                    <a:pt x="76764" y="738"/>
                  </a:cubicBezTo>
                  <a:cubicBezTo>
                    <a:pt x="76785" y="211"/>
                    <a:pt x="76638" y="21"/>
                    <a:pt x="76069" y="21"/>
                  </a:cubicBezTo>
                  <a:cubicBezTo>
                    <a:pt x="74098" y="32"/>
                    <a:pt x="72122" y="37"/>
                    <a:pt x="70146" y="37"/>
                  </a:cubicBezTo>
                  <a:cubicBezTo>
                    <a:pt x="68170" y="37"/>
                    <a:pt x="66194" y="32"/>
                    <a:pt x="64224" y="21"/>
                  </a:cubicBezTo>
                  <a:cubicBezTo>
                    <a:pt x="64197" y="20"/>
                    <a:pt x="64171" y="20"/>
                    <a:pt x="64146" y="20"/>
                  </a:cubicBezTo>
                  <a:cubicBezTo>
                    <a:pt x="63666" y="20"/>
                    <a:pt x="63570" y="215"/>
                    <a:pt x="63570" y="696"/>
                  </a:cubicBezTo>
                  <a:cubicBezTo>
                    <a:pt x="63570" y="2129"/>
                    <a:pt x="63570" y="3541"/>
                    <a:pt x="63570" y="4974"/>
                  </a:cubicBezTo>
                  <a:cubicBezTo>
                    <a:pt x="63570" y="5447"/>
                    <a:pt x="63630" y="5839"/>
                    <a:pt x="62950" y="5839"/>
                  </a:cubicBezTo>
                  <a:cubicBezTo>
                    <a:pt x="62933" y="5839"/>
                    <a:pt x="62915" y="5839"/>
                    <a:pt x="62896" y="5838"/>
                  </a:cubicBezTo>
                  <a:cubicBezTo>
                    <a:pt x="62200" y="5838"/>
                    <a:pt x="62264" y="5459"/>
                    <a:pt x="62264" y="5016"/>
                  </a:cubicBezTo>
                  <a:cubicBezTo>
                    <a:pt x="62264" y="3583"/>
                    <a:pt x="62222" y="2150"/>
                    <a:pt x="62264" y="738"/>
                  </a:cubicBezTo>
                  <a:cubicBezTo>
                    <a:pt x="62264" y="211"/>
                    <a:pt x="62137" y="21"/>
                    <a:pt x="61568" y="21"/>
                  </a:cubicBezTo>
                  <a:cubicBezTo>
                    <a:pt x="59882" y="32"/>
                    <a:pt x="58191" y="37"/>
                    <a:pt x="56499" y="37"/>
                  </a:cubicBezTo>
                  <a:cubicBezTo>
                    <a:pt x="54808" y="37"/>
                    <a:pt x="53117" y="32"/>
                    <a:pt x="51431" y="21"/>
                  </a:cubicBezTo>
                  <a:cubicBezTo>
                    <a:pt x="51406" y="20"/>
                    <a:pt x="51382" y="20"/>
                    <a:pt x="51359" y="20"/>
                  </a:cubicBezTo>
                  <a:cubicBezTo>
                    <a:pt x="50873" y="20"/>
                    <a:pt x="50777" y="233"/>
                    <a:pt x="50777" y="696"/>
                  </a:cubicBezTo>
                  <a:cubicBezTo>
                    <a:pt x="50777" y="2108"/>
                    <a:pt x="50777" y="3520"/>
                    <a:pt x="50777" y="4911"/>
                  </a:cubicBezTo>
                  <a:cubicBezTo>
                    <a:pt x="50777" y="5375"/>
                    <a:pt x="50925" y="5859"/>
                    <a:pt x="50103" y="5859"/>
                  </a:cubicBezTo>
                  <a:cubicBezTo>
                    <a:pt x="49323" y="5838"/>
                    <a:pt x="49449" y="5396"/>
                    <a:pt x="49449" y="4953"/>
                  </a:cubicBezTo>
                  <a:cubicBezTo>
                    <a:pt x="49449" y="3562"/>
                    <a:pt x="49428" y="2192"/>
                    <a:pt x="49449" y="801"/>
                  </a:cubicBezTo>
                  <a:cubicBezTo>
                    <a:pt x="49470" y="211"/>
                    <a:pt x="49344" y="0"/>
                    <a:pt x="48712" y="0"/>
                  </a:cubicBezTo>
                  <a:cubicBezTo>
                    <a:pt x="46741" y="21"/>
                    <a:pt x="44776" y="32"/>
                    <a:pt x="42810" y="32"/>
                  </a:cubicBezTo>
                  <a:cubicBezTo>
                    <a:pt x="40845" y="32"/>
                    <a:pt x="38880" y="21"/>
                    <a:pt x="36909" y="0"/>
                  </a:cubicBezTo>
                  <a:cubicBezTo>
                    <a:pt x="36256" y="0"/>
                    <a:pt x="36108" y="211"/>
                    <a:pt x="36129" y="843"/>
                  </a:cubicBezTo>
                  <a:cubicBezTo>
                    <a:pt x="36171" y="2255"/>
                    <a:pt x="36129" y="3689"/>
                    <a:pt x="36150" y="5122"/>
                  </a:cubicBezTo>
                  <a:cubicBezTo>
                    <a:pt x="36171" y="5628"/>
                    <a:pt x="36024" y="5838"/>
                    <a:pt x="35455" y="5838"/>
                  </a:cubicBezTo>
                  <a:cubicBezTo>
                    <a:pt x="34907" y="5838"/>
                    <a:pt x="34823" y="5628"/>
                    <a:pt x="34823" y="5143"/>
                  </a:cubicBezTo>
                  <a:cubicBezTo>
                    <a:pt x="34844" y="3646"/>
                    <a:pt x="34801" y="2150"/>
                    <a:pt x="34844" y="654"/>
                  </a:cubicBezTo>
                  <a:cubicBezTo>
                    <a:pt x="34844" y="190"/>
                    <a:pt x="34717" y="0"/>
                    <a:pt x="34211" y="0"/>
                  </a:cubicBezTo>
                  <a:cubicBezTo>
                    <a:pt x="32620" y="11"/>
                    <a:pt x="31029" y="16"/>
                    <a:pt x="29438" y="16"/>
                  </a:cubicBezTo>
                  <a:cubicBezTo>
                    <a:pt x="27846" y="16"/>
                    <a:pt x="26255" y="11"/>
                    <a:pt x="24664" y="0"/>
                  </a:cubicBezTo>
                  <a:cubicBezTo>
                    <a:pt x="24116" y="0"/>
                    <a:pt x="24011" y="190"/>
                    <a:pt x="24011" y="696"/>
                  </a:cubicBezTo>
                  <a:cubicBezTo>
                    <a:pt x="24032" y="2150"/>
                    <a:pt x="24011" y="3583"/>
                    <a:pt x="24032" y="5037"/>
                  </a:cubicBezTo>
                  <a:cubicBezTo>
                    <a:pt x="24032" y="5543"/>
                    <a:pt x="23968" y="5838"/>
                    <a:pt x="23336" y="5838"/>
                  </a:cubicBezTo>
                  <a:cubicBezTo>
                    <a:pt x="22704" y="5817"/>
                    <a:pt x="22704" y="5543"/>
                    <a:pt x="22704" y="5059"/>
                  </a:cubicBezTo>
                  <a:cubicBezTo>
                    <a:pt x="22704" y="3583"/>
                    <a:pt x="22683" y="2129"/>
                    <a:pt x="22704" y="654"/>
                  </a:cubicBezTo>
                  <a:cubicBezTo>
                    <a:pt x="22725" y="169"/>
                    <a:pt x="22598" y="0"/>
                    <a:pt x="22093" y="0"/>
                  </a:cubicBezTo>
                  <a:cubicBezTo>
                    <a:pt x="20080" y="11"/>
                    <a:pt x="18072" y="16"/>
                    <a:pt x="16065" y="16"/>
                  </a:cubicBezTo>
                  <a:cubicBezTo>
                    <a:pt x="14057" y="16"/>
                    <a:pt x="12050" y="11"/>
                    <a:pt x="10037" y="0"/>
                  </a:cubicBezTo>
                  <a:cubicBezTo>
                    <a:pt x="9489" y="0"/>
                    <a:pt x="9405" y="211"/>
                    <a:pt x="9405" y="696"/>
                  </a:cubicBezTo>
                  <a:cubicBezTo>
                    <a:pt x="9405" y="2192"/>
                    <a:pt x="9384" y="3689"/>
                    <a:pt x="9405" y="5164"/>
                  </a:cubicBezTo>
                  <a:cubicBezTo>
                    <a:pt x="9426" y="5649"/>
                    <a:pt x="9278" y="5838"/>
                    <a:pt x="8794" y="5838"/>
                  </a:cubicBezTo>
                  <a:cubicBezTo>
                    <a:pt x="8309" y="5817"/>
                    <a:pt x="8203" y="5628"/>
                    <a:pt x="8203" y="5206"/>
                  </a:cubicBezTo>
                  <a:cubicBezTo>
                    <a:pt x="8224" y="3710"/>
                    <a:pt x="8203" y="2213"/>
                    <a:pt x="8224" y="717"/>
                  </a:cubicBezTo>
                  <a:cubicBezTo>
                    <a:pt x="8246" y="190"/>
                    <a:pt x="8098" y="0"/>
                    <a:pt x="752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62"/>
            <p:cNvSpPr/>
            <p:nvPr/>
          </p:nvSpPr>
          <p:spPr>
            <a:xfrm rot="-970049">
              <a:off x="7726880" y="3725119"/>
              <a:ext cx="258458" cy="115327"/>
            </a:xfrm>
            <a:custGeom>
              <a:avLst/>
              <a:gdLst/>
              <a:ahLst/>
              <a:cxnLst/>
              <a:rect l="l" t="t" r="r" b="b"/>
              <a:pathLst>
                <a:path w="13321" h="5944" extrusionOk="0">
                  <a:moveTo>
                    <a:pt x="1" y="0"/>
                  </a:moveTo>
                  <a:cubicBezTo>
                    <a:pt x="1" y="1770"/>
                    <a:pt x="22" y="3562"/>
                    <a:pt x="1" y="5332"/>
                  </a:cubicBezTo>
                  <a:cubicBezTo>
                    <a:pt x="1" y="5796"/>
                    <a:pt x="148" y="5944"/>
                    <a:pt x="612" y="5944"/>
                  </a:cubicBezTo>
                  <a:cubicBezTo>
                    <a:pt x="2625" y="5933"/>
                    <a:pt x="4643" y="5928"/>
                    <a:pt x="6663" y="5928"/>
                  </a:cubicBezTo>
                  <a:cubicBezTo>
                    <a:pt x="8684" y="5928"/>
                    <a:pt x="10707" y="5933"/>
                    <a:pt x="12731" y="5944"/>
                  </a:cubicBezTo>
                  <a:cubicBezTo>
                    <a:pt x="13194" y="5944"/>
                    <a:pt x="13321" y="5796"/>
                    <a:pt x="13321" y="5332"/>
                  </a:cubicBezTo>
                  <a:lnTo>
                    <a:pt x="133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62"/>
            <p:cNvSpPr/>
            <p:nvPr/>
          </p:nvSpPr>
          <p:spPr>
            <a:xfrm rot="-970049">
              <a:off x="8225258" y="3580598"/>
              <a:ext cx="258458" cy="115327"/>
            </a:xfrm>
            <a:custGeom>
              <a:avLst/>
              <a:gdLst/>
              <a:ahLst/>
              <a:cxnLst/>
              <a:rect l="l" t="t" r="r" b="b"/>
              <a:pathLst>
                <a:path w="13321" h="5944" extrusionOk="0">
                  <a:moveTo>
                    <a:pt x="0" y="0"/>
                  </a:moveTo>
                  <a:cubicBezTo>
                    <a:pt x="0" y="1749"/>
                    <a:pt x="21" y="3499"/>
                    <a:pt x="0" y="5248"/>
                  </a:cubicBezTo>
                  <a:cubicBezTo>
                    <a:pt x="0" y="5754"/>
                    <a:pt x="106" y="5944"/>
                    <a:pt x="654" y="5944"/>
                  </a:cubicBezTo>
                  <a:cubicBezTo>
                    <a:pt x="2656" y="5933"/>
                    <a:pt x="4658" y="5928"/>
                    <a:pt x="6660" y="5928"/>
                  </a:cubicBezTo>
                  <a:cubicBezTo>
                    <a:pt x="8663" y="5928"/>
                    <a:pt x="10665" y="5933"/>
                    <a:pt x="12667" y="5944"/>
                  </a:cubicBezTo>
                  <a:cubicBezTo>
                    <a:pt x="13215" y="5944"/>
                    <a:pt x="13320" y="5733"/>
                    <a:pt x="13320" y="5248"/>
                  </a:cubicBezTo>
                  <a:cubicBezTo>
                    <a:pt x="13299" y="3499"/>
                    <a:pt x="13320" y="1749"/>
                    <a:pt x="133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62"/>
            <p:cNvSpPr/>
            <p:nvPr/>
          </p:nvSpPr>
          <p:spPr>
            <a:xfrm rot="-970049">
              <a:off x="8735460" y="3433005"/>
              <a:ext cx="255994" cy="115327"/>
            </a:xfrm>
            <a:custGeom>
              <a:avLst/>
              <a:gdLst/>
              <a:ahLst/>
              <a:cxnLst/>
              <a:rect l="l" t="t" r="r" b="b"/>
              <a:pathLst>
                <a:path w="13194" h="5944" extrusionOk="0">
                  <a:moveTo>
                    <a:pt x="21" y="0"/>
                  </a:moveTo>
                  <a:cubicBezTo>
                    <a:pt x="0" y="1749"/>
                    <a:pt x="21" y="3499"/>
                    <a:pt x="0" y="5248"/>
                  </a:cubicBezTo>
                  <a:cubicBezTo>
                    <a:pt x="0" y="5754"/>
                    <a:pt x="106" y="5944"/>
                    <a:pt x="654" y="5944"/>
                  </a:cubicBezTo>
                  <a:cubicBezTo>
                    <a:pt x="2635" y="5933"/>
                    <a:pt x="4616" y="5928"/>
                    <a:pt x="6597" y="5928"/>
                  </a:cubicBezTo>
                  <a:cubicBezTo>
                    <a:pt x="8578" y="5928"/>
                    <a:pt x="10559" y="5933"/>
                    <a:pt x="12540" y="5944"/>
                  </a:cubicBezTo>
                  <a:cubicBezTo>
                    <a:pt x="13088" y="5944"/>
                    <a:pt x="13194" y="5754"/>
                    <a:pt x="13194" y="5248"/>
                  </a:cubicBezTo>
                  <a:lnTo>
                    <a:pt x="1319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62"/>
            <p:cNvSpPr/>
            <p:nvPr/>
          </p:nvSpPr>
          <p:spPr>
            <a:xfrm rot="-970049">
              <a:off x="9233818" y="3288487"/>
              <a:ext cx="256014" cy="115327"/>
            </a:xfrm>
            <a:custGeom>
              <a:avLst/>
              <a:gdLst/>
              <a:ahLst/>
              <a:cxnLst/>
              <a:rect l="l" t="t" r="r" b="b"/>
              <a:pathLst>
                <a:path w="13195" h="5944" extrusionOk="0">
                  <a:moveTo>
                    <a:pt x="22" y="0"/>
                  </a:moveTo>
                  <a:cubicBezTo>
                    <a:pt x="1" y="1749"/>
                    <a:pt x="43" y="3499"/>
                    <a:pt x="1" y="5248"/>
                  </a:cubicBezTo>
                  <a:cubicBezTo>
                    <a:pt x="1" y="5754"/>
                    <a:pt x="106" y="5944"/>
                    <a:pt x="654" y="5944"/>
                  </a:cubicBezTo>
                  <a:cubicBezTo>
                    <a:pt x="2635" y="5933"/>
                    <a:pt x="4622" y="5928"/>
                    <a:pt x="6608" y="5928"/>
                  </a:cubicBezTo>
                  <a:cubicBezTo>
                    <a:pt x="8595" y="5928"/>
                    <a:pt x="10581" y="5933"/>
                    <a:pt x="12562" y="5944"/>
                  </a:cubicBezTo>
                  <a:cubicBezTo>
                    <a:pt x="13110" y="5944"/>
                    <a:pt x="13194" y="5754"/>
                    <a:pt x="13194" y="5248"/>
                  </a:cubicBezTo>
                  <a:cubicBezTo>
                    <a:pt x="13194" y="3499"/>
                    <a:pt x="13194" y="1749"/>
                    <a:pt x="1319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62"/>
            <p:cNvSpPr/>
            <p:nvPr/>
          </p:nvSpPr>
          <p:spPr>
            <a:xfrm rot="-970049">
              <a:off x="8498125" y="3506629"/>
              <a:ext cx="222875" cy="115327"/>
            </a:xfrm>
            <a:custGeom>
              <a:avLst/>
              <a:gdLst/>
              <a:ahLst/>
              <a:cxnLst/>
              <a:rect l="l" t="t" r="r" b="b"/>
              <a:pathLst>
                <a:path w="11487" h="5944" extrusionOk="0">
                  <a:moveTo>
                    <a:pt x="21" y="0"/>
                  </a:moveTo>
                  <a:cubicBezTo>
                    <a:pt x="21" y="1749"/>
                    <a:pt x="21" y="3499"/>
                    <a:pt x="0" y="5248"/>
                  </a:cubicBezTo>
                  <a:cubicBezTo>
                    <a:pt x="0" y="5754"/>
                    <a:pt x="105" y="5944"/>
                    <a:pt x="653" y="5944"/>
                  </a:cubicBezTo>
                  <a:cubicBezTo>
                    <a:pt x="2350" y="5933"/>
                    <a:pt x="4047" y="5928"/>
                    <a:pt x="5743" y="5928"/>
                  </a:cubicBezTo>
                  <a:cubicBezTo>
                    <a:pt x="7440" y="5928"/>
                    <a:pt x="9137" y="5933"/>
                    <a:pt x="10833" y="5944"/>
                  </a:cubicBezTo>
                  <a:cubicBezTo>
                    <a:pt x="11381" y="5944"/>
                    <a:pt x="11487" y="5733"/>
                    <a:pt x="11487" y="5248"/>
                  </a:cubicBezTo>
                  <a:cubicBezTo>
                    <a:pt x="11465" y="3499"/>
                    <a:pt x="11487" y="1749"/>
                    <a:pt x="1148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62"/>
            <p:cNvSpPr/>
            <p:nvPr/>
          </p:nvSpPr>
          <p:spPr>
            <a:xfrm rot="-970049">
              <a:off x="9504826" y="3215769"/>
              <a:ext cx="215521" cy="115327"/>
            </a:xfrm>
            <a:custGeom>
              <a:avLst/>
              <a:gdLst/>
              <a:ahLst/>
              <a:cxnLst/>
              <a:rect l="l" t="t" r="r" b="b"/>
              <a:pathLst>
                <a:path w="11108" h="5944" extrusionOk="0">
                  <a:moveTo>
                    <a:pt x="21" y="0"/>
                  </a:moveTo>
                  <a:cubicBezTo>
                    <a:pt x="0" y="1749"/>
                    <a:pt x="42" y="3499"/>
                    <a:pt x="0" y="5248"/>
                  </a:cubicBezTo>
                  <a:cubicBezTo>
                    <a:pt x="0" y="5754"/>
                    <a:pt x="105" y="5944"/>
                    <a:pt x="653" y="5944"/>
                  </a:cubicBezTo>
                  <a:cubicBezTo>
                    <a:pt x="2287" y="5933"/>
                    <a:pt x="3920" y="5928"/>
                    <a:pt x="5554" y="5928"/>
                  </a:cubicBezTo>
                  <a:cubicBezTo>
                    <a:pt x="7187" y="5928"/>
                    <a:pt x="8820" y="5933"/>
                    <a:pt x="10454" y="5944"/>
                  </a:cubicBezTo>
                  <a:cubicBezTo>
                    <a:pt x="11002" y="5944"/>
                    <a:pt x="11107" y="5754"/>
                    <a:pt x="11107" y="5248"/>
                  </a:cubicBezTo>
                  <a:cubicBezTo>
                    <a:pt x="11086" y="3499"/>
                    <a:pt x="11086" y="1749"/>
                    <a:pt x="1108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62"/>
            <p:cNvSpPr/>
            <p:nvPr/>
          </p:nvSpPr>
          <p:spPr>
            <a:xfrm rot="-970049">
              <a:off x="9006505" y="3360687"/>
              <a:ext cx="212669" cy="115327"/>
            </a:xfrm>
            <a:custGeom>
              <a:avLst/>
              <a:gdLst/>
              <a:ahLst/>
              <a:cxnLst/>
              <a:rect l="l" t="t" r="r" b="b"/>
              <a:pathLst>
                <a:path w="10961" h="5944" extrusionOk="0">
                  <a:moveTo>
                    <a:pt x="1" y="0"/>
                  </a:moveTo>
                  <a:cubicBezTo>
                    <a:pt x="1" y="1749"/>
                    <a:pt x="22" y="3499"/>
                    <a:pt x="1" y="5248"/>
                  </a:cubicBezTo>
                  <a:cubicBezTo>
                    <a:pt x="1" y="5733"/>
                    <a:pt x="106" y="5944"/>
                    <a:pt x="654" y="5944"/>
                  </a:cubicBezTo>
                  <a:cubicBezTo>
                    <a:pt x="2266" y="5933"/>
                    <a:pt x="3879" y="5928"/>
                    <a:pt x="5488" y="5928"/>
                  </a:cubicBezTo>
                  <a:cubicBezTo>
                    <a:pt x="7098" y="5928"/>
                    <a:pt x="8705" y="5933"/>
                    <a:pt x="10307" y="5944"/>
                  </a:cubicBezTo>
                  <a:cubicBezTo>
                    <a:pt x="10855" y="5944"/>
                    <a:pt x="10960" y="5733"/>
                    <a:pt x="10960" y="5248"/>
                  </a:cubicBezTo>
                  <a:cubicBezTo>
                    <a:pt x="10939" y="3499"/>
                    <a:pt x="10960" y="1749"/>
                    <a:pt x="109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62"/>
            <p:cNvSpPr/>
            <p:nvPr/>
          </p:nvSpPr>
          <p:spPr>
            <a:xfrm rot="-970049">
              <a:off x="7999999" y="3652914"/>
              <a:ext cx="210205" cy="115327"/>
            </a:xfrm>
            <a:custGeom>
              <a:avLst/>
              <a:gdLst/>
              <a:ahLst/>
              <a:cxnLst/>
              <a:rect l="l" t="t" r="r" b="b"/>
              <a:pathLst>
                <a:path w="10834" h="5944" extrusionOk="0">
                  <a:moveTo>
                    <a:pt x="0" y="0"/>
                  </a:moveTo>
                  <a:cubicBezTo>
                    <a:pt x="0" y="1749"/>
                    <a:pt x="22" y="3499"/>
                    <a:pt x="0" y="5248"/>
                  </a:cubicBezTo>
                  <a:cubicBezTo>
                    <a:pt x="0" y="5754"/>
                    <a:pt x="106" y="5944"/>
                    <a:pt x="654" y="5944"/>
                  </a:cubicBezTo>
                  <a:cubicBezTo>
                    <a:pt x="2245" y="5933"/>
                    <a:pt x="3831" y="5928"/>
                    <a:pt x="5417" y="5928"/>
                  </a:cubicBezTo>
                  <a:cubicBezTo>
                    <a:pt x="7003" y="5928"/>
                    <a:pt x="8589" y="5933"/>
                    <a:pt x="10180" y="5944"/>
                  </a:cubicBezTo>
                  <a:cubicBezTo>
                    <a:pt x="10728" y="5944"/>
                    <a:pt x="10834" y="5754"/>
                    <a:pt x="10834" y="5248"/>
                  </a:cubicBezTo>
                  <a:lnTo>
                    <a:pt x="1083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62"/>
            <p:cNvSpPr/>
            <p:nvPr/>
          </p:nvSpPr>
          <p:spPr>
            <a:xfrm rot="-970049">
              <a:off x="7598541" y="3925954"/>
              <a:ext cx="159099" cy="146410"/>
            </a:xfrm>
            <a:custGeom>
              <a:avLst/>
              <a:gdLst/>
              <a:ahLst/>
              <a:cxnLst/>
              <a:rect l="l" t="t" r="r" b="b"/>
              <a:pathLst>
                <a:path w="8200" h="7546" extrusionOk="0">
                  <a:moveTo>
                    <a:pt x="7504" y="1"/>
                  </a:moveTo>
                  <a:cubicBezTo>
                    <a:pt x="6260" y="22"/>
                    <a:pt x="5012" y="27"/>
                    <a:pt x="3760" y="27"/>
                  </a:cubicBezTo>
                  <a:cubicBezTo>
                    <a:pt x="2509" y="27"/>
                    <a:pt x="1255" y="22"/>
                    <a:pt x="1" y="22"/>
                  </a:cubicBezTo>
                  <a:lnTo>
                    <a:pt x="1" y="7525"/>
                  </a:lnTo>
                  <a:cubicBezTo>
                    <a:pt x="1244" y="7525"/>
                    <a:pt x="2493" y="7519"/>
                    <a:pt x="3745" y="7519"/>
                  </a:cubicBezTo>
                  <a:cubicBezTo>
                    <a:pt x="4996" y="7519"/>
                    <a:pt x="6250" y="7525"/>
                    <a:pt x="7504" y="7546"/>
                  </a:cubicBezTo>
                  <a:cubicBezTo>
                    <a:pt x="8052" y="7546"/>
                    <a:pt x="8199" y="7356"/>
                    <a:pt x="8199" y="6829"/>
                  </a:cubicBezTo>
                  <a:cubicBezTo>
                    <a:pt x="8178" y="4785"/>
                    <a:pt x="8178" y="2762"/>
                    <a:pt x="8199" y="717"/>
                  </a:cubicBezTo>
                  <a:cubicBezTo>
                    <a:pt x="8199" y="169"/>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62"/>
            <p:cNvSpPr/>
            <p:nvPr/>
          </p:nvSpPr>
          <p:spPr>
            <a:xfrm rot="-970049">
              <a:off x="7645519" y="4093058"/>
              <a:ext cx="159099" cy="136204"/>
            </a:xfrm>
            <a:custGeom>
              <a:avLst/>
              <a:gdLst/>
              <a:ahLst/>
              <a:cxnLst/>
              <a:rect l="l" t="t" r="r" b="b"/>
              <a:pathLst>
                <a:path w="8200" h="7020" extrusionOk="0">
                  <a:moveTo>
                    <a:pt x="7504" y="1"/>
                  </a:moveTo>
                  <a:cubicBezTo>
                    <a:pt x="5017" y="22"/>
                    <a:pt x="2509" y="22"/>
                    <a:pt x="1" y="22"/>
                  </a:cubicBezTo>
                  <a:lnTo>
                    <a:pt x="1" y="6998"/>
                  </a:lnTo>
                  <a:cubicBezTo>
                    <a:pt x="1244" y="6998"/>
                    <a:pt x="2493" y="6993"/>
                    <a:pt x="3745" y="6993"/>
                  </a:cubicBezTo>
                  <a:cubicBezTo>
                    <a:pt x="4996" y="6993"/>
                    <a:pt x="6250" y="6998"/>
                    <a:pt x="7504" y="7019"/>
                  </a:cubicBezTo>
                  <a:cubicBezTo>
                    <a:pt x="8052" y="7019"/>
                    <a:pt x="8199" y="6830"/>
                    <a:pt x="8199" y="6303"/>
                  </a:cubicBezTo>
                  <a:cubicBezTo>
                    <a:pt x="8178" y="4448"/>
                    <a:pt x="8178" y="2572"/>
                    <a:pt x="8199" y="717"/>
                  </a:cubicBezTo>
                  <a:cubicBezTo>
                    <a:pt x="8199" y="170"/>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62"/>
            <p:cNvSpPr/>
            <p:nvPr/>
          </p:nvSpPr>
          <p:spPr>
            <a:xfrm rot="-970049">
              <a:off x="7554414" y="3789119"/>
              <a:ext cx="159099" cy="115735"/>
            </a:xfrm>
            <a:custGeom>
              <a:avLst/>
              <a:gdLst/>
              <a:ahLst/>
              <a:cxnLst/>
              <a:rect l="l" t="t" r="r" b="b"/>
              <a:pathLst>
                <a:path w="8200" h="5965" extrusionOk="0">
                  <a:moveTo>
                    <a:pt x="696" y="0"/>
                  </a:moveTo>
                  <a:cubicBezTo>
                    <a:pt x="169" y="0"/>
                    <a:pt x="1" y="126"/>
                    <a:pt x="1" y="696"/>
                  </a:cubicBezTo>
                  <a:cubicBezTo>
                    <a:pt x="22" y="2445"/>
                    <a:pt x="1" y="4194"/>
                    <a:pt x="1" y="5943"/>
                  </a:cubicBezTo>
                  <a:cubicBezTo>
                    <a:pt x="1244" y="5943"/>
                    <a:pt x="2488" y="5938"/>
                    <a:pt x="3734" y="5938"/>
                  </a:cubicBezTo>
                  <a:cubicBezTo>
                    <a:pt x="4980" y="5938"/>
                    <a:pt x="6229" y="5943"/>
                    <a:pt x="7483" y="5965"/>
                  </a:cubicBezTo>
                  <a:cubicBezTo>
                    <a:pt x="8094" y="5965"/>
                    <a:pt x="8199" y="5754"/>
                    <a:pt x="8199" y="5206"/>
                  </a:cubicBezTo>
                  <a:cubicBezTo>
                    <a:pt x="8178" y="3478"/>
                    <a:pt x="8199" y="1749"/>
                    <a:pt x="8199" y="21"/>
                  </a:cubicBezTo>
                  <a:cubicBezTo>
                    <a:pt x="6945" y="21"/>
                    <a:pt x="5697" y="26"/>
                    <a:pt x="4448" y="26"/>
                  </a:cubicBezTo>
                  <a:cubicBezTo>
                    <a:pt x="3199" y="26"/>
                    <a:pt x="1950" y="21"/>
                    <a:pt x="69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62"/>
            <p:cNvSpPr/>
            <p:nvPr/>
          </p:nvSpPr>
          <p:spPr>
            <a:xfrm rot="-970049">
              <a:off x="9781589" y="3301079"/>
              <a:ext cx="105122" cy="145653"/>
            </a:xfrm>
            <a:custGeom>
              <a:avLst/>
              <a:gdLst/>
              <a:ahLst/>
              <a:cxnLst/>
              <a:rect l="l" t="t" r="r" b="b"/>
              <a:pathLst>
                <a:path w="5418" h="7507" extrusionOk="0">
                  <a:moveTo>
                    <a:pt x="509" y="1"/>
                  </a:moveTo>
                  <a:cubicBezTo>
                    <a:pt x="179" y="1"/>
                    <a:pt x="22" y="108"/>
                    <a:pt x="22" y="531"/>
                  </a:cubicBezTo>
                  <a:cubicBezTo>
                    <a:pt x="22" y="2680"/>
                    <a:pt x="22" y="4830"/>
                    <a:pt x="22" y="6980"/>
                  </a:cubicBezTo>
                  <a:cubicBezTo>
                    <a:pt x="1" y="7422"/>
                    <a:pt x="212" y="7507"/>
                    <a:pt x="612" y="7507"/>
                  </a:cubicBezTo>
                  <a:cubicBezTo>
                    <a:pt x="2214" y="7486"/>
                    <a:pt x="3794" y="7486"/>
                    <a:pt x="5396" y="7486"/>
                  </a:cubicBezTo>
                  <a:cubicBezTo>
                    <a:pt x="5396" y="4999"/>
                    <a:pt x="5417" y="2512"/>
                    <a:pt x="5417" y="25"/>
                  </a:cubicBezTo>
                  <a:cubicBezTo>
                    <a:pt x="3816" y="25"/>
                    <a:pt x="2214" y="25"/>
                    <a:pt x="612" y="4"/>
                  </a:cubicBezTo>
                  <a:cubicBezTo>
                    <a:pt x="576" y="2"/>
                    <a:pt x="542" y="1"/>
                    <a:pt x="50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62"/>
            <p:cNvSpPr/>
            <p:nvPr/>
          </p:nvSpPr>
          <p:spPr>
            <a:xfrm rot="-970049">
              <a:off x="9828515" y="3467822"/>
              <a:ext cx="105122" cy="135816"/>
            </a:xfrm>
            <a:custGeom>
              <a:avLst/>
              <a:gdLst/>
              <a:ahLst/>
              <a:cxnLst/>
              <a:rect l="l" t="t" r="r" b="b"/>
              <a:pathLst>
                <a:path w="5418" h="7000" extrusionOk="0">
                  <a:moveTo>
                    <a:pt x="536" y="0"/>
                  </a:moveTo>
                  <a:cubicBezTo>
                    <a:pt x="116" y="0"/>
                    <a:pt x="22" y="175"/>
                    <a:pt x="22" y="613"/>
                  </a:cubicBezTo>
                  <a:cubicBezTo>
                    <a:pt x="22" y="2531"/>
                    <a:pt x="22" y="4470"/>
                    <a:pt x="22" y="6409"/>
                  </a:cubicBezTo>
                  <a:cubicBezTo>
                    <a:pt x="1" y="6852"/>
                    <a:pt x="148" y="6999"/>
                    <a:pt x="612" y="6999"/>
                  </a:cubicBezTo>
                  <a:lnTo>
                    <a:pt x="5417" y="6999"/>
                  </a:lnTo>
                  <a:cubicBezTo>
                    <a:pt x="5396" y="4681"/>
                    <a:pt x="5396" y="2341"/>
                    <a:pt x="5396" y="23"/>
                  </a:cubicBezTo>
                  <a:cubicBezTo>
                    <a:pt x="3794" y="23"/>
                    <a:pt x="2214" y="23"/>
                    <a:pt x="612" y="2"/>
                  </a:cubicBezTo>
                  <a:cubicBezTo>
                    <a:pt x="585" y="1"/>
                    <a:pt x="560" y="0"/>
                    <a:pt x="5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62"/>
            <p:cNvSpPr/>
            <p:nvPr/>
          </p:nvSpPr>
          <p:spPr>
            <a:xfrm rot="-970049">
              <a:off x="9737527" y="3164293"/>
              <a:ext cx="105122" cy="115327"/>
            </a:xfrm>
            <a:custGeom>
              <a:avLst/>
              <a:gdLst/>
              <a:ahLst/>
              <a:cxnLst/>
              <a:rect l="l" t="t" r="r" b="b"/>
              <a:pathLst>
                <a:path w="5418" h="5944" extrusionOk="0">
                  <a:moveTo>
                    <a:pt x="22" y="0"/>
                  </a:moveTo>
                  <a:cubicBezTo>
                    <a:pt x="22" y="1770"/>
                    <a:pt x="43" y="3541"/>
                    <a:pt x="22" y="5332"/>
                  </a:cubicBezTo>
                  <a:cubicBezTo>
                    <a:pt x="1" y="5775"/>
                    <a:pt x="127" y="5944"/>
                    <a:pt x="612" y="5944"/>
                  </a:cubicBezTo>
                  <a:cubicBezTo>
                    <a:pt x="2214" y="5922"/>
                    <a:pt x="3794" y="5922"/>
                    <a:pt x="5417" y="5922"/>
                  </a:cubicBezTo>
                  <a:cubicBezTo>
                    <a:pt x="5417" y="4152"/>
                    <a:pt x="5396" y="2361"/>
                    <a:pt x="5417" y="590"/>
                  </a:cubicBezTo>
                  <a:cubicBezTo>
                    <a:pt x="5417" y="127"/>
                    <a:pt x="5270" y="0"/>
                    <a:pt x="4806" y="0"/>
                  </a:cubicBezTo>
                  <a:cubicBezTo>
                    <a:pt x="4272" y="7"/>
                    <a:pt x="3741" y="9"/>
                    <a:pt x="3210" y="9"/>
                  </a:cubicBezTo>
                  <a:cubicBezTo>
                    <a:pt x="2148" y="9"/>
                    <a:pt x="1090" y="0"/>
                    <a:pt x="2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62"/>
            <p:cNvSpPr/>
            <p:nvPr/>
          </p:nvSpPr>
          <p:spPr>
            <a:xfrm rot="-970049">
              <a:off x="7770942" y="3861499"/>
              <a:ext cx="258866" cy="146410"/>
            </a:xfrm>
            <a:custGeom>
              <a:avLst/>
              <a:gdLst/>
              <a:ahLst/>
              <a:cxnLst/>
              <a:rect l="l" t="t" r="r" b="b"/>
              <a:pathLst>
                <a:path w="13342" h="7546" extrusionOk="0">
                  <a:moveTo>
                    <a:pt x="675" y="1"/>
                  </a:moveTo>
                  <a:cubicBezTo>
                    <a:pt x="169" y="1"/>
                    <a:pt x="22" y="148"/>
                    <a:pt x="22" y="675"/>
                  </a:cubicBezTo>
                  <a:cubicBezTo>
                    <a:pt x="43" y="2740"/>
                    <a:pt x="43" y="4806"/>
                    <a:pt x="22" y="6871"/>
                  </a:cubicBezTo>
                  <a:cubicBezTo>
                    <a:pt x="1" y="7377"/>
                    <a:pt x="148" y="7546"/>
                    <a:pt x="675" y="7546"/>
                  </a:cubicBezTo>
                  <a:cubicBezTo>
                    <a:pt x="1666" y="7525"/>
                    <a:pt x="2656" y="7519"/>
                    <a:pt x="3644" y="7519"/>
                  </a:cubicBezTo>
                  <a:cubicBezTo>
                    <a:pt x="4632" y="7519"/>
                    <a:pt x="5617" y="7525"/>
                    <a:pt x="6598" y="7525"/>
                  </a:cubicBezTo>
                  <a:cubicBezTo>
                    <a:pt x="7609" y="7525"/>
                    <a:pt x="8621" y="7519"/>
                    <a:pt x="9632" y="7519"/>
                  </a:cubicBezTo>
                  <a:cubicBezTo>
                    <a:pt x="10644" y="7519"/>
                    <a:pt x="11656" y="7525"/>
                    <a:pt x="12667" y="7546"/>
                  </a:cubicBezTo>
                  <a:cubicBezTo>
                    <a:pt x="13194" y="7546"/>
                    <a:pt x="13342" y="7398"/>
                    <a:pt x="13342" y="6871"/>
                  </a:cubicBezTo>
                  <a:cubicBezTo>
                    <a:pt x="13300" y="4806"/>
                    <a:pt x="13300" y="2740"/>
                    <a:pt x="13342" y="675"/>
                  </a:cubicBezTo>
                  <a:cubicBezTo>
                    <a:pt x="13342" y="169"/>
                    <a:pt x="13194" y="1"/>
                    <a:pt x="12667" y="1"/>
                  </a:cubicBezTo>
                  <a:cubicBezTo>
                    <a:pt x="10665" y="11"/>
                    <a:pt x="8668" y="16"/>
                    <a:pt x="6671" y="16"/>
                  </a:cubicBezTo>
                  <a:cubicBezTo>
                    <a:pt x="4674" y="16"/>
                    <a:pt x="2677" y="1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62"/>
            <p:cNvSpPr/>
            <p:nvPr/>
          </p:nvSpPr>
          <p:spPr>
            <a:xfrm rot="-970049">
              <a:off x="8269271" y="3717043"/>
              <a:ext cx="258458" cy="146002"/>
            </a:xfrm>
            <a:custGeom>
              <a:avLst/>
              <a:gdLst/>
              <a:ahLst/>
              <a:cxnLst/>
              <a:rect l="l" t="t" r="r" b="b"/>
              <a:pathLst>
                <a:path w="13321" h="7525" extrusionOk="0">
                  <a:moveTo>
                    <a:pt x="590" y="1"/>
                  </a:moveTo>
                  <a:cubicBezTo>
                    <a:pt x="106" y="1"/>
                    <a:pt x="0" y="169"/>
                    <a:pt x="0" y="612"/>
                  </a:cubicBezTo>
                  <a:cubicBezTo>
                    <a:pt x="21" y="2698"/>
                    <a:pt x="21" y="4785"/>
                    <a:pt x="0" y="6871"/>
                  </a:cubicBezTo>
                  <a:cubicBezTo>
                    <a:pt x="0" y="7398"/>
                    <a:pt x="169" y="7525"/>
                    <a:pt x="675" y="7525"/>
                  </a:cubicBezTo>
                  <a:cubicBezTo>
                    <a:pt x="1342" y="7518"/>
                    <a:pt x="2010" y="7515"/>
                    <a:pt x="2677" y="7515"/>
                  </a:cubicBezTo>
                  <a:cubicBezTo>
                    <a:pt x="4012" y="7515"/>
                    <a:pt x="5347" y="7525"/>
                    <a:pt x="6681" y="7525"/>
                  </a:cubicBezTo>
                  <a:lnTo>
                    <a:pt x="12667" y="7525"/>
                  </a:lnTo>
                  <a:cubicBezTo>
                    <a:pt x="13131" y="7525"/>
                    <a:pt x="13320" y="7440"/>
                    <a:pt x="13320" y="6914"/>
                  </a:cubicBezTo>
                  <a:cubicBezTo>
                    <a:pt x="13299" y="4806"/>
                    <a:pt x="13299" y="2698"/>
                    <a:pt x="13320" y="591"/>
                  </a:cubicBezTo>
                  <a:cubicBezTo>
                    <a:pt x="13320" y="106"/>
                    <a:pt x="13152" y="1"/>
                    <a:pt x="12709" y="1"/>
                  </a:cubicBezTo>
                  <a:cubicBezTo>
                    <a:pt x="10686" y="11"/>
                    <a:pt x="8668" y="16"/>
                    <a:pt x="6650" y="16"/>
                  </a:cubicBezTo>
                  <a:cubicBezTo>
                    <a:pt x="4632" y="16"/>
                    <a:pt x="2614" y="1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62"/>
            <p:cNvSpPr/>
            <p:nvPr/>
          </p:nvSpPr>
          <p:spPr>
            <a:xfrm rot="-970049">
              <a:off x="9277888" y="3424923"/>
              <a:ext cx="256014" cy="146410"/>
            </a:xfrm>
            <a:custGeom>
              <a:avLst/>
              <a:gdLst/>
              <a:ahLst/>
              <a:cxnLst/>
              <a:rect l="l" t="t" r="r" b="b"/>
              <a:pathLst>
                <a:path w="13195" h="7546" extrusionOk="0">
                  <a:moveTo>
                    <a:pt x="633" y="1"/>
                  </a:moveTo>
                  <a:cubicBezTo>
                    <a:pt x="127" y="1"/>
                    <a:pt x="1" y="169"/>
                    <a:pt x="1" y="633"/>
                  </a:cubicBezTo>
                  <a:cubicBezTo>
                    <a:pt x="22" y="2719"/>
                    <a:pt x="22" y="4806"/>
                    <a:pt x="1" y="6892"/>
                  </a:cubicBezTo>
                  <a:cubicBezTo>
                    <a:pt x="1" y="7377"/>
                    <a:pt x="148" y="7525"/>
                    <a:pt x="633" y="7525"/>
                  </a:cubicBezTo>
                  <a:cubicBezTo>
                    <a:pt x="1300" y="7518"/>
                    <a:pt x="1966" y="7515"/>
                    <a:pt x="2630" y="7515"/>
                  </a:cubicBezTo>
                  <a:cubicBezTo>
                    <a:pt x="3958" y="7515"/>
                    <a:pt x="5284" y="7525"/>
                    <a:pt x="6619" y="7525"/>
                  </a:cubicBezTo>
                  <a:cubicBezTo>
                    <a:pt x="8600" y="7525"/>
                    <a:pt x="10560" y="7525"/>
                    <a:pt x="12541" y="7546"/>
                  </a:cubicBezTo>
                  <a:cubicBezTo>
                    <a:pt x="12984" y="7546"/>
                    <a:pt x="13194" y="7462"/>
                    <a:pt x="13194" y="6935"/>
                  </a:cubicBezTo>
                  <a:cubicBezTo>
                    <a:pt x="13173" y="4827"/>
                    <a:pt x="13173" y="2719"/>
                    <a:pt x="13194" y="612"/>
                  </a:cubicBezTo>
                  <a:cubicBezTo>
                    <a:pt x="13194" y="148"/>
                    <a:pt x="13068" y="1"/>
                    <a:pt x="12604" y="1"/>
                  </a:cubicBezTo>
                  <a:cubicBezTo>
                    <a:pt x="10602" y="11"/>
                    <a:pt x="8605" y="16"/>
                    <a:pt x="6611" y="16"/>
                  </a:cubicBezTo>
                  <a:cubicBezTo>
                    <a:pt x="4616" y="16"/>
                    <a:pt x="2625" y="1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62"/>
            <p:cNvSpPr/>
            <p:nvPr/>
          </p:nvSpPr>
          <p:spPr>
            <a:xfrm rot="-970049">
              <a:off x="8779522" y="3569385"/>
              <a:ext cx="256402" cy="146410"/>
            </a:xfrm>
            <a:custGeom>
              <a:avLst/>
              <a:gdLst/>
              <a:ahLst/>
              <a:cxnLst/>
              <a:rect l="l" t="t" r="r" b="b"/>
              <a:pathLst>
                <a:path w="13215" h="7546" extrusionOk="0">
                  <a:moveTo>
                    <a:pt x="654" y="1"/>
                  </a:moveTo>
                  <a:cubicBezTo>
                    <a:pt x="148" y="1"/>
                    <a:pt x="21" y="148"/>
                    <a:pt x="21" y="633"/>
                  </a:cubicBezTo>
                  <a:cubicBezTo>
                    <a:pt x="42" y="2719"/>
                    <a:pt x="42" y="4806"/>
                    <a:pt x="21" y="6892"/>
                  </a:cubicBezTo>
                  <a:cubicBezTo>
                    <a:pt x="0" y="7440"/>
                    <a:pt x="232" y="7525"/>
                    <a:pt x="717" y="7525"/>
                  </a:cubicBezTo>
                  <a:lnTo>
                    <a:pt x="6639" y="7525"/>
                  </a:lnTo>
                  <a:cubicBezTo>
                    <a:pt x="8599" y="7525"/>
                    <a:pt x="10580" y="7525"/>
                    <a:pt x="12540" y="7546"/>
                  </a:cubicBezTo>
                  <a:cubicBezTo>
                    <a:pt x="13004" y="7546"/>
                    <a:pt x="13215" y="7462"/>
                    <a:pt x="13215" y="6935"/>
                  </a:cubicBezTo>
                  <a:cubicBezTo>
                    <a:pt x="13173" y="4827"/>
                    <a:pt x="13194" y="2719"/>
                    <a:pt x="13215" y="612"/>
                  </a:cubicBezTo>
                  <a:cubicBezTo>
                    <a:pt x="13215" y="169"/>
                    <a:pt x="13088" y="1"/>
                    <a:pt x="12604" y="1"/>
                  </a:cubicBezTo>
                  <a:cubicBezTo>
                    <a:pt x="10612" y="11"/>
                    <a:pt x="8620" y="16"/>
                    <a:pt x="6629" y="16"/>
                  </a:cubicBezTo>
                  <a:cubicBezTo>
                    <a:pt x="4637" y="16"/>
                    <a:pt x="26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62"/>
            <p:cNvSpPr/>
            <p:nvPr/>
          </p:nvSpPr>
          <p:spPr>
            <a:xfrm rot="-970049">
              <a:off x="8316354" y="3884481"/>
              <a:ext cx="258866" cy="135797"/>
            </a:xfrm>
            <a:custGeom>
              <a:avLst/>
              <a:gdLst/>
              <a:ahLst/>
              <a:cxnLst/>
              <a:rect l="l" t="t" r="r" b="b"/>
              <a:pathLst>
                <a:path w="13342" h="6999" extrusionOk="0">
                  <a:moveTo>
                    <a:pt x="611" y="1"/>
                  </a:moveTo>
                  <a:cubicBezTo>
                    <a:pt x="148" y="1"/>
                    <a:pt x="0" y="149"/>
                    <a:pt x="0" y="591"/>
                  </a:cubicBezTo>
                  <a:cubicBezTo>
                    <a:pt x="21" y="2530"/>
                    <a:pt x="21" y="4469"/>
                    <a:pt x="0" y="6387"/>
                  </a:cubicBezTo>
                  <a:cubicBezTo>
                    <a:pt x="0" y="6851"/>
                    <a:pt x="148" y="6998"/>
                    <a:pt x="611" y="6998"/>
                  </a:cubicBezTo>
                  <a:cubicBezTo>
                    <a:pt x="2624" y="6988"/>
                    <a:pt x="4642" y="6982"/>
                    <a:pt x="6663" y="6982"/>
                  </a:cubicBezTo>
                  <a:cubicBezTo>
                    <a:pt x="8684" y="6982"/>
                    <a:pt x="10707" y="6988"/>
                    <a:pt x="12730" y="6998"/>
                  </a:cubicBezTo>
                  <a:cubicBezTo>
                    <a:pt x="13194" y="6998"/>
                    <a:pt x="13320" y="6851"/>
                    <a:pt x="13320" y="6387"/>
                  </a:cubicBezTo>
                  <a:cubicBezTo>
                    <a:pt x="13299" y="4490"/>
                    <a:pt x="13299" y="2572"/>
                    <a:pt x="13320" y="675"/>
                  </a:cubicBezTo>
                  <a:cubicBezTo>
                    <a:pt x="13341" y="149"/>
                    <a:pt x="13173" y="1"/>
                    <a:pt x="12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62"/>
            <p:cNvSpPr/>
            <p:nvPr/>
          </p:nvSpPr>
          <p:spPr>
            <a:xfrm rot="-970049">
              <a:off x="7817920" y="4028603"/>
              <a:ext cx="258866" cy="136204"/>
            </a:xfrm>
            <a:custGeom>
              <a:avLst/>
              <a:gdLst/>
              <a:ahLst/>
              <a:cxnLst/>
              <a:rect l="l" t="t" r="r" b="b"/>
              <a:pathLst>
                <a:path w="13342" h="7020" extrusionOk="0">
                  <a:moveTo>
                    <a:pt x="696" y="1"/>
                  </a:moveTo>
                  <a:cubicBezTo>
                    <a:pt x="169" y="1"/>
                    <a:pt x="1" y="148"/>
                    <a:pt x="1" y="675"/>
                  </a:cubicBezTo>
                  <a:cubicBezTo>
                    <a:pt x="43" y="2551"/>
                    <a:pt x="43" y="4448"/>
                    <a:pt x="1" y="6324"/>
                  </a:cubicBezTo>
                  <a:cubicBezTo>
                    <a:pt x="1" y="6830"/>
                    <a:pt x="148" y="7019"/>
                    <a:pt x="675" y="7019"/>
                  </a:cubicBezTo>
                  <a:cubicBezTo>
                    <a:pt x="2667" y="7009"/>
                    <a:pt x="4664" y="7003"/>
                    <a:pt x="6661" y="7003"/>
                  </a:cubicBezTo>
                  <a:cubicBezTo>
                    <a:pt x="8658" y="7003"/>
                    <a:pt x="10655" y="7009"/>
                    <a:pt x="12646" y="7019"/>
                  </a:cubicBezTo>
                  <a:cubicBezTo>
                    <a:pt x="13173" y="7019"/>
                    <a:pt x="13342" y="6872"/>
                    <a:pt x="13342" y="6345"/>
                  </a:cubicBezTo>
                  <a:cubicBezTo>
                    <a:pt x="13300" y="4490"/>
                    <a:pt x="13300" y="2614"/>
                    <a:pt x="13342" y="760"/>
                  </a:cubicBezTo>
                  <a:cubicBezTo>
                    <a:pt x="13342" y="191"/>
                    <a:pt x="13194" y="1"/>
                    <a:pt x="12604" y="1"/>
                  </a:cubicBezTo>
                  <a:cubicBezTo>
                    <a:pt x="11614" y="22"/>
                    <a:pt x="10628" y="27"/>
                    <a:pt x="9643" y="27"/>
                  </a:cubicBezTo>
                  <a:cubicBezTo>
                    <a:pt x="8658" y="27"/>
                    <a:pt x="7672" y="22"/>
                    <a:pt x="6682" y="22"/>
                  </a:cubicBezTo>
                  <a:cubicBezTo>
                    <a:pt x="4680" y="22"/>
                    <a:pt x="2677" y="22"/>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62"/>
            <p:cNvSpPr/>
            <p:nvPr/>
          </p:nvSpPr>
          <p:spPr>
            <a:xfrm rot="-970049">
              <a:off x="9324798" y="3591959"/>
              <a:ext cx="256421" cy="135816"/>
            </a:xfrm>
            <a:custGeom>
              <a:avLst/>
              <a:gdLst/>
              <a:ahLst/>
              <a:cxnLst/>
              <a:rect l="l" t="t" r="r" b="b"/>
              <a:pathLst>
                <a:path w="13216" h="7000" extrusionOk="0">
                  <a:moveTo>
                    <a:pt x="582" y="0"/>
                  </a:moveTo>
                  <a:cubicBezTo>
                    <a:pt x="97" y="0"/>
                    <a:pt x="1" y="214"/>
                    <a:pt x="1" y="676"/>
                  </a:cubicBezTo>
                  <a:cubicBezTo>
                    <a:pt x="22" y="2573"/>
                    <a:pt x="43" y="4449"/>
                    <a:pt x="1" y="6346"/>
                  </a:cubicBezTo>
                  <a:cubicBezTo>
                    <a:pt x="1" y="6873"/>
                    <a:pt x="169" y="6999"/>
                    <a:pt x="675" y="6999"/>
                  </a:cubicBezTo>
                  <a:cubicBezTo>
                    <a:pt x="1329" y="6992"/>
                    <a:pt x="1982" y="6990"/>
                    <a:pt x="2634" y="6990"/>
                  </a:cubicBezTo>
                  <a:cubicBezTo>
                    <a:pt x="3940" y="6990"/>
                    <a:pt x="5242" y="6999"/>
                    <a:pt x="6534" y="6999"/>
                  </a:cubicBezTo>
                  <a:lnTo>
                    <a:pt x="12520" y="6999"/>
                  </a:lnTo>
                  <a:cubicBezTo>
                    <a:pt x="13005" y="6999"/>
                    <a:pt x="13194" y="6894"/>
                    <a:pt x="13194" y="6346"/>
                  </a:cubicBezTo>
                  <a:cubicBezTo>
                    <a:pt x="13173" y="4428"/>
                    <a:pt x="13173" y="2531"/>
                    <a:pt x="13194" y="634"/>
                  </a:cubicBezTo>
                  <a:cubicBezTo>
                    <a:pt x="13215" y="128"/>
                    <a:pt x="13047" y="2"/>
                    <a:pt x="12562" y="2"/>
                  </a:cubicBezTo>
                  <a:cubicBezTo>
                    <a:pt x="10581" y="12"/>
                    <a:pt x="8595" y="18"/>
                    <a:pt x="6608" y="18"/>
                  </a:cubicBezTo>
                  <a:cubicBezTo>
                    <a:pt x="4622" y="18"/>
                    <a:pt x="2635" y="12"/>
                    <a:pt x="654" y="2"/>
                  </a:cubicBezTo>
                  <a:cubicBezTo>
                    <a:pt x="629" y="1"/>
                    <a:pt x="605" y="0"/>
                    <a:pt x="5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62"/>
            <p:cNvSpPr/>
            <p:nvPr/>
          </p:nvSpPr>
          <p:spPr>
            <a:xfrm rot="-970049">
              <a:off x="8826899" y="3736432"/>
              <a:ext cx="255994" cy="136204"/>
            </a:xfrm>
            <a:custGeom>
              <a:avLst/>
              <a:gdLst/>
              <a:ahLst/>
              <a:cxnLst/>
              <a:rect l="l" t="t" r="r" b="b"/>
              <a:pathLst>
                <a:path w="13194" h="7020" extrusionOk="0">
                  <a:moveTo>
                    <a:pt x="611" y="1"/>
                  </a:moveTo>
                  <a:cubicBezTo>
                    <a:pt x="169" y="1"/>
                    <a:pt x="0" y="127"/>
                    <a:pt x="0" y="591"/>
                  </a:cubicBezTo>
                  <a:cubicBezTo>
                    <a:pt x="21" y="2530"/>
                    <a:pt x="21" y="4469"/>
                    <a:pt x="0" y="6387"/>
                  </a:cubicBezTo>
                  <a:cubicBezTo>
                    <a:pt x="0" y="6893"/>
                    <a:pt x="169" y="7019"/>
                    <a:pt x="654" y="7019"/>
                  </a:cubicBezTo>
                  <a:cubicBezTo>
                    <a:pt x="2635" y="7009"/>
                    <a:pt x="4616" y="7003"/>
                    <a:pt x="6597" y="7003"/>
                  </a:cubicBezTo>
                  <a:cubicBezTo>
                    <a:pt x="8578" y="7003"/>
                    <a:pt x="10559" y="7009"/>
                    <a:pt x="12541" y="7019"/>
                  </a:cubicBezTo>
                  <a:cubicBezTo>
                    <a:pt x="13025" y="7019"/>
                    <a:pt x="13194" y="6893"/>
                    <a:pt x="13194" y="6387"/>
                  </a:cubicBezTo>
                  <a:cubicBezTo>
                    <a:pt x="13173" y="4490"/>
                    <a:pt x="13173" y="2572"/>
                    <a:pt x="13194" y="675"/>
                  </a:cubicBezTo>
                  <a:cubicBezTo>
                    <a:pt x="13194" y="127"/>
                    <a:pt x="13025" y="22"/>
                    <a:pt x="12519" y="22"/>
                  </a:cubicBezTo>
                  <a:lnTo>
                    <a:pt x="6597" y="22"/>
                  </a:lnTo>
                  <a:cubicBezTo>
                    <a:pt x="4595" y="22"/>
                    <a:pt x="2614" y="22"/>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62"/>
            <p:cNvSpPr/>
            <p:nvPr/>
          </p:nvSpPr>
          <p:spPr>
            <a:xfrm rot="-970049">
              <a:off x="8542700" y="3643344"/>
              <a:ext cx="222875" cy="146410"/>
            </a:xfrm>
            <a:custGeom>
              <a:avLst/>
              <a:gdLst/>
              <a:ahLst/>
              <a:cxnLst/>
              <a:rect l="l" t="t" r="r" b="b"/>
              <a:pathLst>
                <a:path w="11487" h="7546" extrusionOk="0">
                  <a:moveTo>
                    <a:pt x="5796" y="1"/>
                  </a:moveTo>
                  <a:cubicBezTo>
                    <a:pt x="4068" y="1"/>
                    <a:pt x="2340" y="1"/>
                    <a:pt x="611" y="22"/>
                  </a:cubicBezTo>
                  <a:cubicBezTo>
                    <a:pt x="581" y="20"/>
                    <a:pt x="552" y="20"/>
                    <a:pt x="525" y="20"/>
                  </a:cubicBezTo>
                  <a:cubicBezTo>
                    <a:pt x="147" y="20"/>
                    <a:pt x="0" y="160"/>
                    <a:pt x="0" y="612"/>
                  </a:cubicBezTo>
                  <a:cubicBezTo>
                    <a:pt x="21" y="2719"/>
                    <a:pt x="21" y="4848"/>
                    <a:pt x="0" y="6977"/>
                  </a:cubicBezTo>
                  <a:cubicBezTo>
                    <a:pt x="0" y="7419"/>
                    <a:pt x="148" y="7546"/>
                    <a:pt x="569" y="7546"/>
                  </a:cubicBezTo>
                  <a:cubicBezTo>
                    <a:pt x="2287" y="7535"/>
                    <a:pt x="4010" y="7530"/>
                    <a:pt x="5733" y="7530"/>
                  </a:cubicBezTo>
                  <a:cubicBezTo>
                    <a:pt x="7456" y="7530"/>
                    <a:pt x="9179" y="7535"/>
                    <a:pt x="10896" y="7546"/>
                  </a:cubicBezTo>
                  <a:cubicBezTo>
                    <a:pt x="11381" y="7546"/>
                    <a:pt x="11487" y="7335"/>
                    <a:pt x="11487" y="6914"/>
                  </a:cubicBezTo>
                  <a:cubicBezTo>
                    <a:pt x="11466" y="4806"/>
                    <a:pt x="11466" y="2698"/>
                    <a:pt x="11487" y="591"/>
                  </a:cubicBezTo>
                  <a:cubicBezTo>
                    <a:pt x="11487" y="127"/>
                    <a:pt x="11318" y="1"/>
                    <a:pt x="108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62"/>
            <p:cNvSpPr/>
            <p:nvPr/>
          </p:nvSpPr>
          <p:spPr>
            <a:xfrm rot="-970049">
              <a:off x="9548896" y="3352205"/>
              <a:ext cx="215521" cy="146410"/>
            </a:xfrm>
            <a:custGeom>
              <a:avLst/>
              <a:gdLst/>
              <a:ahLst/>
              <a:cxnLst/>
              <a:rect l="l" t="t" r="r" b="b"/>
              <a:pathLst>
                <a:path w="11108" h="7546" extrusionOk="0">
                  <a:moveTo>
                    <a:pt x="653" y="1"/>
                  </a:moveTo>
                  <a:cubicBezTo>
                    <a:pt x="169" y="1"/>
                    <a:pt x="0" y="127"/>
                    <a:pt x="0" y="633"/>
                  </a:cubicBezTo>
                  <a:cubicBezTo>
                    <a:pt x="21" y="2698"/>
                    <a:pt x="21" y="4785"/>
                    <a:pt x="0" y="6871"/>
                  </a:cubicBezTo>
                  <a:cubicBezTo>
                    <a:pt x="0" y="7419"/>
                    <a:pt x="190" y="7525"/>
                    <a:pt x="696" y="7525"/>
                  </a:cubicBezTo>
                  <a:cubicBezTo>
                    <a:pt x="1237" y="7518"/>
                    <a:pt x="1778" y="7515"/>
                    <a:pt x="2318" y="7515"/>
                  </a:cubicBezTo>
                  <a:cubicBezTo>
                    <a:pt x="3398" y="7515"/>
                    <a:pt x="4475" y="7525"/>
                    <a:pt x="5543" y="7525"/>
                  </a:cubicBezTo>
                  <a:cubicBezTo>
                    <a:pt x="6365" y="7525"/>
                    <a:pt x="7187" y="7519"/>
                    <a:pt x="8009" y="7519"/>
                  </a:cubicBezTo>
                  <a:cubicBezTo>
                    <a:pt x="8831" y="7519"/>
                    <a:pt x="9653" y="7525"/>
                    <a:pt x="10475" y="7546"/>
                  </a:cubicBezTo>
                  <a:cubicBezTo>
                    <a:pt x="10939" y="7546"/>
                    <a:pt x="11086" y="7419"/>
                    <a:pt x="11086" y="6935"/>
                  </a:cubicBezTo>
                  <a:cubicBezTo>
                    <a:pt x="11065" y="4827"/>
                    <a:pt x="11065" y="2719"/>
                    <a:pt x="11086" y="612"/>
                  </a:cubicBezTo>
                  <a:cubicBezTo>
                    <a:pt x="11107" y="106"/>
                    <a:pt x="10918" y="1"/>
                    <a:pt x="10433" y="1"/>
                  </a:cubicBezTo>
                  <a:cubicBezTo>
                    <a:pt x="8799" y="11"/>
                    <a:pt x="7166" y="16"/>
                    <a:pt x="5535" y="16"/>
                  </a:cubicBezTo>
                  <a:cubicBezTo>
                    <a:pt x="3904" y="16"/>
                    <a:pt x="2276" y="11"/>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62"/>
            <p:cNvSpPr/>
            <p:nvPr/>
          </p:nvSpPr>
          <p:spPr>
            <a:xfrm rot="-970049">
              <a:off x="9050524" y="3497131"/>
              <a:ext cx="212669" cy="146041"/>
            </a:xfrm>
            <a:custGeom>
              <a:avLst/>
              <a:gdLst/>
              <a:ahLst/>
              <a:cxnLst/>
              <a:rect l="l" t="t" r="r" b="b"/>
              <a:pathLst>
                <a:path w="10961" h="7527" extrusionOk="0">
                  <a:moveTo>
                    <a:pt x="612" y="1"/>
                  </a:moveTo>
                  <a:cubicBezTo>
                    <a:pt x="169" y="1"/>
                    <a:pt x="1" y="127"/>
                    <a:pt x="1" y="591"/>
                  </a:cubicBezTo>
                  <a:cubicBezTo>
                    <a:pt x="22" y="2698"/>
                    <a:pt x="22" y="4806"/>
                    <a:pt x="1" y="6914"/>
                  </a:cubicBezTo>
                  <a:cubicBezTo>
                    <a:pt x="1" y="7377"/>
                    <a:pt x="148" y="7525"/>
                    <a:pt x="612" y="7525"/>
                  </a:cubicBezTo>
                  <a:cubicBezTo>
                    <a:pt x="1153" y="7518"/>
                    <a:pt x="1694" y="7515"/>
                    <a:pt x="2235" y="7515"/>
                  </a:cubicBezTo>
                  <a:cubicBezTo>
                    <a:pt x="3316" y="7515"/>
                    <a:pt x="4398" y="7525"/>
                    <a:pt x="5480" y="7525"/>
                  </a:cubicBezTo>
                  <a:cubicBezTo>
                    <a:pt x="6562" y="7525"/>
                    <a:pt x="7644" y="7515"/>
                    <a:pt x="8726" y="7515"/>
                  </a:cubicBezTo>
                  <a:cubicBezTo>
                    <a:pt x="9267" y="7515"/>
                    <a:pt x="9808" y="7518"/>
                    <a:pt x="10349" y="7525"/>
                  </a:cubicBezTo>
                  <a:cubicBezTo>
                    <a:pt x="10377" y="7526"/>
                    <a:pt x="10404" y="7527"/>
                    <a:pt x="10430" y="7527"/>
                  </a:cubicBezTo>
                  <a:cubicBezTo>
                    <a:pt x="10830" y="7527"/>
                    <a:pt x="10960" y="7370"/>
                    <a:pt x="10960" y="6935"/>
                  </a:cubicBezTo>
                  <a:cubicBezTo>
                    <a:pt x="10939" y="4827"/>
                    <a:pt x="10939" y="2719"/>
                    <a:pt x="10960" y="612"/>
                  </a:cubicBezTo>
                  <a:cubicBezTo>
                    <a:pt x="10960" y="148"/>
                    <a:pt x="10834" y="1"/>
                    <a:pt x="10370" y="1"/>
                  </a:cubicBezTo>
                  <a:cubicBezTo>
                    <a:pt x="8747" y="11"/>
                    <a:pt x="7119" y="16"/>
                    <a:pt x="5491" y="16"/>
                  </a:cubicBezTo>
                  <a:cubicBezTo>
                    <a:pt x="3863" y="16"/>
                    <a:pt x="2235" y="1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62"/>
            <p:cNvSpPr/>
            <p:nvPr/>
          </p:nvSpPr>
          <p:spPr>
            <a:xfrm rot="-970049">
              <a:off x="8044452" y="3789180"/>
              <a:ext cx="210612" cy="146410"/>
            </a:xfrm>
            <a:custGeom>
              <a:avLst/>
              <a:gdLst/>
              <a:ahLst/>
              <a:cxnLst/>
              <a:rect l="l" t="t" r="r" b="b"/>
              <a:pathLst>
                <a:path w="10855" h="7546" extrusionOk="0">
                  <a:moveTo>
                    <a:pt x="633" y="1"/>
                  </a:moveTo>
                  <a:cubicBezTo>
                    <a:pt x="169" y="1"/>
                    <a:pt x="22" y="127"/>
                    <a:pt x="22" y="612"/>
                  </a:cubicBezTo>
                  <a:cubicBezTo>
                    <a:pt x="43" y="2719"/>
                    <a:pt x="43" y="4827"/>
                    <a:pt x="22" y="6935"/>
                  </a:cubicBezTo>
                  <a:cubicBezTo>
                    <a:pt x="1" y="7440"/>
                    <a:pt x="190" y="7546"/>
                    <a:pt x="675" y="7546"/>
                  </a:cubicBezTo>
                  <a:cubicBezTo>
                    <a:pt x="2256" y="7535"/>
                    <a:pt x="3842" y="7530"/>
                    <a:pt x="5430" y="7530"/>
                  </a:cubicBezTo>
                  <a:cubicBezTo>
                    <a:pt x="7019" y="7530"/>
                    <a:pt x="8610" y="7535"/>
                    <a:pt x="10201" y="7546"/>
                  </a:cubicBezTo>
                  <a:cubicBezTo>
                    <a:pt x="10686" y="7546"/>
                    <a:pt x="10855" y="7419"/>
                    <a:pt x="10855" y="6914"/>
                  </a:cubicBezTo>
                  <a:cubicBezTo>
                    <a:pt x="10813" y="4827"/>
                    <a:pt x="10813" y="2762"/>
                    <a:pt x="10855" y="675"/>
                  </a:cubicBezTo>
                  <a:cubicBezTo>
                    <a:pt x="10855" y="127"/>
                    <a:pt x="10665" y="22"/>
                    <a:pt x="10159" y="22"/>
                  </a:cubicBezTo>
                  <a:cubicBezTo>
                    <a:pt x="9632" y="29"/>
                    <a:pt x="9105" y="31"/>
                    <a:pt x="8578" y="31"/>
                  </a:cubicBezTo>
                  <a:cubicBezTo>
                    <a:pt x="7525" y="31"/>
                    <a:pt x="6471" y="22"/>
                    <a:pt x="5417" y="22"/>
                  </a:cubicBezTo>
                  <a:cubicBezTo>
                    <a:pt x="3815" y="22"/>
                    <a:pt x="2213" y="22"/>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62"/>
            <p:cNvSpPr/>
            <p:nvPr/>
          </p:nvSpPr>
          <p:spPr>
            <a:xfrm rot="-970049">
              <a:off x="8589616" y="3810417"/>
              <a:ext cx="222875" cy="135836"/>
            </a:xfrm>
            <a:custGeom>
              <a:avLst/>
              <a:gdLst/>
              <a:ahLst/>
              <a:cxnLst/>
              <a:rect l="l" t="t" r="r" b="b"/>
              <a:pathLst>
                <a:path w="11487" h="7001" extrusionOk="0">
                  <a:moveTo>
                    <a:pt x="525" y="1"/>
                  </a:moveTo>
                  <a:cubicBezTo>
                    <a:pt x="147" y="1"/>
                    <a:pt x="0" y="141"/>
                    <a:pt x="0" y="593"/>
                  </a:cubicBezTo>
                  <a:cubicBezTo>
                    <a:pt x="21" y="2532"/>
                    <a:pt x="21" y="4492"/>
                    <a:pt x="0" y="6431"/>
                  </a:cubicBezTo>
                  <a:cubicBezTo>
                    <a:pt x="0" y="6874"/>
                    <a:pt x="148" y="7000"/>
                    <a:pt x="569" y="7000"/>
                  </a:cubicBezTo>
                  <a:cubicBezTo>
                    <a:pt x="2287" y="6990"/>
                    <a:pt x="4005" y="6984"/>
                    <a:pt x="5725" y="6984"/>
                  </a:cubicBezTo>
                  <a:cubicBezTo>
                    <a:pt x="7445" y="6984"/>
                    <a:pt x="9168" y="6990"/>
                    <a:pt x="10896" y="7000"/>
                  </a:cubicBezTo>
                  <a:cubicBezTo>
                    <a:pt x="11318" y="7000"/>
                    <a:pt x="11466" y="6874"/>
                    <a:pt x="11466" y="6431"/>
                  </a:cubicBezTo>
                  <a:cubicBezTo>
                    <a:pt x="11444" y="4492"/>
                    <a:pt x="11444" y="2532"/>
                    <a:pt x="11466" y="593"/>
                  </a:cubicBezTo>
                  <a:cubicBezTo>
                    <a:pt x="11487" y="129"/>
                    <a:pt x="11318" y="3"/>
                    <a:pt x="10854" y="3"/>
                  </a:cubicBezTo>
                  <a:lnTo>
                    <a:pt x="611" y="3"/>
                  </a:lnTo>
                  <a:cubicBezTo>
                    <a:pt x="581" y="2"/>
                    <a:pt x="552" y="1"/>
                    <a:pt x="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62"/>
            <p:cNvSpPr/>
            <p:nvPr/>
          </p:nvSpPr>
          <p:spPr>
            <a:xfrm rot="-970049">
              <a:off x="9595882" y="3519366"/>
              <a:ext cx="215114" cy="136204"/>
            </a:xfrm>
            <a:custGeom>
              <a:avLst/>
              <a:gdLst/>
              <a:ahLst/>
              <a:cxnLst/>
              <a:rect l="l" t="t" r="r" b="b"/>
              <a:pathLst>
                <a:path w="11087" h="7020" extrusionOk="0">
                  <a:moveTo>
                    <a:pt x="653" y="1"/>
                  </a:moveTo>
                  <a:cubicBezTo>
                    <a:pt x="190" y="1"/>
                    <a:pt x="0" y="106"/>
                    <a:pt x="0" y="633"/>
                  </a:cubicBezTo>
                  <a:cubicBezTo>
                    <a:pt x="21" y="2572"/>
                    <a:pt x="21" y="4490"/>
                    <a:pt x="0" y="6429"/>
                  </a:cubicBezTo>
                  <a:cubicBezTo>
                    <a:pt x="0" y="6893"/>
                    <a:pt x="148" y="7019"/>
                    <a:pt x="611" y="7019"/>
                  </a:cubicBezTo>
                  <a:cubicBezTo>
                    <a:pt x="2255" y="7009"/>
                    <a:pt x="3899" y="7003"/>
                    <a:pt x="5543" y="7003"/>
                  </a:cubicBezTo>
                  <a:cubicBezTo>
                    <a:pt x="7187" y="7003"/>
                    <a:pt x="8831" y="7009"/>
                    <a:pt x="10475" y="7019"/>
                  </a:cubicBezTo>
                  <a:cubicBezTo>
                    <a:pt x="10981" y="7019"/>
                    <a:pt x="11086" y="6851"/>
                    <a:pt x="11086" y="6366"/>
                  </a:cubicBezTo>
                  <a:cubicBezTo>
                    <a:pt x="11065" y="4469"/>
                    <a:pt x="11065" y="2551"/>
                    <a:pt x="11086" y="654"/>
                  </a:cubicBezTo>
                  <a:cubicBezTo>
                    <a:pt x="11086" y="148"/>
                    <a:pt x="10939" y="22"/>
                    <a:pt x="10454" y="22"/>
                  </a:cubicBezTo>
                  <a:lnTo>
                    <a:pt x="5585" y="22"/>
                  </a:lnTo>
                  <a:cubicBezTo>
                    <a:pt x="3941" y="22"/>
                    <a:pt x="2297" y="22"/>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62"/>
            <p:cNvSpPr/>
            <p:nvPr/>
          </p:nvSpPr>
          <p:spPr>
            <a:xfrm rot="-970049">
              <a:off x="9097607" y="3664608"/>
              <a:ext cx="212669" cy="135816"/>
            </a:xfrm>
            <a:custGeom>
              <a:avLst/>
              <a:gdLst/>
              <a:ahLst/>
              <a:cxnLst/>
              <a:rect l="l" t="t" r="r" b="b"/>
              <a:pathLst>
                <a:path w="10961" h="7000" extrusionOk="0">
                  <a:moveTo>
                    <a:pt x="534" y="0"/>
                  </a:moveTo>
                  <a:cubicBezTo>
                    <a:pt x="149" y="0"/>
                    <a:pt x="1" y="157"/>
                    <a:pt x="1" y="592"/>
                  </a:cubicBezTo>
                  <a:cubicBezTo>
                    <a:pt x="22" y="2531"/>
                    <a:pt x="22" y="4491"/>
                    <a:pt x="1" y="6430"/>
                  </a:cubicBezTo>
                  <a:cubicBezTo>
                    <a:pt x="1" y="6873"/>
                    <a:pt x="169" y="6999"/>
                    <a:pt x="591" y="6999"/>
                  </a:cubicBezTo>
                  <a:cubicBezTo>
                    <a:pt x="2224" y="6989"/>
                    <a:pt x="3857" y="6983"/>
                    <a:pt x="5491" y="6983"/>
                  </a:cubicBezTo>
                  <a:cubicBezTo>
                    <a:pt x="7124" y="6983"/>
                    <a:pt x="8758" y="6989"/>
                    <a:pt x="10391" y="6999"/>
                  </a:cubicBezTo>
                  <a:cubicBezTo>
                    <a:pt x="10791" y="6999"/>
                    <a:pt x="10960" y="6873"/>
                    <a:pt x="10960" y="6430"/>
                  </a:cubicBezTo>
                  <a:cubicBezTo>
                    <a:pt x="10939" y="4491"/>
                    <a:pt x="10939" y="2531"/>
                    <a:pt x="10960" y="592"/>
                  </a:cubicBezTo>
                  <a:cubicBezTo>
                    <a:pt x="10960" y="107"/>
                    <a:pt x="10791" y="2"/>
                    <a:pt x="10349" y="2"/>
                  </a:cubicBezTo>
                  <a:lnTo>
                    <a:pt x="612" y="2"/>
                  </a:lnTo>
                  <a:cubicBezTo>
                    <a:pt x="585" y="1"/>
                    <a:pt x="559" y="0"/>
                    <a:pt x="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62"/>
            <p:cNvSpPr/>
            <p:nvPr/>
          </p:nvSpPr>
          <p:spPr>
            <a:xfrm rot="-970049">
              <a:off x="8090987" y="3956405"/>
              <a:ext cx="210612" cy="135836"/>
            </a:xfrm>
            <a:custGeom>
              <a:avLst/>
              <a:gdLst/>
              <a:ahLst/>
              <a:cxnLst/>
              <a:rect l="l" t="t" r="r" b="b"/>
              <a:pathLst>
                <a:path w="10855" h="7001" extrusionOk="0">
                  <a:moveTo>
                    <a:pt x="654" y="1"/>
                  </a:moveTo>
                  <a:cubicBezTo>
                    <a:pt x="169" y="1"/>
                    <a:pt x="22" y="127"/>
                    <a:pt x="22" y="633"/>
                  </a:cubicBezTo>
                  <a:cubicBezTo>
                    <a:pt x="43" y="2530"/>
                    <a:pt x="43" y="4448"/>
                    <a:pt x="22" y="6345"/>
                  </a:cubicBezTo>
                  <a:cubicBezTo>
                    <a:pt x="0" y="6893"/>
                    <a:pt x="211" y="6998"/>
                    <a:pt x="717" y="6998"/>
                  </a:cubicBezTo>
                  <a:cubicBezTo>
                    <a:pt x="1230" y="6991"/>
                    <a:pt x="1745" y="6989"/>
                    <a:pt x="2262" y="6989"/>
                  </a:cubicBezTo>
                  <a:cubicBezTo>
                    <a:pt x="3295" y="6989"/>
                    <a:pt x="4335" y="6998"/>
                    <a:pt x="5375" y="6998"/>
                  </a:cubicBezTo>
                  <a:cubicBezTo>
                    <a:pt x="6443" y="6998"/>
                    <a:pt x="7511" y="6989"/>
                    <a:pt x="8572" y="6989"/>
                  </a:cubicBezTo>
                  <a:cubicBezTo>
                    <a:pt x="9103" y="6989"/>
                    <a:pt x="9632" y="6991"/>
                    <a:pt x="10159" y="6998"/>
                  </a:cubicBezTo>
                  <a:cubicBezTo>
                    <a:pt x="10191" y="6999"/>
                    <a:pt x="10221" y="7000"/>
                    <a:pt x="10250" y="7000"/>
                  </a:cubicBezTo>
                  <a:cubicBezTo>
                    <a:pt x="10706" y="7000"/>
                    <a:pt x="10855" y="6840"/>
                    <a:pt x="10855" y="6345"/>
                  </a:cubicBezTo>
                  <a:cubicBezTo>
                    <a:pt x="10812" y="4448"/>
                    <a:pt x="10812" y="2572"/>
                    <a:pt x="10855" y="675"/>
                  </a:cubicBezTo>
                  <a:cubicBezTo>
                    <a:pt x="10855" y="191"/>
                    <a:pt x="10728" y="1"/>
                    <a:pt x="10180" y="1"/>
                  </a:cubicBezTo>
                  <a:cubicBezTo>
                    <a:pt x="8599" y="11"/>
                    <a:pt x="7014" y="17"/>
                    <a:pt x="5425" y="17"/>
                  </a:cubicBezTo>
                  <a:cubicBezTo>
                    <a:pt x="3836" y="17"/>
                    <a:pt x="22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62"/>
            <p:cNvSpPr/>
            <p:nvPr/>
          </p:nvSpPr>
          <p:spPr>
            <a:xfrm rot="-970049">
              <a:off x="7574270" y="3471541"/>
              <a:ext cx="2381597" cy="596854"/>
            </a:xfrm>
            <a:custGeom>
              <a:avLst/>
              <a:gdLst/>
              <a:ahLst/>
              <a:cxnLst/>
              <a:rect l="l" t="t" r="r" b="b"/>
              <a:pathLst>
                <a:path w="122748" h="30762" extrusionOk="0">
                  <a:moveTo>
                    <a:pt x="22318" y="7534"/>
                  </a:moveTo>
                  <a:cubicBezTo>
                    <a:pt x="22778" y="7534"/>
                    <a:pt x="22910" y="7712"/>
                    <a:pt x="22910" y="8210"/>
                  </a:cubicBezTo>
                  <a:cubicBezTo>
                    <a:pt x="22868" y="10254"/>
                    <a:pt x="22868" y="12320"/>
                    <a:pt x="22910" y="14385"/>
                  </a:cubicBezTo>
                  <a:cubicBezTo>
                    <a:pt x="22910" y="14912"/>
                    <a:pt x="22762" y="15060"/>
                    <a:pt x="22235" y="15060"/>
                  </a:cubicBezTo>
                  <a:cubicBezTo>
                    <a:pt x="21561" y="15053"/>
                    <a:pt x="20887" y="15050"/>
                    <a:pt x="20212" y="15050"/>
                  </a:cubicBezTo>
                  <a:cubicBezTo>
                    <a:pt x="18863" y="15050"/>
                    <a:pt x="17514" y="15060"/>
                    <a:pt x="16166" y="15060"/>
                  </a:cubicBezTo>
                  <a:cubicBezTo>
                    <a:pt x="14859" y="15060"/>
                    <a:pt x="13543" y="15050"/>
                    <a:pt x="12223" y="15050"/>
                  </a:cubicBezTo>
                  <a:cubicBezTo>
                    <a:pt x="11564" y="15050"/>
                    <a:pt x="10903" y="15053"/>
                    <a:pt x="10243" y="15060"/>
                  </a:cubicBezTo>
                  <a:cubicBezTo>
                    <a:pt x="9716" y="15060"/>
                    <a:pt x="9590" y="14912"/>
                    <a:pt x="9590" y="14385"/>
                  </a:cubicBezTo>
                  <a:cubicBezTo>
                    <a:pt x="9611" y="12320"/>
                    <a:pt x="9611" y="10254"/>
                    <a:pt x="9590" y="8189"/>
                  </a:cubicBezTo>
                  <a:cubicBezTo>
                    <a:pt x="9569" y="7683"/>
                    <a:pt x="9737" y="7536"/>
                    <a:pt x="10264" y="7536"/>
                  </a:cubicBezTo>
                  <a:cubicBezTo>
                    <a:pt x="12256" y="7546"/>
                    <a:pt x="14253" y="7551"/>
                    <a:pt x="16250" y="7551"/>
                  </a:cubicBezTo>
                  <a:cubicBezTo>
                    <a:pt x="18247" y="7551"/>
                    <a:pt x="20244" y="7546"/>
                    <a:pt x="22235" y="7536"/>
                  </a:cubicBezTo>
                  <a:cubicBezTo>
                    <a:pt x="22264" y="7534"/>
                    <a:pt x="22291" y="7534"/>
                    <a:pt x="22318" y="7534"/>
                  </a:cubicBezTo>
                  <a:close/>
                  <a:moveTo>
                    <a:pt x="49023" y="7536"/>
                  </a:moveTo>
                  <a:cubicBezTo>
                    <a:pt x="49466" y="7536"/>
                    <a:pt x="49634" y="7641"/>
                    <a:pt x="49634" y="8126"/>
                  </a:cubicBezTo>
                  <a:cubicBezTo>
                    <a:pt x="49613" y="10233"/>
                    <a:pt x="49613" y="12341"/>
                    <a:pt x="49634" y="14449"/>
                  </a:cubicBezTo>
                  <a:cubicBezTo>
                    <a:pt x="49655" y="14954"/>
                    <a:pt x="49445" y="15060"/>
                    <a:pt x="48981" y="15060"/>
                  </a:cubicBezTo>
                  <a:lnTo>
                    <a:pt x="42995" y="15060"/>
                  </a:lnTo>
                  <a:cubicBezTo>
                    <a:pt x="41661" y="15060"/>
                    <a:pt x="40326" y="15050"/>
                    <a:pt x="38997" y="15050"/>
                  </a:cubicBezTo>
                  <a:cubicBezTo>
                    <a:pt x="38333" y="15050"/>
                    <a:pt x="37670" y="15053"/>
                    <a:pt x="37010" y="15060"/>
                  </a:cubicBezTo>
                  <a:cubicBezTo>
                    <a:pt x="36504" y="15060"/>
                    <a:pt x="36314" y="14933"/>
                    <a:pt x="36314" y="14406"/>
                  </a:cubicBezTo>
                  <a:cubicBezTo>
                    <a:pt x="36335" y="12320"/>
                    <a:pt x="36335" y="10233"/>
                    <a:pt x="36314" y="8147"/>
                  </a:cubicBezTo>
                  <a:cubicBezTo>
                    <a:pt x="36314" y="7704"/>
                    <a:pt x="36441" y="7536"/>
                    <a:pt x="36904" y="7536"/>
                  </a:cubicBezTo>
                  <a:close/>
                  <a:moveTo>
                    <a:pt x="76317" y="7515"/>
                  </a:moveTo>
                  <a:cubicBezTo>
                    <a:pt x="76780" y="7515"/>
                    <a:pt x="76907" y="7683"/>
                    <a:pt x="76907" y="8126"/>
                  </a:cubicBezTo>
                  <a:cubicBezTo>
                    <a:pt x="76886" y="10233"/>
                    <a:pt x="76886" y="12341"/>
                    <a:pt x="76907" y="14449"/>
                  </a:cubicBezTo>
                  <a:cubicBezTo>
                    <a:pt x="76907" y="14975"/>
                    <a:pt x="76696" y="15060"/>
                    <a:pt x="76254" y="15060"/>
                  </a:cubicBezTo>
                  <a:lnTo>
                    <a:pt x="64409" y="15060"/>
                  </a:lnTo>
                  <a:cubicBezTo>
                    <a:pt x="63924" y="15060"/>
                    <a:pt x="63713" y="14975"/>
                    <a:pt x="63713" y="14406"/>
                  </a:cubicBezTo>
                  <a:cubicBezTo>
                    <a:pt x="63734" y="12320"/>
                    <a:pt x="63734" y="10254"/>
                    <a:pt x="63713" y="8168"/>
                  </a:cubicBezTo>
                  <a:cubicBezTo>
                    <a:pt x="63713" y="7683"/>
                    <a:pt x="63840" y="7515"/>
                    <a:pt x="64346" y="7515"/>
                  </a:cubicBezTo>
                  <a:cubicBezTo>
                    <a:pt x="66337" y="7525"/>
                    <a:pt x="68334" y="7530"/>
                    <a:pt x="70331" y="7530"/>
                  </a:cubicBezTo>
                  <a:cubicBezTo>
                    <a:pt x="72328" y="7530"/>
                    <a:pt x="74325" y="7525"/>
                    <a:pt x="76317" y="7515"/>
                  </a:cubicBezTo>
                  <a:close/>
                  <a:moveTo>
                    <a:pt x="88562" y="7515"/>
                  </a:moveTo>
                  <a:cubicBezTo>
                    <a:pt x="89026" y="7515"/>
                    <a:pt x="89152" y="7683"/>
                    <a:pt x="89152" y="8126"/>
                  </a:cubicBezTo>
                  <a:cubicBezTo>
                    <a:pt x="89131" y="10233"/>
                    <a:pt x="89131" y="12341"/>
                    <a:pt x="89152" y="14449"/>
                  </a:cubicBezTo>
                  <a:cubicBezTo>
                    <a:pt x="89152" y="14912"/>
                    <a:pt x="89005" y="15060"/>
                    <a:pt x="88541" y="15060"/>
                  </a:cubicBezTo>
                  <a:cubicBezTo>
                    <a:pt x="88000" y="15053"/>
                    <a:pt x="87459" y="15050"/>
                    <a:pt x="86918" y="15050"/>
                  </a:cubicBezTo>
                  <a:cubicBezTo>
                    <a:pt x="85836" y="15050"/>
                    <a:pt x="84754" y="15060"/>
                    <a:pt x="83672" y="15060"/>
                  </a:cubicBezTo>
                  <a:cubicBezTo>
                    <a:pt x="82576" y="15060"/>
                    <a:pt x="81499" y="15050"/>
                    <a:pt x="80422" y="15050"/>
                  </a:cubicBezTo>
                  <a:cubicBezTo>
                    <a:pt x="79883" y="15050"/>
                    <a:pt x="79345" y="15053"/>
                    <a:pt x="78804" y="15060"/>
                  </a:cubicBezTo>
                  <a:cubicBezTo>
                    <a:pt x="78340" y="15060"/>
                    <a:pt x="78193" y="14891"/>
                    <a:pt x="78193" y="14449"/>
                  </a:cubicBezTo>
                  <a:cubicBezTo>
                    <a:pt x="78214" y="12341"/>
                    <a:pt x="78214" y="10233"/>
                    <a:pt x="78193" y="8126"/>
                  </a:cubicBezTo>
                  <a:cubicBezTo>
                    <a:pt x="78193" y="7662"/>
                    <a:pt x="78340" y="7515"/>
                    <a:pt x="78804" y="7515"/>
                  </a:cubicBezTo>
                  <a:cubicBezTo>
                    <a:pt x="80427" y="7525"/>
                    <a:pt x="82049" y="7530"/>
                    <a:pt x="83675" y="7530"/>
                  </a:cubicBezTo>
                  <a:cubicBezTo>
                    <a:pt x="85300" y="7530"/>
                    <a:pt x="86929" y="7525"/>
                    <a:pt x="88562" y="7515"/>
                  </a:cubicBezTo>
                  <a:close/>
                  <a:moveTo>
                    <a:pt x="103041" y="7515"/>
                  </a:moveTo>
                  <a:cubicBezTo>
                    <a:pt x="103505" y="7515"/>
                    <a:pt x="103652" y="7683"/>
                    <a:pt x="103652" y="8126"/>
                  </a:cubicBezTo>
                  <a:cubicBezTo>
                    <a:pt x="103631" y="10233"/>
                    <a:pt x="103610" y="12341"/>
                    <a:pt x="103652" y="14449"/>
                  </a:cubicBezTo>
                  <a:cubicBezTo>
                    <a:pt x="103652" y="14975"/>
                    <a:pt x="103442" y="15060"/>
                    <a:pt x="102978" y="15060"/>
                  </a:cubicBezTo>
                  <a:lnTo>
                    <a:pt x="97056" y="15060"/>
                  </a:lnTo>
                  <a:cubicBezTo>
                    <a:pt x="95735" y="15060"/>
                    <a:pt x="94405" y="15050"/>
                    <a:pt x="93078" y="15050"/>
                  </a:cubicBezTo>
                  <a:cubicBezTo>
                    <a:pt x="92414" y="15050"/>
                    <a:pt x="91751" y="15053"/>
                    <a:pt x="91091" y="15060"/>
                  </a:cubicBezTo>
                  <a:cubicBezTo>
                    <a:pt x="90585" y="15060"/>
                    <a:pt x="90459" y="14891"/>
                    <a:pt x="90459" y="14406"/>
                  </a:cubicBezTo>
                  <a:cubicBezTo>
                    <a:pt x="90480" y="12341"/>
                    <a:pt x="90480" y="10254"/>
                    <a:pt x="90459" y="8168"/>
                  </a:cubicBezTo>
                  <a:cubicBezTo>
                    <a:pt x="90438" y="7683"/>
                    <a:pt x="90585" y="7515"/>
                    <a:pt x="91070" y="7515"/>
                  </a:cubicBezTo>
                  <a:cubicBezTo>
                    <a:pt x="93072" y="7525"/>
                    <a:pt x="95069" y="7530"/>
                    <a:pt x="97064" y="7530"/>
                  </a:cubicBezTo>
                  <a:cubicBezTo>
                    <a:pt x="99058" y="7530"/>
                    <a:pt x="101050" y="7525"/>
                    <a:pt x="103041" y="7515"/>
                  </a:cubicBezTo>
                  <a:close/>
                  <a:moveTo>
                    <a:pt x="115371" y="7515"/>
                  </a:moveTo>
                  <a:cubicBezTo>
                    <a:pt x="115856" y="7515"/>
                    <a:pt x="116024" y="7641"/>
                    <a:pt x="116024" y="8147"/>
                  </a:cubicBezTo>
                  <a:cubicBezTo>
                    <a:pt x="116003" y="10254"/>
                    <a:pt x="116003" y="12362"/>
                    <a:pt x="116024" y="14470"/>
                  </a:cubicBezTo>
                  <a:cubicBezTo>
                    <a:pt x="116024" y="14933"/>
                    <a:pt x="115877" y="15060"/>
                    <a:pt x="115413" y="15060"/>
                  </a:cubicBezTo>
                  <a:cubicBezTo>
                    <a:pt x="114865" y="15053"/>
                    <a:pt x="114317" y="15050"/>
                    <a:pt x="113769" y="15050"/>
                  </a:cubicBezTo>
                  <a:cubicBezTo>
                    <a:pt x="112673" y="15050"/>
                    <a:pt x="111577" y="15060"/>
                    <a:pt x="110481" y="15060"/>
                  </a:cubicBezTo>
                  <a:cubicBezTo>
                    <a:pt x="109399" y="15060"/>
                    <a:pt x="108317" y="15050"/>
                    <a:pt x="107235" y="15050"/>
                  </a:cubicBezTo>
                  <a:cubicBezTo>
                    <a:pt x="106694" y="15050"/>
                    <a:pt x="106154" y="15053"/>
                    <a:pt x="105613" y="15060"/>
                  </a:cubicBezTo>
                  <a:cubicBezTo>
                    <a:pt x="105128" y="15060"/>
                    <a:pt x="104938" y="14933"/>
                    <a:pt x="104938" y="14385"/>
                  </a:cubicBezTo>
                  <a:cubicBezTo>
                    <a:pt x="104959" y="12320"/>
                    <a:pt x="104959" y="10233"/>
                    <a:pt x="104938" y="8147"/>
                  </a:cubicBezTo>
                  <a:cubicBezTo>
                    <a:pt x="104917" y="7662"/>
                    <a:pt x="105086" y="7515"/>
                    <a:pt x="105570" y="7515"/>
                  </a:cubicBezTo>
                  <a:cubicBezTo>
                    <a:pt x="107204" y="7525"/>
                    <a:pt x="108837" y="7530"/>
                    <a:pt x="110471" y="7530"/>
                  </a:cubicBezTo>
                  <a:cubicBezTo>
                    <a:pt x="112104" y="7530"/>
                    <a:pt x="113737" y="7525"/>
                    <a:pt x="115371" y="7515"/>
                  </a:cubicBezTo>
                  <a:close/>
                  <a:moveTo>
                    <a:pt x="61795" y="7536"/>
                  </a:moveTo>
                  <a:cubicBezTo>
                    <a:pt x="62259" y="7536"/>
                    <a:pt x="62407" y="7662"/>
                    <a:pt x="62407" y="8126"/>
                  </a:cubicBezTo>
                  <a:cubicBezTo>
                    <a:pt x="62385" y="10233"/>
                    <a:pt x="62385" y="12341"/>
                    <a:pt x="62407" y="14449"/>
                  </a:cubicBezTo>
                  <a:cubicBezTo>
                    <a:pt x="62407" y="14891"/>
                    <a:pt x="62322" y="15081"/>
                    <a:pt x="61837" y="15081"/>
                  </a:cubicBezTo>
                  <a:cubicBezTo>
                    <a:pt x="60109" y="15070"/>
                    <a:pt x="58386" y="15065"/>
                    <a:pt x="56666" y="15065"/>
                  </a:cubicBezTo>
                  <a:cubicBezTo>
                    <a:pt x="54946" y="15065"/>
                    <a:pt x="53228" y="15070"/>
                    <a:pt x="51510" y="15081"/>
                  </a:cubicBezTo>
                  <a:cubicBezTo>
                    <a:pt x="51089" y="15081"/>
                    <a:pt x="50941" y="14954"/>
                    <a:pt x="50941" y="14512"/>
                  </a:cubicBezTo>
                  <a:cubicBezTo>
                    <a:pt x="50941" y="12383"/>
                    <a:pt x="50941" y="10254"/>
                    <a:pt x="50941" y="8147"/>
                  </a:cubicBezTo>
                  <a:cubicBezTo>
                    <a:pt x="50920" y="7662"/>
                    <a:pt x="51110" y="7557"/>
                    <a:pt x="51552" y="7557"/>
                  </a:cubicBezTo>
                  <a:lnTo>
                    <a:pt x="56737" y="7557"/>
                  </a:lnTo>
                  <a:cubicBezTo>
                    <a:pt x="58423" y="7557"/>
                    <a:pt x="60109" y="7557"/>
                    <a:pt x="61795" y="7536"/>
                  </a:cubicBezTo>
                  <a:close/>
                  <a:moveTo>
                    <a:pt x="34354" y="7557"/>
                  </a:moveTo>
                  <a:cubicBezTo>
                    <a:pt x="34839" y="7557"/>
                    <a:pt x="35029" y="7683"/>
                    <a:pt x="35029" y="8210"/>
                  </a:cubicBezTo>
                  <a:cubicBezTo>
                    <a:pt x="35008" y="10297"/>
                    <a:pt x="35008" y="12383"/>
                    <a:pt x="35029" y="14470"/>
                  </a:cubicBezTo>
                  <a:cubicBezTo>
                    <a:pt x="35029" y="14954"/>
                    <a:pt x="34881" y="15102"/>
                    <a:pt x="34396" y="15102"/>
                  </a:cubicBezTo>
                  <a:cubicBezTo>
                    <a:pt x="32805" y="15091"/>
                    <a:pt x="31214" y="15086"/>
                    <a:pt x="29623" y="15086"/>
                  </a:cubicBezTo>
                  <a:cubicBezTo>
                    <a:pt x="28031" y="15086"/>
                    <a:pt x="26440" y="15091"/>
                    <a:pt x="24849" y="15102"/>
                  </a:cubicBezTo>
                  <a:cubicBezTo>
                    <a:pt x="24385" y="15102"/>
                    <a:pt x="24196" y="14975"/>
                    <a:pt x="24196" y="14470"/>
                  </a:cubicBezTo>
                  <a:cubicBezTo>
                    <a:pt x="24217" y="12362"/>
                    <a:pt x="24217" y="10254"/>
                    <a:pt x="24196" y="8147"/>
                  </a:cubicBezTo>
                  <a:cubicBezTo>
                    <a:pt x="24196" y="7683"/>
                    <a:pt x="24364" y="7557"/>
                    <a:pt x="24807" y="7557"/>
                  </a:cubicBezTo>
                  <a:lnTo>
                    <a:pt x="29612" y="7557"/>
                  </a:lnTo>
                  <a:cubicBezTo>
                    <a:pt x="30666" y="7557"/>
                    <a:pt x="31720" y="7566"/>
                    <a:pt x="32773" y="7566"/>
                  </a:cubicBezTo>
                  <a:cubicBezTo>
                    <a:pt x="33300" y="7566"/>
                    <a:pt x="33827" y="7564"/>
                    <a:pt x="34354" y="7557"/>
                  </a:cubicBezTo>
                  <a:close/>
                  <a:moveTo>
                    <a:pt x="34375" y="16472"/>
                  </a:moveTo>
                  <a:cubicBezTo>
                    <a:pt x="34923" y="16472"/>
                    <a:pt x="35029" y="16683"/>
                    <a:pt x="35029" y="17167"/>
                  </a:cubicBezTo>
                  <a:cubicBezTo>
                    <a:pt x="35008" y="19043"/>
                    <a:pt x="34986" y="20940"/>
                    <a:pt x="35029" y="22816"/>
                  </a:cubicBezTo>
                  <a:cubicBezTo>
                    <a:pt x="35029" y="23343"/>
                    <a:pt x="34881" y="23490"/>
                    <a:pt x="34354" y="23490"/>
                  </a:cubicBezTo>
                  <a:cubicBezTo>
                    <a:pt x="33820" y="23483"/>
                    <a:pt x="33286" y="23481"/>
                    <a:pt x="32752" y="23481"/>
                  </a:cubicBezTo>
                  <a:cubicBezTo>
                    <a:pt x="31685" y="23481"/>
                    <a:pt x="30617" y="23490"/>
                    <a:pt x="29549" y="23490"/>
                  </a:cubicBezTo>
                  <a:cubicBezTo>
                    <a:pt x="28509" y="23490"/>
                    <a:pt x="27479" y="23481"/>
                    <a:pt x="26445" y="23481"/>
                  </a:cubicBezTo>
                  <a:cubicBezTo>
                    <a:pt x="25928" y="23481"/>
                    <a:pt x="25411" y="23483"/>
                    <a:pt x="24891" y="23490"/>
                  </a:cubicBezTo>
                  <a:cubicBezTo>
                    <a:pt x="24385" y="23490"/>
                    <a:pt x="24196" y="23385"/>
                    <a:pt x="24196" y="22837"/>
                  </a:cubicBezTo>
                  <a:cubicBezTo>
                    <a:pt x="24217" y="20940"/>
                    <a:pt x="24217" y="19022"/>
                    <a:pt x="24196" y="17125"/>
                  </a:cubicBezTo>
                  <a:cubicBezTo>
                    <a:pt x="24196" y="16619"/>
                    <a:pt x="24343" y="16472"/>
                    <a:pt x="24828" y="16472"/>
                  </a:cubicBezTo>
                  <a:cubicBezTo>
                    <a:pt x="26665" y="16484"/>
                    <a:pt x="28503" y="16496"/>
                    <a:pt x="30340" y="16496"/>
                  </a:cubicBezTo>
                  <a:cubicBezTo>
                    <a:pt x="31685" y="16496"/>
                    <a:pt x="33030" y="16490"/>
                    <a:pt x="34375" y="16472"/>
                  </a:cubicBezTo>
                  <a:close/>
                  <a:moveTo>
                    <a:pt x="102999" y="16493"/>
                  </a:moveTo>
                  <a:cubicBezTo>
                    <a:pt x="103484" y="16493"/>
                    <a:pt x="103652" y="16619"/>
                    <a:pt x="103652" y="17125"/>
                  </a:cubicBezTo>
                  <a:cubicBezTo>
                    <a:pt x="103610" y="19022"/>
                    <a:pt x="103610" y="20940"/>
                    <a:pt x="103652" y="22837"/>
                  </a:cubicBezTo>
                  <a:cubicBezTo>
                    <a:pt x="103652" y="23385"/>
                    <a:pt x="103463" y="23490"/>
                    <a:pt x="102957" y="23490"/>
                  </a:cubicBezTo>
                  <a:lnTo>
                    <a:pt x="96971" y="23490"/>
                  </a:lnTo>
                  <a:cubicBezTo>
                    <a:pt x="95679" y="23490"/>
                    <a:pt x="94377" y="23481"/>
                    <a:pt x="93078" y="23481"/>
                  </a:cubicBezTo>
                  <a:cubicBezTo>
                    <a:pt x="92428" y="23481"/>
                    <a:pt x="91780" y="23483"/>
                    <a:pt x="91133" y="23490"/>
                  </a:cubicBezTo>
                  <a:cubicBezTo>
                    <a:pt x="91103" y="23491"/>
                    <a:pt x="91074" y="23492"/>
                    <a:pt x="91045" y="23492"/>
                  </a:cubicBezTo>
                  <a:cubicBezTo>
                    <a:pt x="90608" y="23492"/>
                    <a:pt x="90459" y="23332"/>
                    <a:pt x="90459" y="22837"/>
                  </a:cubicBezTo>
                  <a:cubicBezTo>
                    <a:pt x="90480" y="20940"/>
                    <a:pt x="90480" y="19064"/>
                    <a:pt x="90459" y="17188"/>
                  </a:cubicBezTo>
                  <a:cubicBezTo>
                    <a:pt x="90438" y="16683"/>
                    <a:pt x="90543" y="16493"/>
                    <a:pt x="91091" y="16493"/>
                  </a:cubicBezTo>
                  <a:cubicBezTo>
                    <a:pt x="93083" y="16503"/>
                    <a:pt x="95069" y="16509"/>
                    <a:pt x="97053" y="16509"/>
                  </a:cubicBezTo>
                  <a:cubicBezTo>
                    <a:pt x="99037" y="16509"/>
                    <a:pt x="101018" y="16503"/>
                    <a:pt x="102999" y="16493"/>
                  </a:cubicBezTo>
                  <a:close/>
                  <a:moveTo>
                    <a:pt x="22172" y="16493"/>
                  </a:moveTo>
                  <a:cubicBezTo>
                    <a:pt x="22762" y="16493"/>
                    <a:pt x="22910" y="16683"/>
                    <a:pt x="22910" y="17252"/>
                  </a:cubicBezTo>
                  <a:cubicBezTo>
                    <a:pt x="22868" y="19127"/>
                    <a:pt x="22868" y="20982"/>
                    <a:pt x="22910" y="22858"/>
                  </a:cubicBezTo>
                  <a:cubicBezTo>
                    <a:pt x="22910" y="23385"/>
                    <a:pt x="22741" y="23511"/>
                    <a:pt x="22214" y="23511"/>
                  </a:cubicBezTo>
                  <a:cubicBezTo>
                    <a:pt x="20223" y="23501"/>
                    <a:pt x="18226" y="23495"/>
                    <a:pt x="16229" y="23495"/>
                  </a:cubicBezTo>
                  <a:cubicBezTo>
                    <a:pt x="14232" y="23495"/>
                    <a:pt x="12235" y="23501"/>
                    <a:pt x="10243" y="23511"/>
                  </a:cubicBezTo>
                  <a:cubicBezTo>
                    <a:pt x="9716" y="23511"/>
                    <a:pt x="9590" y="23343"/>
                    <a:pt x="9590" y="22837"/>
                  </a:cubicBezTo>
                  <a:cubicBezTo>
                    <a:pt x="9611" y="20940"/>
                    <a:pt x="9611" y="19064"/>
                    <a:pt x="9590" y="17167"/>
                  </a:cubicBezTo>
                  <a:cubicBezTo>
                    <a:pt x="9569" y="16640"/>
                    <a:pt x="9737" y="16514"/>
                    <a:pt x="10264" y="16514"/>
                  </a:cubicBezTo>
                  <a:lnTo>
                    <a:pt x="16250" y="16514"/>
                  </a:lnTo>
                  <a:cubicBezTo>
                    <a:pt x="17240" y="16514"/>
                    <a:pt x="18226" y="16519"/>
                    <a:pt x="19211" y="16519"/>
                  </a:cubicBezTo>
                  <a:cubicBezTo>
                    <a:pt x="20196" y="16519"/>
                    <a:pt x="21182" y="16514"/>
                    <a:pt x="22172" y="16493"/>
                  </a:cubicBezTo>
                  <a:close/>
                  <a:moveTo>
                    <a:pt x="49051" y="16512"/>
                  </a:moveTo>
                  <a:cubicBezTo>
                    <a:pt x="49504" y="16512"/>
                    <a:pt x="49634" y="16672"/>
                    <a:pt x="49634" y="17167"/>
                  </a:cubicBezTo>
                  <a:cubicBezTo>
                    <a:pt x="49613" y="19085"/>
                    <a:pt x="49613" y="21003"/>
                    <a:pt x="49634" y="22900"/>
                  </a:cubicBezTo>
                  <a:cubicBezTo>
                    <a:pt x="49634" y="23364"/>
                    <a:pt x="49508" y="23511"/>
                    <a:pt x="49044" y="23511"/>
                  </a:cubicBezTo>
                  <a:cubicBezTo>
                    <a:pt x="47021" y="23501"/>
                    <a:pt x="44998" y="23495"/>
                    <a:pt x="42977" y="23495"/>
                  </a:cubicBezTo>
                  <a:cubicBezTo>
                    <a:pt x="40956" y="23495"/>
                    <a:pt x="38938" y="23501"/>
                    <a:pt x="36925" y="23511"/>
                  </a:cubicBezTo>
                  <a:cubicBezTo>
                    <a:pt x="36462" y="23511"/>
                    <a:pt x="36314" y="23364"/>
                    <a:pt x="36314" y="22900"/>
                  </a:cubicBezTo>
                  <a:cubicBezTo>
                    <a:pt x="36335" y="20982"/>
                    <a:pt x="36335" y="19043"/>
                    <a:pt x="36314" y="17104"/>
                  </a:cubicBezTo>
                  <a:cubicBezTo>
                    <a:pt x="36314" y="16662"/>
                    <a:pt x="36462" y="16514"/>
                    <a:pt x="36925" y="16514"/>
                  </a:cubicBezTo>
                  <a:lnTo>
                    <a:pt x="48960" y="16514"/>
                  </a:lnTo>
                  <a:cubicBezTo>
                    <a:pt x="48992" y="16513"/>
                    <a:pt x="49022" y="16512"/>
                    <a:pt x="49051" y="16512"/>
                  </a:cubicBezTo>
                  <a:close/>
                  <a:moveTo>
                    <a:pt x="61816" y="16514"/>
                  </a:moveTo>
                  <a:cubicBezTo>
                    <a:pt x="62259" y="16514"/>
                    <a:pt x="62428" y="16640"/>
                    <a:pt x="62428" y="17104"/>
                  </a:cubicBezTo>
                  <a:cubicBezTo>
                    <a:pt x="62407" y="19043"/>
                    <a:pt x="62407" y="21003"/>
                    <a:pt x="62428" y="22963"/>
                  </a:cubicBezTo>
                  <a:cubicBezTo>
                    <a:pt x="62428" y="23385"/>
                    <a:pt x="62259" y="23511"/>
                    <a:pt x="61837" y="23511"/>
                  </a:cubicBezTo>
                  <a:cubicBezTo>
                    <a:pt x="60120" y="23501"/>
                    <a:pt x="58397" y="23495"/>
                    <a:pt x="56674" y="23495"/>
                  </a:cubicBezTo>
                  <a:cubicBezTo>
                    <a:pt x="54951" y="23495"/>
                    <a:pt x="53228" y="23501"/>
                    <a:pt x="51510" y="23511"/>
                  </a:cubicBezTo>
                  <a:cubicBezTo>
                    <a:pt x="51089" y="23511"/>
                    <a:pt x="50941" y="23385"/>
                    <a:pt x="50941" y="22942"/>
                  </a:cubicBezTo>
                  <a:cubicBezTo>
                    <a:pt x="50962" y="21003"/>
                    <a:pt x="50962" y="19043"/>
                    <a:pt x="50941" y="17104"/>
                  </a:cubicBezTo>
                  <a:cubicBezTo>
                    <a:pt x="50941" y="16619"/>
                    <a:pt x="51110" y="16514"/>
                    <a:pt x="51552" y="16514"/>
                  </a:cubicBezTo>
                  <a:close/>
                  <a:moveTo>
                    <a:pt x="76232" y="16514"/>
                  </a:moveTo>
                  <a:cubicBezTo>
                    <a:pt x="76717" y="16514"/>
                    <a:pt x="76907" y="16640"/>
                    <a:pt x="76907" y="17167"/>
                  </a:cubicBezTo>
                  <a:cubicBezTo>
                    <a:pt x="76886" y="19085"/>
                    <a:pt x="76886" y="20982"/>
                    <a:pt x="76907" y="22900"/>
                  </a:cubicBezTo>
                  <a:cubicBezTo>
                    <a:pt x="76907" y="23406"/>
                    <a:pt x="76738" y="23511"/>
                    <a:pt x="76254" y="23511"/>
                  </a:cubicBezTo>
                  <a:lnTo>
                    <a:pt x="64367" y="23511"/>
                  </a:lnTo>
                  <a:cubicBezTo>
                    <a:pt x="63882" y="23511"/>
                    <a:pt x="63713" y="23406"/>
                    <a:pt x="63713" y="22900"/>
                  </a:cubicBezTo>
                  <a:cubicBezTo>
                    <a:pt x="63734" y="20961"/>
                    <a:pt x="63734" y="19022"/>
                    <a:pt x="63713" y="17104"/>
                  </a:cubicBezTo>
                  <a:cubicBezTo>
                    <a:pt x="63713" y="16619"/>
                    <a:pt x="63882" y="16514"/>
                    <a:pt x="64324" y="16514"/>
                  </a:cubicBezTo>
                  <a:close/>
                  <a:moveTo>
                    <a:pt x="88541" y="16514"/>
                  </a:moveTo>
                  <a:cubicBezTo>
                    <a:pt x="88983" y="16514"/>
                    <a:pt x="89152" y="16619"/>
                    <a:pt x="89152" y="17104"/>
                  </a:cubicBezTo>
                  <a:cubicBezTo>
                    <a:pt x="89131" y="19043"/>
                    <a:pt x="89131" y="21003"/>
                    <a:pt x="89152" y="22942"/>
                  </a:cubicBezTo>
                  <a:cubicBezTo>
                    <a:pt x="89152" y="23385"/>
                    <a:pt x="89005" y="23511"/>
                    <a:pt x="88583" y="23511"/>
                  </a:cubicBezTo>
                  <a:cubicBezTo>
                    <a:pt x="86950" y="23501"/>
                    <a:pt x="85316" y="23495"/>
                    <a:pt x="83683" y="23495"/>
                  </a:cubicBezTo>
                  <a:cubicBezTo>
                    <a:pt x="82049" y="23495"/>
                    <a:pt x="80416" y="23501"/>
                    <a:pt x="78783" y="23511"/>
                  </a:cubicBezTo>
                  <a:cubicBezTo>
                    <a:pt x="78361" y="23511"/>
                    <a:pt x="78214" y="23385"/>
                    <a:pt x="78214" y="22942"/>
                  </a:cubicBezTo>
                  <a:cubicBezTo>
                    <a:pt x="78235" y="21003"/>
                    <a:pt x="78235" y="19043"/>
                    <a:pt x="78214" y="17104"/>
                  </a:cubicBezTo>
                  <a:cubicBezTo>
                    <a:pt x="78193" y="16640"/>
                    <a:pt x="78361" y="16514"/>
                    <a:pt x="78825" y="16514"/>
                  </a:cubicBezTo>
                  <a:close/>
                  <a:moveTo>
                    <a:pt x="115392" y="16514"/>
                  </a:moveTo>
                  <a:cubicBezTo>
                    <a:pt x="115877" y="16514"/>
                    <a:pt x="116024" y="16662"/>
                    <a:pt x="116024" y="17146"/>
                  </a:cubicBezTo>
                  <a:cubicBezTo>
                    <a:pt x="116003" y="19064"/>
                    <a:pt x="116003" y="20961"/>
                    <a:pt x="116024" y="22879"/>
                  </a:cubicBezTo>
                  <a:cubicBezTo>
                    <a:pt x="116045" y="23343"/>
                    <a:pt x="115919" y="23532"/>
                    <a:pt x="115413" y="23532"/>
                  </a:cubicBezTo>
                  <a:cubicBezTo>
                    <a:pt x="113769" y="23522"/>
                    <a:pt x="112125" y="23516"/>
                    <a:pt x="110481" y="23516"/>
                  </a:cubicBezTo>
                  <a:cubicBezTo>
                    <a:pt x="108837" y="23516"/>
                    <a:pt x="107193" y="23522"/>
                    <a:pt x="105549" y="23532"/>
                  </a:cubicBezTo>
                  <a:cubicBezTo>
                    <a:pt x="105086" y="23532"/>
                    <a:pt x="104938" y="23385"/>
                    <a:pt x="104938" y="22921"/>
                  </a:cubicBezTo>
                  <a:cubicBezTo>
                    <a:pt x="104959" y="20982"/>
                    <a:pt x="104959" y="19064"/>
                    <a:pt x="104938" y="17125"/>
                  </a:cubicBezTo>
                  <a:cubicBezTo>
                    <a:pt x="104938" y="16619"/>
                    <a:pt x="105128" y="16514"/>
                    <a:pt x="105591" y="16514"/>
                  </a:cubicBezTo>
                  <a:close/>
                  <a:moveTo>
                    <a:pt x="8968" y="1"/>
                  </a:moveTo>
                  <a:cubicBezTo>
                    <a:pt x="8763" y="1"/>
                    <a:pt x="8557" y="54"/>
                    <a:pt x="8367" y="159"/>
                  </a:cubicBezTo>
                  <a:cubicBezTo>
                    <a:pt x="8367" y="1887"/>
                    <a:pt x="8346" y="3615"/>
                    <a:pt x="8367" y="5344"/>
                  </a:cubicBezTo>
                  <a:cubicBezTo>
                    <a:pt x="8388" y="5892"/>
                    <a:pt x="8283" y="6102"/>
                    <a:pt x="7672" y="6102"/>
                  </a:cubicBezTo>
                  <a:cubicBezTo>
                    <a:pt x="5164" y="6081"/>
                    <a:pt x="2677" y="6081"/>
                    <a:pt x="190" y="6081"/>
                  </a:cubicBezTo>
                  <a:cubicBezTo>
                    <a:pt x="0" y="6566"/>
                    <a:pt x="0" y="7072"/>
                    <a:pt x="190" y="7536"/>
                  </a:cubicBezTo>
                  <a:cubicBezTo>
                    <a:pt x="1848" y="7536"/>
                    <a:pt x="3515" y="7545"/>
                    <a:pt x="5179" y="7545"/>
                  </a:cubicBezTo>
                  <a:cubicBezTo>
                    <a:pt x="6011" y="7545"/>
                    <a:pt x="6843" y="7543"/>
                    <a:pt x="7672" y="7536"/>
                  </a:cubicBezTo>
                  <a:cubicBezTo>
                    <a:pt x="7700" y="7535"/>
                    <a:pt x="7727" y="7534"/>
                    <a:pt x="7753" y="7534"/>
                  </a:cubicBezTo>
                  <a:cubicBezTo>
                    <a:pt x="8253" y="7534"/>
                    <a:pt x="8367" y="7730"/>
                    <a:pt x="8367" y="8231"/>
                  </a:cubicBezTo>
                  <a:cubicBezTo>
                    <a:pt x="8346" y="10275"/>
                    <a:pt x="8346" y="12320"/>
                    <a:pt x="8367" y="14343"/>
                  </a:cubicBezTo>
                  <a:cubicBezTo>
                    <a:pt x="8388" y="14891"/>
                    <a:pt x="8241" y="15060"/>
                    <a:pt x="7672" y="15060"/>
                  </a:cubicBezTo>
                  <a:cubicBezTo>
                    <a:pt x="5185" y="15039"/>
                    <a:pt x="2677" y="15039"/>
                    <a:pt x="190" y="15039"/>
                  </a:cubicBezTo>
                  <a:cubicBezTo>
                    <a:pt x="0" y="15523"/>
                    <a:pt x="0" y="16029"/>
                    <a:pt x="190" y="16493"/>
                  </a:cubicBezTo>
                  <a:cubicBezTo>
                    <a:pt x="1433" y="16493"/>
                    <a:pt x="2682" y="16498"/>
                    <a:pt x="3931" y="16498"/>
                  </a:cubicBezTo>
                  <a:cubicBezTo>
                    <a:pt x="5180" y="16498"/>
                    <a:pt x="6428" y="16493"/>
                    <a:pt x="7672" y="16472"/>
                  </a:cubicBezTo>
                  <a:cubicBezTo>
                    <a:pt x="8241" y="16472"/>
                    <a:pt x="8367" y="16640"/>
                    <a:pt x="8367" y="17188"/>
                  </a:cubicBezTo>
                  <a:cubicBezTo>
                    <a:pt x="8346" y="19043"/>
                    <a:pt x="8346" y="20919"/>
                    <a:pt x="8367" y="22774"/>
                  </a:cubicBezTo>
                  <a:cubicBezTo>
                    <a:pt x="8388" y="23322"/>
                    <a:pt x="8241" y="23490"/>
                    <a:pt x="7672" y="23490"/>
                  </a:cubicBezTo>
                  <a:cubicBezTo>
                    <a:pt x="5185" y="23469"/>
                    <a:pt x="2677" y="23469"/>
                    <a:pt x="190" y="23469"/>
                  </a:cubicBezTo>
                  <a:cubicBezTo>
                    <a:pt x="0" y="23933"/>
                    <a:pt x="0" y="24460"/>
                    <a:pt x="190" y="24923"/>
                  </a:cubicBezTo>
                  <a:cubicBezTo>
                    <a:pt x="1433" y="24923"/>
                    <a:pt x="2682" y="24929"/>
                    <a:pt x="3933" y="24929"/>
                  </a:cubicBezTo>
                  <a:cubicBezTo>
                    <a:pt x="5185" y="24929"/>
                    <a:pt x="6439" y="24923"/>
                    <a:pt x="7693" y="24902"/>
                  </a:cubicBezTo>
                  <a:cubicBezTo>
                    <a:pt x="8262" y="24902"/>
                    <a:pt x="8367" y="25092"/>
                    <a:pt x="8367" y="25619"/>
                  </a:cubicBezTo>
                  <a:cubicBezTo>
                    <a:pt x="8346" y="27115"/>
                    <a:pt x="8367" y="28612"/>
                    <a:pt x="8346" y="30108"/>
                  </a:cubicBezTo>
                  <a:cubicBezTo>
                    <a:pt x="8346" y="30551"/>
                    <a:pt x="8431" y="30740"/>
                    <a:pt x="8936" y="30740"/>
                  </a:cubicBezTo>
                  <a:cubicBezTo>
                    <a:pt x="9442" y="30740"/>
                    <a:pt x="9569" y="30551"/>
                    <a:pt x="9569" y="30087"/>
                  </a:cubicBezTo>
                  <a:cubicBezTo>
                    <a:pt x="9548" y="28591"/>
                    <a:pt x="9569" y="27094"/>
                    <a:pt x="9548" y="25598"/>
                  </a:cubicBezTo>
                  <a:cubicBezTo>
                    <a:pt x="9527" y="25113"/>
                    <a:pt x="9632" y="24902"/>
                    <a:pt x="10180" y="24902"/>
                  </a:cubicBezTo>
                  <a:cubicBezTo>
                    <a:pt x="12193" y="24913"/>
                    <a:pt x="14205" y="24918"/>
                    <a:pt x="16216" y="24918"/>
                  </a:cubicBezTo>
                  <a:cubicBezTo>
                    <a:pt x="18226" y="24918"/>
                    <a:pt x="20233" y="24913"/>
                    <a:pt x="22235" y="24902"/>
                  </a:cubicBezTo>
                  <a:cubicBezTo>
                    <a:pt x="22741" y="24902"/>
                    <a:pt x="22868" y="25092"/>
                    <a:pt x="22868" y="25556"/>
                  </a:cubicBezTo>
                  <a:cubicBezTo>
                    <a:pt x="22847" y="27031"/>
                    <a:pt x="22868" y="28506"/>
                    <a:pt x="22847" y="29960"/>
                  </a:cubicBezTo>
                  <a:cubicBezTo>
                    <a:pt x="22847" y="30445"/>
                    <a:pt x="22847" y="30719"/>
                    <a:pt x="23500" y="30740"/>
                  </a:cubicBezTo>
                  <a:cubicBezTo>
                    <a:pt x="23521" y="30741"/>
                    <a:pt x="23541" y="30741"/>
                    <a:pt x="23560" y="30741"/>
                  </a:cubicBezTo>
                  <a:cubicBezTo>
                    <a:pt x="24155" y="30741"/>
                    <a:pt x="24174" y="30430"/>
                    <a:pt x="24174" y="29960"/>
                  </a:cubicBezTo>
                  <a:cubicBezTo>
                    <a:pt x="24153" y="28506"/>
                    <a:pt x="24174" y="27052"/>
                    <a:pt x="24153" y="25598"/>
                  </a:cubicBezTo>
                  <a:cubicBezTo>
                    <a:pt x="24153" y="25113"/>
                    <a:pt x="24259" y="24923"/>
                    <a:pt x="24807" y="24923"/>
                  </a:cubicBezTo>
                  <a:cubicBezTo>
                    <a:pt x="26398" y="24934"/>
                    <a:pt x="27989" y="24939"/>
                    <a:pt x="29580" y="24939"/>
                  </a:cubicBezTo>
                  <a:cubicBezTo>
                    <a:pt x="31172" y="24939"/>
                    <a:pt x="32763" y="24934"/>
                    <a:pt x="34354" y="24923"/>
                  </a:cubicBezTo>
                  <a:cubicBezTo>
                    <a:pt x="34860" y="24923"/>
                    <a:pt x="34986" y="25092"/>
                    <a:pt x="34986" y="25577"/>
                  </a:cubicBezTo>
                  <a:cubicBezTo>
                    <a:pt x="34965" y="27073"/>
                    <a:pt x="34986" y="28548"/>
                    <a:pt x="34965" y="30045"/>
                  </a:cubicBezTo>
                  <a:cubicBezTo>
                    <a:pt x="34965" y="30529"/>
                    <a:pt x="35050" y="30761"/>
                    <a:pt x="35619" y="30761"/>
                  </a:cubicBezTo>
                  <a:cubicBezTo>
                    <a:pt x="36188" y="30761"/>
                    <a:pt x="36293" y="30551"/>
                    <a:pt x="36293" y="30024"/>
                  </a:cubicBezTo>
                  <a:cubicBezTo>
                    <a:pt x="36272" y="28591"/>
                    <a:pt x="36314" y="27178"/>
                    <a:pt x="36272" y="25745"/>
                  </a:cubicBezTo>
                  <a:cubicBezTo>
                    <a:pt x="36272" y="25134"/>
                    <a:pt x="36420" y="24923"/>
                    <a:pt x="37073" y="24923"/>
                  </a:cubicBezTo>
                  <a:cubicBezTo>
                    <a:pt x="39033" y="24934"/>
                    <a:pt x="40998" y="24939"/>
                    <a:pt x="42964" y="24939"/>
                  </a:cubicBezTo>
                  <a:cubicBezTo>
                    <a:pt x="44929" y="24939"/>
                    <a:pt x="46894" y="24934"/>
                    <a:pt x="48855" y="24923"/>
                  </a:cubicBezTo>
                  <a:cubicBezTo>
                    <a:pt x="49487" y="24923"/>
                    <a:pt x="49634" y="25134"/>
                    <a:pt x="49613" y="25703"/>
                  </a:cubicBezTo>
                  <a:cubicBezTo>
                    <a:pt x="49592" y="27094"/>
                    <a:pt x="49613" y="28485"/>
                    <a:pt x="49613" y="29855"/>
                  </a:cubicBezTo>
                  <a:cubicBezTo>
                    <a:pt x="49613" y="30298"/>
                    <a:pt x="49466" y="30740"/>
                    <a:pt x="50246" y="30761"/>
                  </a:cubicBezTo>
                  <a:cubicBezTo>
                    <a:pt x="50263" y="30762"/>
                    <a:pt x="50280" y="30762"/>
                    <a:pt x="50296" y="30762"/>
                  </a:cubicBezTo>
                  <a:cubicBezTo>
                    <a:pt x="51061" y="30762"/>
                    <a:pt x="50920" y="30288"/>
                    <a:pt x="50920" y="29834"/>
                  </a:cubicBezTo>
                  <a:cubicBezTo>
                    <a:pt x="50920" y="28422"/>
                    <a:pt x="50941" y="27010"/>
                    <a:pt x="50920" y="25619"/>
                  </a:cubicBezTo>
                  <a:cubicBezTo>
                    <a:pt x="50920" y="25113"/>
                    <a:pt x="51025" y="24923"/>
                    <a:pt x="51573" y="24923"/>
                  </a:cubicBezTo>
                  <a:cubicBezTo>
                    <a:pt x="53270" y="24934"/>
                    <a:pt x="54961" y="24939"/>
                    <a:pt x="56650" y="24939"/>
                  </a:cubicBezTo>
                  <a:cubicBezTo>
                    <a:pt x="58339" y="24939"/>
                    <a:pt x="60025" y="24934"/>
                    <a:pt x="61711" y="24923"/>
                  </a:cubicBezTo>
                  <a:cubicBezTo>
                    <a:pt x="62280" y="24923"/>
                    <a:pt x="62407" y="25113"/>
                    <a:pt x="62407" y="25640"/>
                  </a:cubicBezTo>
                  <a:cubicBezTo>
                    <a:pt x="62385" y="27073"/>
                    <a:pt x="62407" y="28485"/>
                    <a:pt x="62407" y="29918"/>
                  </a:cubicBezTo>
                  <a:cubicBezTo>
                    <a:pt x="62407" y="30382"/>
                    <a:pt x="62343" y="30761"/>
                    <a:pt x="63039" y="30761"/>
                  </a:cubicBezTo>
                  <a:cubicBezTo>
                    <a:pt x="63798" y="30761"/>
                    <a:pt x="63734" y="30361"/>
                    <a:pt x="63734" y="29897"/>
                  </a:cubicBezTo>
                  <a:cubicBezTo>
                    <a:pt x="63713" y="28464"/>
                    <a:pt x="63734" y="27031"/>
                    <a:pt x="63713" y="25598"/>
                  </a:cubicBezTo>
                  <a:cubicBezTo>
                    <a:pt x="63713" y="25113"/>
                    <a:pt x="63819" y="24923"/>
                    <a:pt x="64367" y="24923"/>
                  </a:cubicBezTo>
                  <a:cubicBezTo>
                    <a:pt x="66348" y="24934"/>
                    <a:pt x="68324" y="24939"/>
                    <a:pt x="70300" y="24939"/>
                  </a:cubicBezTo>
                  <a:cubicBezTo>
                    <a:pt x="72275" y="24939"/>
                    <a:pt x="74251" y="24934"/>
                    <a:pt x="76232" y="24923"/>
                  </a:cubicBezTo>
                  <a:cubicBezTo>
                    <a:pt x="76801" y="24923"/>
                    <a:pt x="76928" y="25113"/>
                    <a:pt x="76907" y="25640"/>
                  </a:cubicBezTo>
                  <a:cubicBezTo>
                    <a:pt x="76886" y="27052"/>
                    <a:pt x="76907" y="28443"/>
                    <a:pt x="76907" y="29855"/>
                  </a:cubicBezTo>
                  <a:cubicBezTo>
                    <a:pt x="76907" y="30298"/>
                    <a:pt x="76780" y="30740"/>
                    <a:pt x="77560" y="30761"/>
                  </a:cubicBezTo>
                  <a:cubicBezTo>
                    <a:pt x="77578" y="30762"/>
                    <a:pt x="77594" y="30762"/>
                    <a:pt x="77611" y="30762"/>
                  </a:cubicBezTo>
                  <a:cubicBezTo>
                    <a:pt x="78375" y="30762"/>
                    <a:pt x="78214" y="30288"/>
                    <a:pt x="78214" y="29834"/>
                  </a:cubicBezTo>
                  <a:cubicBezTo>
                    <a:pt x="78214" y="28422"/>
                    <a:pt x="78256" y="27010"/>
                    <a:pt x="78214" y="25619"/>
                  </a:cubicBezTo>
                  <a:cubicBezTo>
                    <a:pt x="78214" y="25113"/>
                    <a:pt x="78340" y="24923"/>
                    <a:pt x="78888" y="24923"/>
                  </a:cubicBezTo>
                  <a:cubicBezTo>
                    <a:pt x="80490" y="24934"/>
                    <a:pt x="82092" y="24939"/>
                    <a:pt x="83693" y="24939"/>
                  </a:cubicBezTo>
                  <a:cubicBezTo>
                    <a:pt x="85295" y="24939"/>
                    <a:pt x="86897" y="24934"/>
                    <a:pt x="88499" y="24923"/>
                  </a:cubicBezTo>
                  <a:cubicBezTo>
                    <a:pt x="89068" y="24923"/>
                    <a:pt x="89173" y="25113"/>
                    <a:pt x="89173" y="25640"/>
                  </a:cubicBezTo>
                  <a:cubicBezTo>
                    <a:pt x="89152" y="27094"/>
                    <a:pt x="89173" y="28548"/>
                    <a:pt x="89152" y="29982"/>
                  </a:cubicBezTo>
                  <a:cubicBezTo>
                    <a:pt x="89152" y="30466"/>
                    <a:pt x="89194" y="30761"/>
                    <a:pt x="89805" y="30761"/>
                  </a:cubicBezTo>
                  <a:cubicBezTo>
                    <a:pt x="90396" y="30740"/>
                    <a:pt x="90480" y="30551"/>
                    <a:pt x="90480" y="30024"/>
                  </a:cubicBezTo>
                  <a:cubicBezTo>
                    <a:pt x="90480" y="28527"/>
                    <a:pt x="90501" y="27031"/>
                    <a:pt x="90480" y="25534"/>
                  </a:cubicBezTo>
                  <a:cubicBezTo>
                    <a:pt x="90459" y="25092"/>
                    <a:pt x="90585" y="24923"/>
                    <a:pt x="91070" y="24923"/>
                  </a:cubicBezTo>
                  <a:cubicBezTo>
                    <a:pt x="93062" y="24934"/>
                    <a:pt x="95059" y="24939"/>
                    <a:pt x="97056" y="24939"/>
                  </a:cubicBezTo>
                  <a:cubicBezTo>
                    <a:pt x="99053" y="24939"/>
                    <a:pt x="101050" y="24934"/>
                    <a:pt x="103041" y="24923"/>
                  </a:cubicBezTo>
                  <a:cubicBezTo>
                    <a:pt x="103568" y="24923"/>
                    <a:pt x="103674" y="25113"/>
                    <a:pt x="103674" y="25577"/>
                  </a:cubicBezTo>
                  <a:cubicBezTo>
                    <a:pt x="103652" y="27052"/>
                    <a:pt x="103674" y="28527"/>
                    <a:pt x="103652" y="29982"/>
                  </a:cubicBezTo>
                  <a:cubicBezTo>
                    <a:pt x="103631" y="30466"/>
                    <a:pt x="103674" y="30761"/>
                    <a:pt x="104306" y="30761"/>
                  </a:cubicBezTo>
                  <a:cubicBezTo>
                    <a:pt x="104875" y="30740"/>
                    <a:pt x="104980" y="30551"/>
                    <a:pt x="104980" y="30024"/>
                  </a:cubicBezTo>
                  <a:cubicBezTo>
                    <a:pt x="104959" y="28527"/>
                    <a:pt x="104980" y="27031"/>
                    <a:pt x="104959" y="25534"/>
                  </a:cubicBezTo>
                  <a:cubicBezTo>
                    <a:pt x="104959" y="25092"/>
                    <a:pt x="105086" y="24923"/>
                    <a:pt x="105549" y="24923"/>
                  </a:cubicBezTo>
                  <a:cubicBezTo>
                    <a:pt x="107193" y="24934"/>
                    <a:pt x="108837" y="24939"/>
                    <a:pt x="110484" y="24939"/>
                  </a:cubicBezTo>
                  <a:cubicBezTo>
                    <a:pt x="112130" y="24939"/>
                    <a:pt x="113780" y="24934"/>
                    <a:pt x="115434" y="24923"/>
                  </a:cubicBezTo>
                  <a:cubicBezTo>
                    <a:pt x="115940" y="24923"/>
                    <a:pt x="116045" y="25113"/>
                    <a:pt x="116045" y="25577"/>
                  </a:cubicBezTo>
                  <a:cubicBezTo>
                    <a:pt x="116024" y="27052"/>
                    <a:pt x="116045" y="28527"/>
                    <a:pt x="116024" y="29982"/>
                  </a:cubicBezTo>
                  <a:cubicBezTo>
                    <a:pt x="116024" y="30466"/>
                    <a:pt x="116066" y="30761"/>
                    <a:pt x="116678" y="30761"/>
                  </a:cubicBezTo>
                  <a:cubicBezTo>
                    <a:pt x="117268" y="30740"/>
                    <a:pt x="117373" y="30551"/>
                    <a:pt x="117373" y="30024"/>
                  </a:cubicBezTo>
                  <a:cubicBezTo>
                    <a:pt x="117352" y="28527"/>
                    <a:pt x="117373" y="27031"/>
                    <a:pt x="117352" y="25534"/>
                  </a:cubicBezTo>
                  <a:cubicBezTo>
                    <a:pt x="117331" y="25092"/>
                    <a:pt x="117457" y="24923"/>
                    <a:pt x="117942" y="24923"/>
                  </a:cubicBezTo>
                  <a:cubicBezTo>
                    <a:pt x="119544" y="24944"/>
                    <a:pt x="121146" y="24944"/>
                    <a:pt x="122747" y="24944"/>
                  </a:cubicBezTo>
                  <a:lnTo>
                    <a:pt x="122747" y="23469"/>
                  </a:lnTo>
                  <a:cubicBezTo>
                    <a:pt x="121947" y="23480"/>
                    <a:pt x="121146" y="23480"/>
                    <a:pt x="120345" y="23480"/>
                  </a:cubicBezTo>
                  <a:cubicBezTo>
                    <a:pt x="119544" y="23480"/>
                    <a:pt x="118743" y="23480"/>
                    <a:pt x="117942" y="23490"/>
                  </a:cubicBezTo>
                  <a:cubicBezTo>
                    <a:pt x="117917" y="23491"/>
                    <a:pt x="117892" y="23492"/>
                    <a:pt x="117869" y="23492"/>
                  </a:cubicBezTo>
                  <a:cubicBezTo>
                    <a:pt x="117465" y="23492"/>
                    <a:pt x="117352" y="23318"/>
                    <a:pt x="117352" y="22900"/>
                  </a:cubicBezTo>
                  <a:cubicBezTo>
                    <a:pt x="117373" y="20961"/>
                    <a:pt x="117373" y="19022"/>
                    <a:pt x="117352" y="17104"/>
                  </a:cubicBezTo>
                  <a:cubicBezTo>
                    <a:pt x="117331" y="16640"/>
                    <a:pt x="117478" y="16493"/>
                    <a:pt x="117942" y="16493"/>
                  </a:cubicBezTo>
                  <a:cubicBezTo>
                    <a:pt x="119544" y="16514"/>
                    <a:pt x="121146" y="16514"/>
                    <a:pt x="122747" y="16514"/>
                  </a:cubicBezTo>
                  <a:lnTo>
                    <a:pt x="122747" y="15039"/>
                  </a:lnTo>
                  <a:cubicBezTo>
                    <a:pt x="121146" y="15039"/>
                    <a:pt x="119544" y="15039"/>
                    <a:pt x="117942" y="15060"/>
                  </a:cubicBezTo>
                  <a:cubicBezTo>
                    <a:pt x="117542" y="15060"/>
                    <a:pt x="117352" y="14975"/>
                    <a:pt x="117352" y="14512"/>
                  </a:cubicBezTo>
                  <a:cubicBezTo>
                    <a:pt x="117373" y="12362"/>
                    <a:pt x="117373" y="10212"/>
                    <a:pt x="117352" y="8063"/>
                  </a:cubicBezTo>
                  <a:cubicBezTo>
                    <a:pt x="117352" y="7620"/>
                    <a:pt x="117542" y="7536"/>
                    <a:pt x="117942" y="7536"/>
                  </a:cubicBezTo>
                  <a:cubicBezTo>
                    <a:pt x="119544" y="7557"/>
                    <a:pt x="121146" y="7557"/>
                    <a:pt x="122747" y="7557"/>
                  </a:cubicBezTo>
                  <a:lnTo>
                    <a:pt x="122747" y="6102"/>
                  </a:lnTo>
                  <a:cubicBezTo>
                    <a:pt x="121947" y="6102"/>
                    <a:pt x="121146" y="6097"/>
                    <a:pt x="120345" y="6097"/>
                  </a:cubicBezTo>
                  <a:cubicBezTo>
                    <a:pt x="119544" y="6097"/>
                    <a:pt x="118743" y="6102"/>
                    <a:pt x="117942" y="6124"/>
                  </a:cubicBezTo>
                  <a:cubicBezTo>
                    <a:pt x="117478" y="6124"/>
                    <a:pt x="117352" y="5955"/>
                    <a:pt x="117352" y="5512"/>
                  </a:cubicBezTo>
                  <a:lnTo>
                    <a:pt x="117352" y="180"/>
                  </a:lnTo>
                  <a:cubicBezTo>
                    <a:pt x="117141" y="75"/>
                    <a:pt x="116915" y="22"/>
                    <a:pt x="116688" y="22"/>
                  </a:cubicBezTo>
                  <a:cubicBezTo>
                    <a:pt x="116461" y="22"/>
                    <a:pt x="116235" y="75"/>
                    <a:pt x="116024" y="180"/>
                  </a:cubicBezTo>
                  <a:cubicBezTo>
                    <a:pt x="116045" y="1929"/>
                    <a:pt x="116024" y="3679"/>
                    <a:pt x="116045" y="5428"/>
                  </a:cubicBezTo>
                  <a:cubicBezTo>
                    <a:pt x="116045" y="5934"/>
                    <a:pt x="115940" y="6124"/>
                    <a:pt x="115392" y="6124"/>
                  </a:cubicBezTo>
                  <a:cubicBezTo>
                    <a:pt x="113758" y="6113"/>
                    <a:pt x="112125" y="6108"/>
                    <a:pt x="110494" y="6108"/>
                  </a:cubicBezTo>
                  <a:cubicBezTo>
                    <a:pt x="108864" y="6108"/>
                    <a:pt x="107235" y="6113"/>
                    <a:pt x="105613" y="6124"/>
                  </a:cubicBezTo>
                  <a:cubicBezTo>
                    <a:pt x="105065" y="6124"/>
                    <a:pt x="104959" y="5934"/>
                    <a:pt x="104959" y="5428"/>
                  </a:cubicBezTo>
                  <a:cubicBezTo>
                    <a:pt x="104959" y="3679"/>
                    <a:pt x="104959" y="1929"/>
                    <a:pt x="104959" y="180"/>
                  </a:cubicBezTo>
                  <a:cubicBezTo>
                    <a:pt x="104759" y="75"/>
                    <a:pt x="104532" y="22"/>
                    <a:pt x="104306" y="22"/>
                  </a:cubicBezTo>
                  <a:cubicBezTo>
                    <a:pt x="104079" y="22"/>
                    <a:pt x="103853" y="75"/>
                    <a:pt x="103652" y="180"/>
                  </a:cubicBezTo>
                  <a:cubicBezTo>
                    <a:pt x="103652" y="1929"/>
                    <a:pt x="103631" y="3679"/>
                    <a:pt x="103652" y="5428"/>
                  </a:cubicBezTo>
                  <a:cubicBezTo>
                    <a:pt x="103652" y="5934"/>
                    <a:pt x="103547" y="6124"/>
                    <a:pt x="102999" y="6124"/>
                  </a:cubicBezTo>
                  <a:cubicBezTo>
                    <a:pt x="101018" y="6113"/>
                    <a:pt x="99037" y="6108"/>
                    <a:pt x="97056" y="6108"/>
                  </a:cubicBezTo>
                  <a:cubicBezTo>
                    <a:pt x="95074" y="6108"/>
                    <a:pt x="93093" y="6113"/>
                    <a:pt x="91112" y="6124"/>
                  </a:cubicBezTo>
                  <a:cubicBezTo>
                    <a:pt x="90564" y="6124"/>
                    <a:pt x="90459" y="5934"/>
                    <a:pt x="90459" y="5428"/>
                  </a:cubicBezTo>
                  <a:cubicBezTo>
                    <a:pt x="90459" y="3679"/>
                    <a:pt x="90459" y="1929"/>
                    <a:pt x="90459" y="180"/>
                  </a:cubicBezTo>
                  <a:cubicBezTo>
                    <a:pt x="90259" y="75"/>
                    <a:pt x="90037" y="22"/>
                    <a:pt x="89813" y="22"/>
                  </a:cubicBezTo>
                  <a:cubicBezTo>
                    <a:pt x="89589" y="22"/>
                    <a:pt x="89363" y="75"/>
                    <a:pt x="89152" y="180"/>
                  </a:cubicBezTo>
                  <a:cubicBezTo>
                    <a:pt x="89152" y="1929"/>
                    <a:pt x="89131" y="3679"/>
                    <a:pt x="89236" y="5428"/>
                  </a:cubicBezTo>
                  <a:cubicBezTo>
                    <a:pt x="89236" y="5913"/>
                    <a:pt x="89131" y="6102"/>
                    <a:pt x="88583" y="6102"/>
                  </a:cubicBezTo>
                  <a:cubicBezTo>
                    <a:pt x="86971" y="6092"/>
                    <a:pt x="85358" y="6087"/>
                    <a:pt x="83749" y="6087"/>
                  </a:cubicBezTo>
                  <a:cubicBezTo>
                    <a:pt x="82139" y="6087"/>
                    <a:pt x="80532" y="6092"/>
                    <a:pt x="78930" y="6102"/>
                  </a:cubicBezTo>
                  <a:cubicBezTo>
                    <a:pt x="78382" y="6102"/>
                    <a:pt x="78277" y="5913"/>
                    <a:pt x="78277" y="5428"/>
                  </a:cubicBezTo>
                  <a:lnTo>
                    <a:pt x="78277" y="159"/>
                  </a:lnTo>
                  <a:cubicBezTo>
                    <a:pt x="78066" y="54"/>
                    <a:pt x="77839" y="1"/>
                    <a:pt x="77613" y="1"/>
                  </a:cubicBezTo>
                  <a:cubicBezTo>
                    <a:pt x="77386" y="1"/>
                    <a:pt x="77160" y="54"/>
                    <a:pt x="76949" y="159"/>
                  </a:cubicBezTo>
                  <a:cubicBezTo>
                    <a:pt x="76949" y="1908"/>
                    <a:pt x="76928" y="3679"/>
                    <a:pt x="76949" y="5428"/>
                  </a:cubicBezTo>
                  <a:cubicBezTo>
                    <a:pt x="76970" y="5913"/>
                    <a:pt x="76844" y="6102"/>
                    <a:pt x="76296" y="6102"/>
                  </a:cubicBezTo>
                  <a:cubicBezTo>
                    <a:pt x="74315" y="6092"/>
                    <a:pt x="72333" y="6087"/>
                    <a:pt x="70352" y="6087"/>
                  </a:cubicBezTo>
                  <a:cubicBezTo>
                    <a:pt x="68371" y="6087"/>
                    <a:pt x="66390" y="6092"/>
                    <a:pt x="64409" y="6102"/>
                  </a:cubicBezTo>
                  <a:cubicBezTo>
                    <a:pt x="63861" y="6102"/>
                    <a:pt x="63755" y="5913"/>
                    <a:pt x="63755" y="5428"/>
                  </a:cubicBezTo>
                  <a:cubicBezTo>
                    <a:pt x="63776" y="3679"/>
                    <a:pt x="63776" y="1908"/>
                    <a:pt x="63776" y="159"/>
                  </a:cubicBezTo>
                  <a:cubicBezTo>
                    <a:pt x="63566" y="54"/>
                    <a:pt x="63339" y="1"/>
                    <a:pt x="63113" y="1"/>
                  </a:cubicBezTo>
                  <a:cubicBezTo>
                    <a:pt x="62886" y="1"/>
                    <a:pt x="62659" y="54"/>
                    <a:pt x="62449" y="159"/>
                  </a:cubicBezTo>
                  <a:cubicBezTo>
                    <a:pt x="62449" y="1908"/>
                    <a:pt x="62428" y="3658"/>
                    <a:pt x="62449" y="5428"/>
                  </a:cubicBezTo>
                  <a:cubicBezTo>
                    <a:pt x="62470" y="5913"/>
                    <a:pt x="62364" y="6102"/>
                    <a:pt x="61816" y="6102"/>
                  </a:cubicBezTo>
                  <a:cubicBezTo>
                    <a:pt x="60120" y="6092"/>
                    <a:pt x="58423" y="6087"/>
                    <a:pt x="56726" y="6087"/>
                  </a:cubicBezTo>
                  <a:cubicBezTo>
                    <a:pt x="55030" y="6087"/>
                    <a:pt x="53333" y="6092"/>
                    <a:pt x="51637" y="6102"/>
                  </a:cubicBezTo>
                  <a:cubicBezTo>
                    <a:pt x="51089" y="6102"/>
                    <a:pt x="50983" y="5913"/>
                    <a:pt x="50983" y="5428"/>
                  </a:cubicBezTo>
                  <a:cubicBezTo>
                    <a:pt x="50983" y="3679"/>
                    <a:pt x="50983" y="1908"/>
                    <a:pt x="50983" y="159"/>
                  </a:cubicBezTo>
                  <a:cubicBezTo>
                    <a:pt x="50783" y="54"/>
                    <a:pt x="50556" y="1"/>
                    <a:pt x="50330" y="1"/>
                  </a:cubicBezTo>
                  <a:cubicBezTo>
                    <a:pt x="50103" y="1"/>
                    <a:pt x="49877" y="54"/>
                    <a:pt x="49677" y="159"/>
                  </a:cubicBezTo>
                  <a:cubicBezTo>
                    <a:pt x="49677" y="1908"/>
                    <a:pt x="49655" y="3679"/>
                    <a:pt x="49677" y="5428"/>
                  </a:cubicBezTo>
                  <a:cubicBezTo>
                    <a:pt x="49677" y="5913"/>
                    <a:pt x="49571" y="6102"/>
                    <a:pt x="49023" y="6102"/>
                  </a:cubicBezTo>
                  <a:cubicBezTo>
                    <a:pt x="47021" y="6092"/>
                    <a:pt x="45019" y="6087"/>
                    <a:pt x="43014" y="6087"/>
                  </a:cubicBezTo>
                  <a:cubicBezTo>
                    <a:pt x="41009" y="6087"/>
                    <a:pt x="39001" y="6092"/>
                    <a:pt x="36989" y="6102"/>
                  </a:cubicBezTo>
                  <a:cubicBezTo>
                    <a:pt x="36441" y="6102"/>
                    <a:pt x="36356" y="5913"/>
                    <a:pt x="36356" y="5428"/>
                  </a:cubicBezTo>
                  <a:lnTo>
                    <a:pt x="36356" y="159"/>
                  </a:lnTo>
                  <a:cubicBezTo>
                    <a:pt x="36146" y="54"/>
                    <a:pt x="35919" y="1"/>
                    <a:pt x="35693" y="1"/>
                  </a:cubicBezTo>
                  <a:cubicBezTo>
                    <a:pt x="35466" y="1"/>
                    <a:pt x="35239" y="54"/>
                    <a:pt x="35029" y="159"/>
                  </a:cubicBezTo>
                  <a:cubicBezTo>
                    <a:pt x="35029" y="1908"/>
                    <a:pt x="35008" y="3679"/>
                    <a:pt x="35029" y="5428"/>
                  </a:cubicBezTo>
                  <a:cubicBezTo>
                    <a:pt x="35029" y="5913"/>
                    <a:pt x="34923" y="6102"/>
                    <a:pt x="34375" y="6102"/>
                  </a:cubicBezTo>
                  <a:cubicBezTo>
                    <a:pt x="32795" y="6092"/>
                    <a:pt x="31209" y="6087"/>
                    <a:pt x="29620" y="6087"/>
                  </a:cubicBezTo>
                  <a:cubicBezTo>
                    <a:pt x="28031" y="6087"/>
                    <a:pt x="26440" y="6092"/>
                    <a:pt x="24849" y="6102"/>
                  </a:cubicBezTo>
                  <a:cubicBezTo>
                    <a:pt x="24301" y="6102"/>
                    <a:pt x="24196" y="5913"/>
                    <a:pt x="24196" y="5428"/>
                  </a:cubicBezTo>
                  <a:lnTo>
                    <a:pt x="24196" y="159"/>
                  </a:lnTo>
                  <a:cubicBezTo>
                    <a:pt x="23995" y="54"/>
                    <a:pt x="23774" y="1"/>
                    <a:pt x="23550" y="1"/>
                  </a:cubicBezTo>
                  <a:cubicBezTo>
                    <a:pt x="23326" y="1"/>
                    <a:pt x="23100" y="54"/>
                    <a:pt x="22889" y="159"/>
                  </a:cubicBezTo>
                  <a:cubicBezTo>
                    <a:pt x="22889" y="1950"/>
                    <a:pt x="22868" y="3721"/>
                    <a:pt x="22889" y="5491"/>
                  </a:cubicBezTo>
                  <a:cubicBezTo>
                    <a:pt x="22889" y="5955"/>
                    <a:pt x="22741" y="6102"/>
                    <a:pt x="22278" y="6102"/>
                  </a:cubicBezTo>
                  <a:cubicBezTo>
                    <a:pt x="20265" y="6092"/>
                    <a:pt x="18247" y="6087"/>
                    <a:pt x="16226" y="6087"/>
                  </a:cubicBezTo>
                  <a:cubicBezTo>
                    <a:pt x="14205" y="6087"/>
                    <a:pt x="12182" y="6092"/>
                    <a:pt x="10159" y="6102"/>
                  </a:cubicBezTo>
                  <a:cubicBezTo>
                    <a:pt x="9695" y="6102"/>
                    <a:pt x="9569" y="5955"/>
                    <a:pt x="9569" y="5491"/>
                  </a:cubicBezTo>
                  <a:cubicBezTo>
                    <a:pt x="9569" y="3721"/>
                    <a:pt x="9569" y="1950"/>
                    <a:pt x="9569" y="159"/>
                  </a:cubicBezTo>
                  <a:cubicBezTo>
                    <a:pt x="9379" y="54"/>
                    <a:pt x="9173" y="1"/>
                    <a:pt x="89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Imagen 4">
            <a:extLst>
              <a:ext uri="{FF2B5EF4-FFF2-40B4-BE49-F238E27FC236}">
                <a16:creationId xmlns:a16="http://schemas.microsoft.com/office/drawing/2014/main" id="{1196C9AF-BCE2-E3E8-29A0-CF70ED5898C6}"/>
              </a:ext>
            </a:extLst>
          </p:cNvPr>
          <p:cNvPicPr>
            <a:picLocks noChangeAspect="1"/>
          </p:cNvPicPr>
          <p:nvPr/>
        </p:nvPicPr>
        <p:blipFill rotWithShape="1">
          <a:blip r:embed="rId3"/>
          <a:srcRect l="20909" t="7993" r="20666" b="5999"/>
          <a:stretch/>
        </p:blipFill>
        <p:spPr>
          <a:xfrm>
            <a:off x="4106722" y="3402645"/>
            <a:ext cx="1530351" cy="1499185"/>
          </a:xfrm>
          <a:prstGeom prst="rect">
            <a:avLst/>
          </a:prstGeom>
        </p:spPr>
      </p:pic>
    </p:spTree>
    <p:extLst>
      <p:ext uri="{BB962C8B-B14F-4D97-AF65-F5344CB8AC3E}">
        <p14:creationId xmlns:p14="http://schemas.microsoft.com/office/powerpoint/2010/main" val="1823498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4"/>
        <p:cNvGrpSpPr/>
        <p:nvPr/>
      </p:nvGrpSpPr>
      <p:grpSpPr>
        <a:xfrm>
          <a:off x="0" y="0"/>
          <a:ext cx="0" cy="0"/>
          <a:chOff x="0" y="0"/>
          <a:chExt cx="0" cy="0"/>
        </a:xfrm>
      </p:grpSpPr>
      <p:sp>
        <p:nvSpPr>
          <p:cNvPr id="1935" name="Google Shape;1935;p50"/>
          <p:cNvSpPr txBox="1">
            <a:spLocks noGrp="1"/>
          </p:cNvSpPr>
          <p:nvPr>
            <p:ph type="title"/>
          </p:nvPr>
        </p:nvSpPr>
        <p:spPr>
          <a:xfrm>
            <a:off x="713225" y="539000"/>
            <a:ext cx="7717500" cy="44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¿¿Ping Pong en Python??</a:t>
            </a:r>
            <a:endParaRPr dirty="0"/>
          </a:p>
        </p:txBody>
      </p:sp>
      <p:sp>
        <p:nvSpPr>
          <p:cNvPr id="1936" name="Google Shape;1936;p50"/>
          <p:cNvSpPr txBox="1">
            <a:spLocks noGrp="1"/>
          </p:cNvSpPr>
          <p:nvPr>
            <p:ph type="body" idx="1"/>
          </p:nvPr>
        </p:nvSpPr>
        <p:spPr>
          <a:xfrm>
            <a:off x="877808" y="1222558"/>
            <a:ext cx="7256542" cy="33819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b="1" dirty="0">
                <a:latin typeface="Bradley Hand ITC" panose="03070402050302030203" pitchFamily="66" charset="0"/>
              </a:rPr>
              <a:t>Sí, gracias a la maravilla de la proramación es posible y muy sencillo.</a:t>
            </a:r>
          </a:p>
          <a:p>
            <a:pPr marL="0" lvl="0" indent="0" algn="l" rtl="0">
              <a:spcBef>
                <a:spcPts val="0"/>
              </a:spcBef>
              <a:spcAft>
                <a:spcPts val="0"/>
              </a:spcAft>
              <a:buClr>
                <a:schemeClr val="dk1"/>
              </a:buClr>
              <a:buSzPts val="1100"/>
              <a:buFont typeface="Arial"/>
              <a:buNone/>
            </a:pPr>
            <a:r>
              <a:rPr lang="en" sz="1200" b="1" dirty="0">
                <a:latin typeface="Bradley Hand ITC" panose="03070402050302030203" pitchFamily="66" charset="0"/>
              </a:rPr>
              <a:t>¿Pero por qué?</a:t>
            </a:r>
          </a:p>
          <a:p>
            <a:pPr marL="0" lvl="0" indent="0" algn="l" rtl="0">
              <a:spcBef>
                <a:spcPts val="0"/>
              </a:spcBef>
              <a:spcAft>
                <a:spcPts val="0"/>
              </a:spcAft>
              <a:buClr>
                <a:schemeClr val="dk1"/>
              </a:buClr>
              <a:buSzPts val="1100"/>
              <a:buFont typeface="Arial"/>
              <a:buNone/>
            </a:pPr>
            <a:r>
              <a:rPr lang="en" sz="1200" b="1" dirty="0">
                <a:latin typeface="Bradley Hand ITC" panose="03070402050302030203" pitchFamily="66" charset="0"/>
              </a:rPr>
              <a:t>Jusificando nuesto trabajo, decidimos hacer este proyecto por varios motivos, entre ellos está la facilidad con la que el trabajo pudo hacerse, ya que no hace falta más que un programa y las ganas de intentarlo.</a:t>
            </a:r>
          </a:p>
          <a:p>
            <a:pPr marL="0" lvl="0" indent="0" algn="l" rtl="0">
              <a:spcBef>
                <a:spcPts val="0"/>
              </a:spcBef>
              <a:spcAft>
                <a:spcPts val="0"/>
              </a:spcAft>
              <a:buClr>
                <a:schemeClr val="dk1"/>
              </a:buClr>
              <a:buSzPts val="1100"/>
              <a:buFont typeface="Arial"/>
              <a:buNone/>
            </a:pPr>
            <a:endParaRPr lang="en" sz="1200" b="1" dirty="0">
              <a:latin typeface="Bradley Hand ITC" panose="03070402050302030203" pitchFamily="66" charset="0"/>
            </a:endParaRPr>
          </a:p>
          <a:p>
            <a:pPr marL="0" lvl="0" indent="0" algn="l" rtl="0">
              <a:spcBef>
                <a:spcPts val="0"/>
              </a:spcBef>
              <a:spcAft>
                <a:spcPts val="0"/>
              </a:spcAft>
              <a:buClr>
                <a:schemeClr val="dk1"/>
              </a:buClr>
              <a:buSzPts val="1100"/>
              <a:buFont typeface="Arial"/>
              <a:buNone/>
            </a:pPr>
            <a:r>
              <a:rPr lang="en" sz="1200" b="1" dirty="0">
                <a:latin typeface="Bradley Hand ITC" panose="03070402050302030203" pitchFamily="66" charset="0"/>
              </a:rPr>
              <a:t>Sabemos que ping pong es un juego que todos recordamos  con nostalgia, lo conocemos por el juego ping pong en  la vida real, claramente, pero también sabemos que existen versiones digitales, videojuegos como en el wii, o, como en este caso expondremos: el ping pong clásico, de los primeros juegos en existir, el que juega Wall-E</a:t>
            </a:r>
          </a:p>
          <a:p>
            <a:pPr marL="0" lvl="0" indent="0" algn="l" rtl="0">
              <a:spcBef>
                <a:spcPts val="0"/>
              </a:spcBef>
              <a:spcAft>
                <a:spcPts val="0"/>
              </a:spcAft>
              <a:buClr>
                <a:schemeClr val="dk1"/>
              </a:buClr>
              <a:buSzPts val="1100"/>
              <a:buFont typeface="Arial"/>
              <a:buNone/>
            </a:pPr>
            <a:r>
              <a:rPr lang="en" sz="1200" b="1" dirty="0">
                <a:latin typeface="Bradley Hand ITC" panose="03070402050302030203" pitchFamily="66" charset="0"/>
              </a:rPr>
              <a:t>En la búsqueda de qué hacer como proyecto nos encontramos varias opciones y esta  fue en la que todos estuimos de acuerdo para ejecutar </a:t>
            </a:r>
          </a:p>
        </p:txBody>
      </p:sp>
      <p:grpSp>
        <p:nvGrpSpPr>
          <p:cNvPr id="1937" name="Google Shape;1937;p50"/>
          <p:cNvGrpSpPr/>
          <p:nvPr/>
        </p:nvGrpSpPr>
        <p:grpSpPr>
          <a:xfrm>
            <a:off x="7811863" y="2231236"/>
            <a:ext cx="1693701" cy="857873"/>
            <a:chOff x="0" y="6078527"/>
            <a:chExt cx="2501774" cy="1267169"/>
          </a:xfrm>
        </p:grpSpPr>
        <p:sp>
          <p:nvSpPr>
            <p:cNvPr id="1938" name="Google Shape;1938;p50"/>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50"/>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50"/>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50"/>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50"/>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50"/>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4" name="Google Shape;1944;p50"/>
          <p:cNvGrpSpPr/>
          <p:nvPr/>
        </p:nvGrpSpPr>
        <p:grpSpPr>
          <a:xfrm rot="549047">
            <a:off x="-602981" y="3411759"/>
            <a:ext cx="1653892" cy="539981"/>
            <a:chOff x="2564525" y="5223525"/>
            <a:chExt cx="2556110" cy="834547"/>
          </a:xfrm>
        </p:grpSpPr>
        <p:sp>
          <p:nvSpPr>
            <p:cNvPr id="1945" name="Google Shape;1945;p50"/>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50"/>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50"/>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50"/>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50"/>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50"/>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50"/>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50"/>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50"/>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50"/>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agen 1">
            <a:extLst>
              <a:ext uri="{FF2B5EF4-FFF2-40B4-BE49-F238E27FC236}">
                <a16:creationId xmlns:a16="http://schemas.microsoft.com/office/drawing/2014/main" id="{A279E3DD-623A-D52D-1613-516C9CF1C9FE}"/>
              </a:ext>
            </a:extLst>
          </p:cNvPr>
          <p:cNvPicPr>
            <a:picLocks noChangeAspect="1"/>
          </p:cNvPicPr>
          <p:nvPr/>
        </p:nvPicPr>
        <p:blipFill>
          <a:blip r:embed="rId3"/>
          <a:stretch>
            <a:fillRect/>
          </a:stretch>
        </p:blipFill>
        <p:spPr>
          <a:xfrm>
            <a:off x="3201203" y="3256533"/>
            <a:ext cx="2421419" cy="16465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58"/>
        <p:cNvGrpSpPr/>
        <p:nvPr/>
      </p:nvGrpSpPr>
      <p:grpSpPr>
        <a:xfrm>
          <a:off x="0" y="0"/>
          <a:ext cx="0" cy="0"/>
          <a:chOff x="0" y="0"/>
          <a:chExt cx="0" cy="0"/>
        </a:xfrm>
      </p:grpSpPr>
      <p:grpSp>
        <p:nvGrpSpPr>
          <p:cNvPr id="2110" name="Google Shape;2110;p51"/>
          <p:cNvGrpSpPr/>
          <p:nvPr/>
        </p:nvGrpSpPr>
        <p:grpSpPr>
          <a:xfrm rot="2065613">
            <a:off x="8269269" y="3635549"/>
            <a:ext cx="1653875" cy="539976"/>
            <a:chOff x="2564525" y="5223525"/>
            <a:chExt cx="2556110" cy="834547"/>
          </a:xfrm>
        </p:grpSpPr>
        <p:sp>
          <p:nvSpPr>
            <p:cNvPr id="2111" name="Google Shape;2111;p51"/>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1"/>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1"/>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51"/>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51"/>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51"/>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1"/>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1"/>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51"/>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51"/>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9" name="Google Shape;1959;p51"/>
          <p:cNvSpPr txBox="1">
            <a:spLocks noGrp="1"/>
          </p:cNvSpPr>
          <p:nvPr>
            <p:ph type="title"/>
          </p:nvPr>
        </p:nvSpPr>
        <p:spPr>
          <a:xfrm>
            <a:off x="713225" y="539000"/>
            <a:ext cx="7717500" cy="44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a:t>¿Cómo lo hicimos?</a:t>
            </a:r>
            <a:endParaRPr dirty="0"/>
          </a:p>
        </p:txBody>
      </p:sp>
      <p:sp>
        <p:nvSpPr>
          <p:cNvPr id="1960" name="Google Shape;1960;p51"/>
          <p:cNvSpPr txBox="1">
            <a:spLocks noGrp="1"/>
          </p:cNvSpPr>
          <p:nvPr>
            <p:ph type="subTitle" idx="1"/>
          </p:nvPr>
        </p:nvSpPr>
        <p:spPr>
          <a:xfrm>
            <a:off x="2084095" y="2323968"/>
            <a:ext cx="2399375" cy="58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s-MX" b="1" dirty="0">
                <a:latin typeface="Bradley Hand ITC" panose="03070402050302030203" pitchFamily="66" charset="0"/>
              </a:rPr>
              <a:t>Nos dedicamos a investigar cómo es que podríamos llevarlo a cabo y qué necesitaríamos</a:t>
            </a:r>
            <a:endParaRPr b="1" dirty="0">
              <a:latin typeface="Bradley Hand ITC" panose="03070402050302030203" pitchFamily="66" charset="0"/>
            </a:endParaRPr>
          </a:p>
        </p:txBody>
      </p:sp>
      <p:sp>
        <p:nvSpPr>
          <p:cNvPr id="1961" name="Google Shape;1961;p51"/>
          <p:cNvSpPr txBox="1">
            <a:spLocks noGrp="1"/>
          </p:cNvSpPr>
          <p:nvPr>
            <p:ph type="title" idx="2"/>
          </p:nvPr>
        </p:nvSpPr>
        <p:spPr>
          <a:xfrm>
            <a:off x="2068158" y="1761461"/>
            <a:ext cx="2148600" cy="41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Investigación</a:t>
            </a:r>
            <a:endParaRPr dirty="0"/>
          </a:p>
        </p:txBody>
      </p:sp>
      <p:sp>
        <p:nvSpPr>
          <p:cNvPr id="1963" name="Google Shape;1963;p51"/>
          <p:cNvSpPr txBox="1">
            <a:spLocks noGrp="1"/>
          </p:cNvSpPr>
          <p:nvPr>
            <p:ph type="title" idx="4"/>
          </p:nvPr>
        </p:nvSpPr>
        <p:spPr>
          <a:xfrm>
            <a:off x="5731824" y="1747833"/>
            <a:ext cx="2974094" cy="41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Apender funciones</a:t>
            </a:r>
            <a:endParaRPr dirty="0"/>
          </a:p>
        </p:txBody>
      </p:sp>
      <p:sp>
        <p:nvSpPr>
          <p:cNvPr id="1964" name="Google Shape;1964;p51"/>
          <p:cNvSpPr txBox="1">
            <a:spLocks noGrp="1"/>
          </p:cNvSpPr>
          <p:nvPr>
            <p:ph type="subTitle" idx="5"/>
          </p:nvPr>
        </p:nvSpPr>
        <p:spPr>
          <a:xfrm>
            <a:off x="5929103" y="2366467"/>
            <a:ext cx="2511800" cy="58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s-MX" b="1" dirty="0">
                <a:latin typeface="Bradley Hand ITC" panose="03070402050302030203" pitchFamily="66" charset="0"/>
              </a:rPr>
              <a:t>Nuevas funciones que no aprendimos en clase pero que en realidad son muy sencillas de ejecutar</a:t>
            </a:r>
            <a:endParaRPr b="1" dirty="0">
              <a:latin typeface="Bradley Hand ITC" panose="03070402050302030203" pitchFamily="66" charset="0"/>
            </a:endParaRPr>
          </a:p>
        </p:txBody>
      </p:sp>
      <p:sp>
        <p:nvSpPr>
          <p:cNvPr id="1966" name="Google Shape;1966;p51"/>
          <p:cNvSpPr txBox="1">
            <a:spLocks noGrp="1"/>
          </p:cNvSpPr>
          <p:nvPr>
            <p:ph type="title" idx="7"/>
          </p:nvPr>
        </p:nvSpPr>
        <p:spPr>
          <a:xfrm>
            <a:off x="2172613" y="3178583"/>
            <a:ext cx="2148600" cy="41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Programar</a:t>
            </a:r>
            <a:endParaRPr dirty="0"/>
          </a:p>
        </p:txBody>
      </p:sp>
      <p:sp>
        <p:nvSpPr>
          <p:cNvPr id="1967" name="Google Shape;1967;p51"/>
          <p:cNvSpPr txBox="1">
            <a:spLocks noGrp="1"/>
          </p:cNvSpPr>
          <p:nvPr>
            <p:ph type="subTitle" idx="8"/>
          </p:nvPr>
        </p:nvSpPr>
        <p:spPr>
          <a:xfrm>
            <a:off x="2057581" y="3785822"/>
            <a:ext cx="2338344" cy="58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b="1" dirty="0">
                <a:latin typeface="Bradley Hand ITC" panose="03070402050302030203" pitchFamily="66" charset="0"/>
              </a:rPr>
              <a:t>Revisamos que las líneas de código funcionaran adecuadamente y empezamos a programar</a:t>
            </a:r>
            <a:endParaRPr b="1" dirty="0">
              <a:latin typeface="Bradley Hand ITC" panose="03070402050302030203" pitchFamily="66" charset="0"/>
            </a:endParaRPr>
          </a:p>
        </p:txBody>
      </p:sp>
      <p:sp>
        <p:nvSpPr>
          <p:cNvPr id="1969" name="Google Shape;1969;p51"/>
          <p:cNvSpPr txBox="1">
            <a:spLocks noGrp="1"/>
          </p:cNvSpPr>
          <p:nvPr>
            <p:ph type="title" idx="13"/>
          </p:nvPr>
        </p:nvSpPr>
        <p:spPr>
          <a:xfrm>
            <a:off x="5656145" y="3236199"/>
            <a:ext cx="4138823" cy="4381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br>
              <a:rPr lang="en" sz="2800" dirty="0"/>
            </a:br>
            <a:r>
              <a:rPr lang="en" sz="2800" dirty="0"/>
              <a:t>Resultados y  conclusiones</a:t>
            </a:r>
            <a:endParaRPr sz="2800" dirty="0"/>
          </a:p>
        </p:txBody>
      </p:sp>
      <p:sp>
        <p:nvSpPr>
          <p:cNvPr id="1970" name="Google Shape;1970;p51"/>
          <p:cNvSpPr txBox="1">
            <a:spLocks noGrp="1"/>
          </p:cNvSpPr>
          <p:nvPr>
            <p:ph type="subTitle" idx="14"/>
          </p:nvPr>
        </p:nvSpPr>
        <p:spPr>
          <a:xfrm>
            <a:off x="5801269" y="4107933"/>
            <a:ext cx="2670528" cy="58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b="1" dirty="0">
                <a:latin typeface="Bradley Hand ITC" panose="03070402050302030203" pitchFamily="66" charset="0"/>
              </a:rPr>
              <a:t>Se concluyó el proyecto y al llegar al final, recabamos las dificultades a las que nos enfrentamos</a:t>
            </a:r>
            <a:endParaRPr b="1" dirty="0">
              <a:latin typeface="Bradley Hand ITC" panose="03070402050302030203" pitchFamily="66" charset="0"/>
            </a:endParaRPr>
          </a:p>
        </p:txBody>
      </p:sp>
      <p:grpSp>
        <p:nvGrpSpPr>
          <p:cNvPr id="1972" name="Google Shape;1972;p51"/>
          <p:cNvGrpSpPr/>
          <p:nvPr/>
        </p:nvGrpSpPr>
        <p:grpSpPr>
          <a:xfrm>
            <a:off x="1101758" y="1852727"/>
            <a:ext cx="900900" cy="824524"/>
            <a:chOff x="-164200" y="1462250"/>
            <a:chExt cx="1037425" cy="949475"/>
          </a:xfrm>
        </p:grpSpPr>
        <p:sp>
          <p:nvSpPr>
            <p:cNvPr id="1973" name="Google Shape;1973;p51"/>
            <p:cNvSpPr/>
            <p:nvPr/>
          </p:nvSpPr>
          <p:spPr>
            <a:xfrm>
              <a:off x="-75800" y="1462250"/>
              <a:ext cx="946050" cy="851550"/>
            </a:xfrm>
            <a:custGeom>
              <a:avLst/>
              <a:gdLst/>
              <a:ahLst/>
              <a:cxnLst/>
              <a:rect l="l" t="t" r="r" b="b"/>
              <a:pathLst>
                <a:path w="37842" h="34062" extrusionOk="0">
                  <a:moveTo>
                    <a:pt x="35826" y="993"/>
                  </a:moveTo>
                  <a:cubicBezTo>
                    <a:pt x="36076" y="1010"/>
                    <a:pt x="36318" y="1018"/>
                    <a:pt x="36555" y="1018"/>
                  </a:cubicBezTo>
                  <a:cubicBezTo>
                    <a:pt x="36658" y="1018"/>
                    <a:pt x="36759" y="1017"/>
                    <a:pt x="36860" y="1014"/>
                  </a:cubicBezTo>
                  <a:lnTo>
                    <a:pt x="36860" y="1014"/>
                  </a:lnTo>
                  <a:lnTo>
                    <a:pt x="36860" y="33083"/>
                  </a:lnTo>
                  <a:lnTo>
                    <a:pt x="1968" y="33083"/>
                  </a:lnTo>
                  <a:cubicBezTo>
                    <a:pt x="1735" y="33050"/>
                    <a:pt x="1493" y="33033"/>
                    <a:pt x="1251" y="33033"/>
                  </a:cubicBezTo>
                  <a:cubicBezTo>
                    <a:pt x="1145" y="33033"/>
                    <a:pt x="1039" y="33036"/>
                    <a:pt x="934" y="33043"/>
                  </a:cubicBezTo>
                  <a:lnTo>
                    <a:pt x="934" y="33043"/>
                  </a:lnTo>
                  <a:lnTo>
                    <a:pt x="934" y="993"/>
                  </a:lnTo>
                  <a:close/>
                  <a:moveTo>
                    <a:pt x="2019" y="0"/>
                  </a:moveTo>
                  <a:cubicBezTo>
                    <a:pt x="1520" y="0"/>
                    <a:pt x="1023" y="15"/>
                    <a:pt x="534" y="59"/>
                  </a:cubicBezTo>
                  <a:lnTo>
                    <a:pt x="467" y="59"/>
                  </a:lnTo>
                  <a:cubicBezTo>
                    <a:pt x="200" y="59"/>
                    <a:pt x="0" y="260"/>
                    <a:pt x="0" y="526"/>
                  </a:cubicBezTo>
                  <a:lnTo>
                    <a:pt x="0" y="33550"/>
                  </a:lnTo>
                  <a:cubicBezTo>
                    <a:pt x="0" y="33784"/>
                    <a:pt x="200" y="34017"/>
                    <a:pt x="467" y="34017"/>
                  </a:cubicBezTo>
                  <a:lnTo>
                    <a:pt x="32790" y="34017"/>
                  </a:lnTo>
                  <a:cubicBezTo>
                    <a:pt x="33769" y="34017"/>
                    <a:pt x="34777" y="34062"/>
                    <a:pt x="35775" y="34062"/>
                  </a:cubicBezTo>
                  <a:cubicBezTo>
                    <a:pt x="36274" y="34062"/>
                    <a:pt x="36771" y="34050"/>
                    <a:pt x="37260" y="34017"/>
                  </a:cubicBezTo>
                  <a:lnTo>
                    <a:pt x="37327" y="34017"/>
                  </a:lnTo>
                  <a:cubicBezTo>
                    <a:pt x="37686" y="34017"/>
                    <a:pt x="37841" y="33718"/>
                    <a:pt x="37794" y="33458"/>
                  </a:cubicBezTo>
                  <a:lnTo>
                    <a:pt x="37794" y="33458"/>
                  </a:lnTo>
                  <a:lnTo>
                    <a:pt x="37794" y="526"/>
                  </a:lnTo>
                  <a:cubicBezTo>
                    <a:pt x="37794" y="260"/>
                    <a:pt x="37594" y="59"/>
                    <a:pt x="37327" y="59"/>
                  </a:cubicBezTo>
                  <a:lnTo>
                    <a:pt x="5004" y="59"/>
                  </a:lnTo>
                  <a:cubicBezTo>
                    <a:pt x="4025" y="59"/>
                    <a:pt x="3017" y="0"/>
                    <a:pt x="2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51"/>
            <p:cNvSpPr/>
            <p:nvPr/>
          </p:nvSpPr>
          <p:spPr>
            <a:xfrm>
              <a:off x="-164200" y="1462700"/>
              <a:ext cx="1037425" cy="949025"/>
            </a:xfrm>
            <a:custGeom>
              <a:avLst/>
              <a:gdLst/>
              <a:ahLst/>
              <a:cxnLst/>
              <a:rect l="l" t="t" r="r" b="b"/>
              <a:pathLst>
                <a:path w="41497" h="37961" extrusionOk="0">
                  <a:moveTo>
                    <a:pt x="3970" y="1"/>
                  </a:moveTo>
                  <a:cubicBezTo>
                    <a:pt x="3867" y="1"/>
                    <a:pt x="3761" y="42"/>
                    <a:pt x="3670" y="141"/>
                  </a:cubicBezTo>
                  <a:lnTo>
                    <a:pt x="3670" y="175"/>
                  </a:lnTo>
                  <a:lnTo>
                    <a:pt x="934" y="3310"/>
                  </a:lnTo>
                  <a:cubicBezTo>
                    <a:pt x="667" y="3611"/>
                    <a:pt x="67" y="4078"/>
                    <a:pt x="34" y="4545"/>
                  </a:cubicBezTo>
                  <a:cubicBezTo>
                    <a:pt x="0" y="4645"/>
                    <a:pt x="0" y="4778"/>
                    <a:pt x="34" y="4878"/>
                  </a:cubicBezTo>
                  <a:cubicBezTo>
                    <a:pt x="34" y="6946"/>
                    <a:pt x="67" y="9014"/>
                    <a:pt x="100" y="11083"/>
                  </a:cubicBezTo>
                  <a:lnTo>
                    <a:pt x="234" y="21757"/>
                  </a:lnTo>
                  <a:cubicBezTo>
                    <a:pt x="267" y="25193"/>
                    <a:pt x="334" y="28629"/>
                    <a:pt x="367" y="32064"/>
                  </a:cubicBezTo>
                  <a:lnTo>
                    <a:pt x="434" y="35667"/>
                  </a:lnTo>
                  <a:cubicBezTo>
                    <a:pt x="434" y="36234"/>
                    <a:pt x="401" y="36834"/>
                    <a:pt x="434" y="37401"/>
                  </a:cubicBezTo>
                  <a:lnTo>
                    <a:pt x="434" y="37468"/>
                  </a:lnTo>
                  <a:cubicBezTo>
                    <a:pt x="434" y="37735"/>
                    <a:pt x="667" y="37935"/>
                    <a:pt x="901" y="37935"/>
                  </a:cubicBezTo>
                  <a:lnTo>
                    <a:pt x="36993" y="37935"/>
                  </a:lnTo>
                  <a:cubicBezTo>
                    <a:pt x="37227" y="37952"/>
                    <a:pt x="37460" y="37960"/>
                    <a:pt x="37694" y="37960"/>
                  </a:cubicBezTo>
                  <a:cubicBezTo>
                    <a:pt x="37927" y="37960"/>
                    <a:pt x="38161" y="37952"/>
                    <a:pt x="38394" y="37935"/>
                  </a:cubicBezTo>
                  <a:cubicBezTo>
                    <a:pt x="38928" y="37902"/>
                    <a:pt x="39228" y="37068"/>
                    <a:pt x="39462" y="36701"/>
                  </a:cubicBezTo>
                  <a:lnTo>
                    <a:pt x="40963" y="34299"/>
                  </a:lnTo>
                  <a:lnTo>
                    <a:pt x="41263" y="33799"/>
                  </a:lnTo>
                  <a:cubicBezTo>
                    <a:pt x="41496" y="33426"/>
                    <a:pt x="41175" y="33085"/>
                    <a:pt x="40847" y="33085"/>
                  </a:cubicBezTo>
                  <a:cubicBezTo>
                    <a:pt x="40705" y="33085"/>
                    <a:pt x="40563" y="33148"/>
                    <a:pt x="40462" y="33299"/>
                  </a:cubicBezTo>
                  <a:lnTo>
                    <a:pt x="38172" y="37001"/>
                  </a:lnTo>
                  <a:lnTo>
                    <a:pt x="2469" y="37001"/>
                  </a:lnTo>
                  <a:cubicBezTo>
                    <a:pt x="2219" y="36968"/>
                    <a:pt x="1968" y="36951"/>
                    <a:pt x="1718" y="36951"/>
                  </a:cubicBezTo>
                  <a:cubicBezTo>
                    <a:pt x="1599" y="36951"/>
                    <a:pt x="1481" y="36955"/>
                    <a:pt x="1362" y="36962"/>
                  </a:cubicBezTo>
                  <a:lnTo>
                    <a:pt x="1362" y="36962"/>
                  </a:lnTo>
                  <a:lnTo>
                    <a:pt x="1234" y="26327"/>
                  </a:lnTo>
                  <a:cubicBezTo>
                    <a:pt x="1168" y="20423"/>
                    <a:pt x="1101" y="14485"/>
                    <a:pt x="1001" y="8581"/>
                  </a:cubicBezTo>
                  <a:cubicBezTo>
                    <a:pt x="1001" y="7306"/>
                    <a:pt x="971" y="6001"/>
                    <a:pt x="968" y="4723"/>
                  </a:cubicBezTo>
                  <a:lnTo>
                    <a:pt x="968" y="4723"/>
                  </a:lnTo>
                  <a:lnTo>
                    <a:pt x="4337" y="809"/>
                  </a:lnTo>
                  <a:cubicBezTo>
                    <a:pt x="4645" y="474"/>
                    <a:pt x="4319" y="1"/>
                    <a:pt x="3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51"/>
            <p:cNvSpPr/>
            <p:nvPr/>
          </p:nvSpPr>
          <p:spPr>
            <a:xfrm>
              <a:off x="-159200" y="1543150"/>
              <a:ext cx="108425" cy="122000"/>
            </a:xfrm>
            <a:custGeom>
              <a:avLst/>
              <a:gdLst/>
              <a:ahLst/>
              <a:cxnLst/>
              <a:rect l="l" t="t" r="r" b="b"/>
              <a:pathLst>
                <a:path w="4337" h="4880" extrusionOk="0">
                  <a:moveTo>
                    <a:pt x="3816" y="1"/>
                  </a:moveTo>
                  <a:cubicBezTo>
                    <a:pt x="3695" y="1"/>
                    <a:pt x="3570" y="42"/>
                    <a:pt x="3470" y="126"/>
                  </a:cubicBezTo>
                  <a:lnTo>
                    <a:pt x="601" y="3595"/>
                  </a:lnTo>
                  <a:lnTo>
                    <a:pt x="167" y="4062"/>
                  </a:lnTo>
                  <a:cubicBezTo>
                    <a:pt x="0" y="4262"/>
                    <a:pt x="0" y="4562"/>
                    <a:pt x="167" y="4729"/>
                  </a:cubicBezTo>
                  <a:cubicBezTo>
                    <a:pt x="267" y="4829"/>
                    <a:pt x="384" y="4879"/>
                    <a:pt x="501" y="4879"/>
                  </a:cubicBezTo>
                  <a:cubicBezTo>
                    <a:pt x="618" y="4879"/>
                    <a:pt x="734" y="4829"/>
                    <a:pt x="834" y="4729"/>
                  </a:cubicBezTo>
                  <a:lnTo>
                    <a:pt x="3736" y="1293"/>
                  </a:lnTo>
                  <a:lnTo>
                    <a:pt x="4137" y="793"/>
                  </a:lnTo>
                  <a:cubicBezTo>
                    <a:pt x="4337" y="626"/>
                    <a:pt x="4337" y="326"/>
                    <a:pt x="4137" y="126"/>
                  </a:cubicBezTo>
                  <a:cubicBezTo>
                    <a:pt x="4053" y="42"/>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1"/>
            <p:cNvSpPr/>
            <p:nvPr/>
          </p:nvSpPr>
          <p:spPr>
            <a:xfrm>
              <a:off x="-163400" y="1609475"/>
              <a:ext cx="116000" cy="122150"/>
            </a:xfrm>
            <a:custGeom>
              <a:avLst/>
              <a:gdLst/>
              <a:ahLst/>
              <a:cxnLst/>
              <a:rect l="l" t="t" r="r" b="b"/>
              <a:pathLst>
                <a:path w="4640" h="4886" extrusionOk="0">
                  <a:moveTo>
                    <a:pt x="3969" y="1"/>
                  </a:moveTo>
                  <a:cubicBezTo>
                    <a:pt x="3860" y="1"/>
                    <a:pt x="3744" y="42"/>
                    <a:pt x="3638" y="141"/>
                  </a:cubicBezTo>
                  <a:lnTo>
                    <a:pt x="769" y="3610"/>
                  </a:lnTo>
                  <a:lnTo>
                    <a:pt x="335" y="4077"/>
                  </a:lnTo>
                  <a:cubicBezTo>
                    <a:pt x="1" y="4412"/>
                    <a:pt x="321" y="4885"/>
                    <a:pt x="684" y="4885"/>
                  </a:cubicBezTo>
                  <a:cubicBezTo>
                    <a:pt x="792" y="4885"/>
                    <a:pt x="903" y="4844"/>
                    <a:pt x="1002" y="4745"/>
                  </a:cubicBezTo>
                  <a:cubicBezTo>
                    <a:pt x="1970" y="3610"/>
                    <a:pt x="2937" y="2443"/>
                    <a:pt x="3904" y="1309"/>
                  </a:cubicBezTo>
                  <a:lnTo>
                    <a:pt x="4305" y="808"/>
                  </a:lnTo>
                  <a:cubicBezTo>
                    <a:pt x="4639" y="474"/>
                    <a:pt x="4339" y="1"/>
                    <a:pt x="39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51"/>
            <p:cNvSpPr/>
            <p:nvPr/>
          </p:nvSpPr>
          <p:spPr>
            <a:xfrm>
              <a:off x="-159200" y="1676575"/>
              <a:ext cx="108425" cy="121375"/>
            </a:xfrm>
            <a:custGeom>
              <a:avLst/>
              <a:gdLst/>
              <a:ahLst/>
              <a:cxnLst/>
              <a:rect l="l" t="t" r="r" b="b"/>
              <a:pathLst>
                <a:path w="4337" h="4855" extrusionOk="0">
                  <a:moveTo>
                    <a:pt x="3816" y="1"/>
                  </a:moveTo>
                  <a:cubicBezTo>
                    <a:pt x="3695" y="1"/>
                    <a:pt x="3570" y="43"/>
                    <a:pt x="3470" y="126"/>
                  </a:cubicBezTo>
                  <a:lnTo>
                    <a:pt x="601" y="3595"/>
                  </a:lnTo>
                  <a:lnTo>
                    <a:pt x="167" y="4062"/>
                  </a:lnTo>
                  <a:cubicBezTo>
                    <a:pt x="0" y="4262"/>
                    <a:pt x="0" y="4529"/>
                    <a:pt x="167" y="4729"/>
                  </a:cubicBezTo>
                  <a:cubicBezTo>
                    <a:pt x="267" y="4813"/>
                    <a:pt x="384" y="4854"/>
                    <a:pt x="501" y="4854"/>
                  </a:cubicBezTo>
                  <a:cubicBezTo>
                    <a:pt x="618" y="4854"/>
                    <a:pt x="734" y="4813"/>
                    <a:pt x="834" y="4729"/>
                  </a:cubicBezTo>
                  <a:cubicBezTo>
                    <a:pt x="1802" y="3595"/>
                    <a:pt x="2769" y="2428"/>
                    <a:pt x="3736" y="1293"/>
                  </a:cubicBezTo>
                  <a:lnTo>
                    <a:pt x="4137" y="793"/>
                  </a:lnTo>
                  <a:cubicBezTo>
                    <a:pt x="4337" y="593"/>
                    <a:pt x="4337" y="326"/>
                    <a:pt x="4137" y="126"/>
                  </a:cubicBezTo>
                  <a:cubicBezTo>
                    <a:pt x="4053" y="43"/>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51"/>
            <p:cNvSpPr/>
            <p:nvPr/>
          </p:nvSpPr>
          <p:spPr>
            <a:xfrm>
              <a:off x="-159200" y="1743300"/>
              <a:ext cx="108425" cy="121350"/>
            </a:xfrm>
            <a:custGeom>
              <a:avLst/>
              <a:gdLst/>
              <a:ahLst/>
              <a:cxnLst/>
              <a:rect l="l" t="t" r="r" b="b"/>
              <a:pathLst>
                <a:path w="4337" h="4854" extrusionOk="0">
                  <a:moveTo>
                    <a:pt x="3816" y="0"/>
                  </a:moveTo>
                  <a:cubicBezTo>
                    <a:pt x="3695" y="0"/>
                    <a:pt x="3570" y="42"/>
                    <a:pt x="3470" y="125"/>
                  </a:cubicBezTo>
                  <a:lnTo>
                    <a:pt x="601" y="3595"/>
                  </a:lnTo>
                  <a:lnTo>
                    <a:pt x="167" y="4062"/>
                  </a:lnTo>
                  <a:cubicBezTo>
                    <a:pt x="0" y="4262"/>
                    <a:pt x="0" y="4529"/>
                    <a:pt x="167" y="4729"/>
                  </a:cubicBezTo>
                  <a:cubicBezTo>
                    <a:pt x="267" y="4812"/>
                    <a:pt x="384" y="4854"/>
                    <a:pt x="501" y="4854"/>
                  </a:cubicBezTo>
                  <a:cubicBezTo>
                    <a:pt x="618" y="4854"/>
                    <a:pt x="734" y="4812"/>
                    <a:pt x="834" y="4729"/>
                  </a:cubicBezTo>
                  <a:cubicBezTo>
                    <a:pt x="1802" y="3595"/>
                    <a:pt x="2769" y="2427"/>
                    <a:pt x="3736" y="1293"/>
                  </a:cubicBezTo>
                  <a:lnTo>
                    <a:pt x="4137" y="793"/>
                  </a:lnTo>
                  <a:cubicBezTo>
                    <a:pt x="4337" y="626"/>
                    <a:pt x="4337" y="326"/>
                    <a:pt x="4137" y="125"/>
                  </a:cubicBezTo>
                  <a:cubicBezTo>
                    <a:pt x="4053" y="42"/>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1"/>
            <p:cNvSpPr/>
            <p:nvPr/>
          </p:nvSpPr>
          <p:spPr>
            <a:xfrm>
              <a:off x="-159200" y="1809375"/>
              <a:ext cx="108425" cy="122000"/>
            </a:xfrm>
            <a:custGeom>
              <a:avLst/>
              <a:gdLst/>
              <a:ahLst/>
              <a:cxnLst/>
              <a:rect l="l" t="t" r="r" b="b"/>
              <a:pathLst>
                <a:path w="4337" h="4880" extrusionOk="0">
                  <a:moveTo>
                    <a:pt x="3816" y="1"/>
                  </a:moveTo>
                  <a:cubicBezTo>
                    <a:pt x="3695" y="1"/>
                    <a:pt x="3570" y="51"/>
                    <a:pt x="3470" y="151"/>
                  </a:cubicBezTo>
                  <a:lnTo>
                    <a:pt x="601" y="3587"/>
                  </a:lnTo>
                  <a:lnTo>
                    <a:pt x="167" y="4087"/>
                  </a:lnTo>
                  <a:cubicBezTo>
                    <a:pt x="0" y="4254"/>
                    <a:pt x="0" y="4554"/>
                    <a:pt x="167" y="4754"/>
                  </a:cubicBezTo>
                  <a:cubicBezTo>
                    <a:pt x="267" y="4838"/>
                    <a:pt x="384" y="4879"/>
                    <a:pt x="501" y="4879"/>
                  </a:cubicBezTo>
                  <a:cubicBezTo>
                    <a:pt x="618" y="4879"/>
                    <a:pt x="734" y="4838"/>
                    <a:pt x="834" y="4754"/>
                  </a:cubicBezTo>
                  <a:cubicBezTo>
                    <a:pt x="1802" y="3587"/>
                    <a:pt x="2769" y="2453"/>
                    <a:pt x="3736" y="1285"/>
                  </a:cubicBezTo>
                  <a:lnTo>
                    <a:pt x="4137" y="818"/>
                  </a:lnTo>
                  <a:cubicBezTo>
                    <a:pt x="4337" y="618"/>
                    <a:pt x="4337" y="318"/>
                    <a:pt x="4137" y="151"/>
                  </a:cubicBezTo>
                  <a:cubicBezTo>
                    <a:pt x="4053" y="51"/>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51"/>
            <p:cNvSpPr/>
            <p:nvPr/>
          </p:nvSpPr>
          <p:spPr>
            <a:xfrm>
              <a:off x="-160025" y="1876100"/>
              <a:ext cx="109250" cy="121775"/>
            </a:xfrm>
            <a:custGeom>
              <a:avLst/>
              <a:gdLst/>
              <a:ahLst/>
              <a:cxnLst/>
              <a:rect l="l" t="t" r="r" b="b"/>
              <a:pathLst>
                <a:path w="4370" h="4871" extrusionOk="0">
                  <a:moveTo>
                    <a:pt x="3849" y="1"/>
                  </a:moveTo>
                  <a:cubicBezTo>
                    <a:pt x="3728" y="1"/>
                    <a:pt x="3603" y="51"/>
                    <a:pt x="3503" y="151"/>
                  </a:cubicBezTo>
                  <a:lnTo>
                    <a:pt x="600" y="3586"/>
                  </a:lnTo>
                  <a:lnTo>
                    <a:pt x="200" y="4087"/>
                  </a:lnTo>
                  <a:cubicBezTo>
                    <a:pt x="0" y="4254"/>
                    <a:pt x="0" y="4554"/>
                    <a:pt x="200" y="4721"/>
                  </a:cubicBezTo>
                  <a:cubicBezTo>
                    <a:pt x="284" y="4821"/>
                    <a:pt x="400" y="4871"/>
                    <a:pt x="521" y="4871"/>
                  </a:cubicBezTo>
                  <a:cubicBezTo>
                    <a:pt x="642" y="4871"/>
                    <a:pt x="767" y="4821"/>
                    <a:pt x="867" y="4721"/>
                  </a:cubicBezTo>
                  <a:lnTo>
                    <a:pt x="867" y="4754"/>
                  </a:lnTo>
                  <a:lnTo>
                    <a:pt x="3769" y="1285"/>
                  </a:lnTo>
                  <a:lnTo>
                    <a:pt x="4170" y="818"/>
                  </a:lnTo>
                  <a:cubicBezTo>
                    <a:pt x="4370" y="618"/>
                    <a:pt x="4370" y="317"/>
                    <a:pt x="4170" y="151"/>
                  </a:cubicBezTo>
                  <a:cubicBezTo>
                    <a:pt x="4086" y="51"/>
                    <a:pt x="3970" y="1"/>
                    <a:pt x="3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1"/>
            <p:cNvSpPr/>
            <p:nvPr/>
          </p:nvSpPr>
          <p:spPr>
            <a:xfrm>
              <a:off x="-159200" y="1942825"/>
              <a:ext cx="108425" cy="121775"/>
            </a:xfrm>
            <a:custGeom>
              <a:avLst/>
              <a:gdLst/>
              <a:ahLst/>
              <a:cxnLst/>
              <a:rect l="l" t="t" r="r" b="b"/>
              <a:pathLst>
                <a:path w="4337" h="4871" extrusionOk="0">
                  <a:moveTo>
                    <a:pt x="3816" y="0"/>
                  </a:moveTo>
                  <a:cubicBezTo>
                    <a:pt x="3695" y="0"/>
                    <a:pt x="3570" y="50"/>
                    <a:pt x="3470" y="150"/>
                  </a:cubicBezTo>
                  <a:lnTo>
                    <a:pt x="601" y="3586"/>
                  </a:lnTo>
                  <a:lnTo>
                    <a:pt x="167" y="4086"/>
                  </a:lnTo>
                  <a:cubicBezTo>
                    <a:pt x="0" y="4253"/>
                    <a:pt x="0" y="4553"/>
                    <a:pt x="167" y="4720"/>
                  </a:cubicBezTo>
                  <a:cubicBezTo>
                    <a:pt x="267" y="4820"/>
                    <a:pt x="384" y="4870"/>
                    <a:pt x="501" y="4870"/>
                  </a:cubicBezTo>
                  <a:cubicBezTo>
                    <a:pt x="618" y="4870"/>
                    <a:pt x="734" y="4820"/>
                    <a:pt x="834" y="4720"/>
                  </a:cubicBezTo>
                  <a:lnTo>
                    <a:pt x="3736" y="1284"/>
                  </a:lnTo>
                  <a:lnTo>
                    <a:pt x="4137" y="817"/>
                  </a:lnTo>
                  <a:cubicBezTo>
                    <a:pt x="4337" y="617"/>
                    <a:pt x="4337" y="317"/>
                    <a:pt x="4137" y="150"/>
                  </a:cubicBezTo>
                  <a:cubicBezTo>
                    <a:pt x="4053" y="50"/>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51"/>
            <p:cNvSpPr/>
            <p:nvPr/>
          </p:nvSpPr>
          <p:spPr>
            <a:xfrm>
              <a:off x="-163325" y="2008925"/>
              <a:ext cx="115925" cy="122250"/>
            </a:xfrm>
            <a:custGeom>
              <a:avLst/>
              <a:gdLst/>
              <a:ahLst/>
              <a:cxnLst/>
              <a:rect l="l" t="t" r="r" b="b"/>
              <a:pathLst>
                <a:path w="4637" h="4890" extrusionOk="0">
                  <a:moveTo>
                    <a:pt x="3966" y="1"/>
                  </a:moveTo>
                  <a:cubicBezTo>
                    <a:pt x="3857" y="1"/>
                    <a:pt x="3741" y="42"/>
                    <a:pt x="3635" y="141"/>
                  </a:cubicBezTo>
                  <a:lnTo>
                    <a:pt x="766" y="3611"/>
                  </a:lnTo>
                  <a:lnTo>
                    <a:pt x="332" y="4078"/>
                  </a:lnTo>
                  <a:cubicBezTo>
                    <a:pt x="0" y="4435"/>
                    <a:pt x="313" y="4890"/>
                    <a:pt x="672" y="4890"/>
                  </a:cubicBezTo>
                  <a:cubicBezTo>
                    <a:pt x="783" y="4890"/>
                    <a:pt x="897" y="4847"/>
                    <a:pt x="999" y="4745"/>
                  </a:cubicBezTo>
                  <a:cubicBezTo>
                    <a:pt x="1967" y="3611"/>
                    <a:pt x="2934" y="2443"/>
                    <a:pt x="3901" y="1309"/>
                  </a:cubicBezTo>
                  <a:lnTo>
                    <a:pt x="4302" y="809"/>
                  </a:lnTo>
                  <a:cubicBezTo>
                    <a:pt x="4636" y="474"/>
                    <a:pt x="4336" y="1"/>
                    <a:pt x="3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51"/>
            <p:cNvSpPr/>
            <p:nvPr/>
          </p:nvSpPr>
          <p:spPr>
            <a:xfrm>
              <a:off x="-159200" y="2076025"/>
              <a:ext cx="108425" cy="122000"/>
            </a:xfrm>
            <a:custGeom>
              <a:avLst/>
              <a:gdLst/>
              <a:ahLst/>
              <a:cxnLst/>
              <a:rect l="l" t="t" r="r" b="b"/>
              <a:pathLst>
                <a:path w="4337" h="4880" extrusionOk="0">
                  <a:moveTo>
                    <a:pt x="3816" y="1"/>
                  </a:moveTo>
                  <a:cubicBezTo>
                    <a:pt x="3695" y="1"/>
                    <a:pt x="3570" y="43"/>
                    <a:pt x="3470" y="126"/>
                  </a:cubicBezTo>
                  <a:lnTo>
                    <a:pt x="601" y="3595"/>
                  </a:lnTo>
                  <a:lnTo>
                    <a:pt x="167" y="4062"/>
                  </a:lnTo>
                  <a:cubicBezTo>
                    <a:pt x="0" y="4262"/>
                    <a:pt x="0" y="4563"/>
                    <a:pt x="167" y="4729"/>
                  </a:cubicBezTo>
                  <a:cubicBezTo>
                    <a:pt x="267" y="4829"/>
                    <a:pt x="384" y="4879"/>
                    <a:pt x="501" y="4879"/>
                  </a:cubicBezTo>
                  <a:cubicBezTo>
                    <a:pt x="618" y="4879"/>
                    <a:pt x="734" y="4829"/>
                    <a:pt x="834" y="4729"/>
                  </a:cubicBezTo>
                  <a:cubicBezTo>
                    <a:pt x="1802" y="3595"/>
                    <a:pt x="2769" y="2428"/>
                    <a:pt x="3736" y="1294"/>
                  </a:cubicBezTo>
                  <a:lnTo>
                    <a:pt x="4137" y="793"/>
                  </a:lnTo>
                  <a:cubicBezTo>
                    <a:pt x="4337" y="626"/>
                    <a:pt x="4337" y="326"/>
                    <a:pt x="4137" y="126"/>
                  </a:cubicBezTo>
                  <a:cubicBezTo>
                    <a:pt x="4053" y="43"/>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51"/>
            <p:cNvSpPr/>
            <p:nvPr/>
          </p:nvSpPr>
          <p:spPr>
            <a:xfrm>
              <a:off x="-159200" y="2142750"/>
              <a:ext cx="108425" cy="121350"/>
            </a:xfrm>
            <a:custGeom>
              <a:avLst/>
              <a:gdLst/>
              <a:ahLst/>
              <a:cxnLst/>
              <a:rect l="l" t="t" r="r" b="b"/>
              <a:pathLst>
                <a:path w="4337" h="4854" extrusionOk="0">
                  <a:moveTo>
                    <a:pt x="3816" y="0"/>
                  </a:moveTo>
                  <a:cubicBezTo>
                    <a:pt x="3695" y="0"/>
                    <a:pt x="3570" y="42"/>
                    <a:pt x="3470" y="126"/>
                  </a:cubicBezTo>
                  <a:lnTo>
                    <a:pt x="601" y="3595"/>
                  </a:lnTo>
                  <a:lnTo>
                    <a:pt x="167" y="4062"/>
                  </a:lnTo>
                  <a:cubicBezTo>
                    <a:pt x="0" y="4262"/>
                    <a:pt x="0" y="4529"/>
                    <a:pt x="167" y="4729"/>
                  </a:cubicBezTo>
                  <a:cubicBezTo>
                    <a:pt x="267" y="4812"/>
                    <a:pt x="392" y="4854"/>
                    <a:pt x="513" y="4854"/>
                  </a:cubicBezTo>
                  <a:cubicBezTo>
                    <a:pt x="634" y="4854"/>
                    <a:pt x="751" y="4812"/>
                    <a:pt x="834" y="4729"/>
                  </a:cubicBezTo>
                  <a:cubicBezTo>
                    <a:pt x="1802" y="3595"/>
                    <a:pt x="2769" y="2427"/>
                    <a:pt x="3736" y="1293"/>
                  </a:cubicBezTo>
                  <a:lnTo>
                    <a:pt x="4137" y="793"/>
                  </a:lnTo>
                  <a:cubicBezTo>
                    <a:pt x="4337" y="593"/>
                    <a:pt x="4337" y="326"/>
                    <a:pt x="4137" y="126"/>
                  </a:cubicBezTo>
                  <a:cubicBezTo>
                    <a:pt x="4053" y="42"/>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51"/>
            <p:cNvSpPr/>
            <p:nvPr/>
          </p:nvSpPr>
          <p:spPr>
            <a:xfrm>
              <a:off x="-160025" y="2209475"/>
              <a:ext cx="109250" cy="121975"/>
            </a:xfrm>
            <a:custGeom>
              <a:avLst/>
              <a:gdLst/>
              <a:ahLst/>
              <a:cxnLst/>
              <a:rect l="l" t="t" r="r" b="b"/>
              <a:pathLst>
                <a:path w="4370" h="4879" extrusionOk="0">
                  <a:moveTo>
                    <a:pt x="3849" y="0"/>
                  </a:moveTo>
                  <a:cubicBezTo>
                    <a:pt x="3728" y="0"/>
                    <a:pt x="3603" y="42"/>
                    <a:pt x="3503" y="125"/>
                  </a:cubicBezTo>
                  <a:lnTo>
                    <a:pt x="600" y="3594"/>
                  </a:lnTo>
                  <a:lnTo>
                    <a:pt x="200" y="4095"/>
                  </a:lnTo>
                  <a:cubicBezTo>
                    <a:pt x="0" y="4261"/>
                    <a:pt x="0" y="4562"/>
                    <a:pt x="200" y="4728"/>
                  </a:cubicBezTo>
                  <a:cubicBezTo>
                    <a:pt x="284" y="4829"/>
                    <a:pt x="400" y="4879"/>
                    <a:pt x="521" y="4879"/>
                  </a:cubicBezTo>
                  <a:cubicBezTo>
                    <a:pt x="642" y="4879"/>
                    <a:pt x="767" y="4829"/>
                    <a:pt x="867" y="4728"/>
                  </a:cubicBezTo>
                  <a:cubicBezTo>
                    <a:pt x="1835" y="3561"/>
                    <a:pt x="2802" y="2427"/>
                    <a:pt x="3769" y="1259"/>
                  </a:cubicBezTo>
                  <a:lnTo>
                    <a:pt x="4170" y="792"/>
                  </a:lnTo>
                  <a:cubicBezTo>
                    <a:pt x="4370" y="592"/>
                    <a:pt x="4370" y="325"/>
                    <a:pt x="4170" y="125"/>
                  </a:cubicBezTo>
                  <a:cubicBezTo>
                    <a:pt x="4086" y="42"/>
                    <a:pt x="3970" y="0"/>
                    <a:pt x="38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51"/>
            <p:cNvSpPr/>
            <p:nvPr/>
          </p:nvSpPr>
          <p:spPr>
            <a:xfrm>
              <a:off x="-154200" y="2288900"/>
              <a:ext cx="102600" cy="119475"/>
            </a:xfrm>
            <a:custGeom>
              <a:avLst/>
              <a:gdLst/>
              <a:ahLst/>
              <a:cxnLst/>
              <a:rect l="l" t="t" r="r" b="b"/>
              <a:pathLst>
                <a:path w="4104" h="4779" extrusionOk="0">
                  <a:moveTo>
                    <a:pt x="3603" y="0"/>
                  </a:moveTo>
                  <a:cubicBezTo>
                    <a:pt x="3486" y="0"/>
                    <a:pt x="3370" y="50"/>
                    <a:pt x="3270" y="150"/>
                  </a:cubicBezTo>
                  <a:lnTo>
                    <a:pt x="568" y="3520"/>
                  </a:lnTo>
                  <a:lnTo>
                    <a:pt x="167" y="3987"/>
                  </a:lnTo>
                  <a:cubicBezTo>
                    <a:pt x="1" y="4153"/>
                    <a:pt x="1" y="4454"/>
                    <a:pt x="167" y="4654"/>
                  </a:cubicBezTo>
                  <a:cubicBezTo>
                    <a:pt x="267" y="4737"/>
                    <a:pt x="392" y="4779"/>
                    <a:pt x="513" y="4779"/>
                  </a:cubicBezTo>
                  <a:cubicBezTo>
                    <a:pt x="634" y="4779"/>
                    <a:pt x="751" y="4737"/>
                    <a:pt x="834" y="4654"/>
                  </a:cubicBezTo>
                  <a:lnTo>
                    <a:pt x="3536" y="1285"/>
                  </a:lnTo>
                  <a:lnTo>
                    <a:pt x="3937" y="818"/>
                  </a:lnTo>
                  <a:cubicBezTo>
                    <a:pt x="4103" y="617"/>
                    <a:pt x="4103" y="317"/>
                    <a:pt x="3937" y="150"/>
                  </a:cubicBezTo>
                  <a:cubicBezTo>
                    <a:pt x="3837"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51"/>
            <p:cNvSpPr/>
            <p:nvPr/>
          </p:nvSpPr>
          <p:spPr>
            <a:xfrm>
              <a:off x="-76650" y="2288900"/>
              <a:ext cx="102600" cy="119475"/>
            </a:xfrm>
            <a:custGeom>
              <a:avLst/>
              <a:gdLst/>
              <a:ahLst/>
              <a:cxnLst/>
              <a:rect l="l" t="t" r="r" b="b"/>
              <a:pathLst>
                <a:path w="4104" h="4779" extrusionOk="0">
                  <a:moveTo>
                    <a:pt x="3591" y="0"/>
                  </a:moveTo>
                  <a:cubicBezTo>
                    <a:pt x="3470" y="0"/>
                    <a:pt x="3353" y="50"/>
                    <a:pt x="3270" y="150"/>
                  </a:cubicBezTo>
                  <a:cubicBezTo>
                    <a:pt x="2369" y="1251"/>
                    <a:pt x="1468" y="2385"/>
                    <a:pt x="568" y="3520"/>
                  </a:cubicBezTo>
                  <a:lnTo>
                    <a:pt x="168" y="3987"/>
                  </a:lnTo>
                  <a:cubicBezTo>
                    <a:pt x="1" y="4153"/>
                    <a:pt x="1" y="4454"/>
                    <a:pt x="168" y="4654"/>
                  </a:cubicBezTo>
                  <a:cubicBezTo>
                    <a:pt x="268" y="4737"/>
                    <a:pt x="384" y="4779"/>
                    <a:pt x="501" y="4779"/>
                  </a:cubicBezTo>
                  <a:cubicBezTo>
                    <a:pt x="618" y="4779"/>
                    <a:pt x="735" y="4737"/>
                    <a:pt x="835" y="4654"/>
                  </a:cubicBezTo>
                  <a:lnTo>
                    <a:pt x="3537" y="1285"/>
                  </a:lnTo>
                  <a:lnTo>
                    <a:pt x="3937" y="818"/>
                  </a:lnTo>
                  <a:cubicBezTo>
                    <a:pt x="4104" y="617"/>
                    <a:pt x="4104" y="317"/>
                    <a:pt x="3937" y="150"/>
                  </a:cubicBezTo>
                  <a:cubicBezTo>
                    <a:pt x="3837" y="50"/>
                    <a:pt x="3712" y="0"/>
                    <a:pt x="3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51"/>
            <p:cNvSpPr/>
            <p:nvPr/>
          </p:nvSpPr>
          <p:spPr>
            <a:xfrm>
              <a:off x="75" y="2288900"/>
              <a:ext cx="102600" cy="119475"/>
            </a:xfrm>
            <a:custGeom>
              <a:avLst/>
              <a:gdLst/>
              <a:ahLst/>
              <a:cxnLst/>
              <a:rect l="l" t="t" r="r" b="b"/>
              <a:pathLst>
                <a:path w="4104" h="4779" extrusionOk="0">
                  <a:moveTo>
                    <a:pt x="3616" y="0"/>
                  </a:moveTo>
                  <a:cubicBezTo>
                    <a:pt x="3495" y="0"/>
                    <a:pt x="3370" y="50"/>
                    <a:pt x="3270" y="150"/>
                  </a:cubicBezTo>
                  <a:cubicBezTo>
                    <a:pt x="2369" y="1251"/>
                    <a:pt x="1468" y="2385"/>
                    <a:pt x="568" y="3520"/>
                  </a:cubicBezTo>
                  <a:lnTo>
                    <a:pt x="201" y="3987"/>
                  </a:lnTo>
                  <a:cubicBezTo>
                    <a:pt x="1" y="4153"/>
                    <a:pt x="1" y="4454"/>
                    <a:pt x="201" y="4654"/>
                  </a:cubicBezTo>
                  <a:cubicBezTo>
                    <a:pt x="284" y="4737"/>
                    <a:pt x="401" y="4779"/>
                    <a:pt x="522" y="4779"/>
                  </a:cubicBezTo>
                  <a:cubicBezTo>
                    <a:pt x="643" y="4779"/>
                    <a:pt x="768" y="4737"/>
                    <a:pt x="868" y="4654"/>
                  </a:cubicBezTo>
                  <a:lnTo>
                    <a:pt x="3570" y="1285"/>
                  </a:lnTo>
                  <a:lnTo>
                    <a:pt x="3937" y="818"/>
                  </a:lnTo>
                  <a:cubicBezTo>
                    <a:pt x="4104" y="617"/>
                    <a:pt x="4104" y="317"/>
                    <a:pt x="3937" y="150"/>
                  </a:cubicBezTo>
                  <a:cubicBezTo>
                    <a:pt x="3853" y="50"/>
                    <a:pt x="3737" y="0"/>
                    <a:pt x="3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51"/>
            <p:cNvSpPr/>
            <p:nvPr/>
          </p:nvSpPr>
          <p:spPr>
            <a:xfrm>
              <a:off x="77625" y="2288900"/>
              <a:ext cx="102600" cy="119475"/>
            </a:xfrm>
            <a:custGeom>
              <a:avLst/>
              <a:gdLst/>
              <a:ahLst/>
              <a:cxnLst/>
              <a:rect l="l" t="t" r="r" b="b"/>
              <a:pathLst>
                <a:path w="4104" h="4779" extrusionOk="0">
                  <a:moveTo>
                    <a:pt x="3591" y="0"/>
                  </a:moveTo>
                  <a:cubicBezTo>
                    <a:pt x="3470" y="0"/>
                    <a:pt x="3353" y="50"/>
                    <a:pt x="3270" y="150"/>
                  </a:cubicBezTo>
                  <a:cubicBezTo>
                    <a:pt x="2369" y="1251"/>
                    <a:pt x="1469" y="2385"/>
                    <a:pt x="568" y="3520"/>
                  </a:cubicBezTo>
                  <a:lnTo>
                    <a:pt x="168" y="3987"/>
                  </a:lnTo>
                  <a:cubicBezTo>
                    <a:pt x="1" y="4153"/>
                    <a:pt x="1" y="4454"/>
                    <a:pt x="168" y="4654"/>
                  </a:cubicBezTo>
                  <a:cubicBezTo>
                    <a:pt x="268" y="4737"/>
                    <a:pt x="393" y="4779"/>
                    <a:pt x="514" y="4779"/>
                  </a:cubicBezTo>
                  <a:cubicBezTo>
                    <a:pt x="635" y="4779"/>
                    <a:pt x="751" y="4737"/>
                    <a:pt x="835" y="4654"/>
                  </a:cubicBezTo>
                  <a:lnTo>
                    <a:pt x="3537" y="1285"/>
                  </a:lnTo>
                  <a:lnTo>
                    <a:pt x="3937" y="818"/>
                  </a:lnTo>
                  <a:cubicBezTo>
                    <a:pt x="4104" y="617"/>
                    <a:pt x="4104" y="317"/>
                    <a:pt x="3937" y="150"/>
                  </a:cubicBezTo>
                  <a:cubicBezTo>
                    <a:pt x="3837" y="50"/>
                    <a:pt x="3712" y="0"/>
                    <a:pt x="3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1"/>
            <p:cNvSpPr/>
            <p:nvPr/>
          </p:nvSpPr>
          <p:spPr>
            <a:xfrm>
              <a:off x="155200" y="2288900"/>
              <a:ext cx="102575" cy="119475"/>
            </a:xfrm>
            <a:custGeom>
              <a:avLst/>
              <a:gdLst/>
              <a:ahLst/>
              <a:cxnLst/>
              <a:rect l="l" t="t" r="r" b="b"/>
              <a:pathLst>
                <a:path w="4103" h="4779" extrusionOk="0">
                  <a:moveTo>
                    <a:pt x="3590" y="0"/>
                  </a:moveTo>
                  <a:cubicBezTo>
                    <a:pt x="3469" y="0"/>
                    <a:pt x="3352" y="50"/>
                    <a:pt x="3269" y="150"/>
                  </a:cubicBezTo>
                  <a:cubicBezTo>
                    <a:pt x="2368" y="1251"/>
                    <a:pt x="1434" y="2385"/>
                    <a:pt x="534" y="3520"/>
                  </a:cubicBezTo>
                  <a:lnTo>
                    <a:pt x="167" y="3987"/>
                  </a:lnTo>
                  <a:cubicBezTo>
                    <a:pt x="0" y="4153"/>
                    <a:pt x="0" y="4454"/>
                    <a:pt x="167" y="4654"/>
                  </a:cubicBezTo>
                  <a:cubicBezTo>
                    <a:pt x="250" y="4737"/>
                    <a:pt x="367" y="4779"/>
                    <a:pt x="488" y="4779"/>
                  </a:cubicBezTo>
                  <a:cubicBezTo>
                    <a:pt x="609" y="4779"/>
                    <a:pt x="734"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51"/>
            <p:cNvSpPr/>
            <p:nvPr/>
          </p:nvSpPr>
          <p:spPr>
            <a:xfrm>
              <a:off x="232750" y="2288900"/>
              <a:ext cx="102600" cy="119475"/>
            </a:xfrm>
            <a:custGeom>
              <a:avLst/>
              <a:gdLst/>
              <a:ahLst/>
              <a:cxnLst/>
              <a:rect l="l" t="t" r="r" b="b"/>
              <a:pathLst>
                <a:path w="4104" h="4779" extrusionOk="0">
                  <a:moveTo>
                    <a:pt x="3590" y="0"/>
                  </a:moveTo>
                  <a:cubicBezTo>
                    <a:pt x="3469" y="0"/>
                    <a:pt x="3353" y="50"/>
                    <a:pt x="3269" y="150"/>
                  </a:cubicBezTo>
                  <a:cubicBezTo>
                    <a:pt x="2369" y="1251"/>
                    <a:pt x="1468" y="2385"/>
                    <a:pt x="567" y="3520"/>
                  </a:cubicBezTo>
                  <a:lnTo>
                    <a:pt x="167" y="3987"/>
                  </a:lnTo>
                  <a:cubicBezTo>
                    <a:pt x="0" y="4153"/>
                    <a:pt x="0" y="4454"/>
                    <a:pt x="167" y="4654"/>
                  </a:cubicBezTo>
                  <a:cubicBezTo>
                    <a:pt x="267" y="4737"/>
                    <a:pt x="384" y="4779"/>
                    <a:pt x="501" y="4779"/>
                  </a:cubicBezTo>
                  <a:cubicBezTo>
                    <a:pt x="617" y="4779"/>
                    <a:pt x="734"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51"/>
            <p:cNvSpPr/>
            <p:nvPr/>
          </p:nvSpPr>
          <p:spPr>
            <a:xfrm>
              <a:off x="309475" y="2288900"/>
              <a:ext cx="102600" cy="119475"/>
            </a:xfrm>
            <a:custGeom>
              <a:avLst/>
              <a:gdLst/>
              <a:ahLst/>
              <a:cxnLst/>
              <a:rect l="l" t="t" r="r" b="b"/>
              <a:pathLst>
                <a:path w="4104" h="4779" extrusionOk="0">
                  <a:moveTo>
                    <a:pt x="3590" y="0"/>
                  </a:moveTo>
                  <a:cubicBezTo>
                    <a:pt x="3469" y="0"/>
                    <a:pt x="3353" y="50"/>
                    <a:pt x="3269" y="150"/>
                  </a:cubicBezTo>
                  <a:cubicBezTo>
                    <a:pt x="2368" y="1251"/>
                    <a:pt x="1468" y="2385"/>
                    <a:pt x="567" y="3520"/>
                  </a:cubicBezTo>
                  <a:lnTo>
                    <a:pt x="167" y="3987"/>
                  </a:lnTo>
                  <a:cubicBezTo>
                    <a:pt x="0" y="4153"/>
                    <a:pt x="0" y="4454"/>
                    <a:pt x="167" y="4654"/>
                  </a:cubicBezTo>
                  <a:cubicBezTo>
                    <a:pt x="267" y="4737"/>
                    <a:pt x="392" y="4779"/>
                    <a:pt x="513" y="4779"/>
                  </a:cubicBezTo>
                  <a:cubicBezTo>
                    <a:pt x="634" y="4779"/>
                    <a:pt x="751"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51"/>
            <p:cNvSpPr/>
            <p:nvPr/>
          </p:nvSpPr>
          <p:spPr>
            <a:xfrm>
              <a:off x="386175" y="2288900"/>
              <a:ext cx="103450" cy="119475"/>
            </a:xfrm>
            <a:custGeom>
              <a:avLst/>
              <a:gdLst/>
              <a:ahLst/>
              <a:cxnLst/>
              <a:rect l="l" t="t" r="r" b="b"/>
              <a:pathLst>
                <a:path w="4138" h="4779" extrusionOk="0">
                  <a:moveTo>
                    <a:pt x="3620" y="0"/>
                  </a:moveTo>
                  <a:cubicBezTo>
                    <a:pt x="3503" y="0"/>
                    <a:pt x="3387" y="50"/>
                    <a:pt x="3303" y="150"/>
                  </a:cubicBezTo>
                  <a:lnTo>
                    <a:pt x="568" y="3520"/>
                  </a:lnTo>
                  <a:lnTo>
                    <a:pt x="201" y="3987"/>
                  </a:lnTo>
                  <a:cubicBezTo>
                    <a:pt x="1" y="4153"/>
                    <a:pt x="1" y="4454"/>
                    <a:pt x="201" y="4654"/>
                  </a:cubicBezTo>
                  <a:cubicBezTo>
                    <a:pt x="285" y="4737"/>
                    <a:pt x="401" y="4779"/>
                    <a:pt x="522" y="4779"/>
                  </a:cubicBezTo>
                  <a:cubicBezTo>
                    <a:pt x="643" y="4779"/>
                    <a:pt x="768" y="4737"/>
                    <a:pt x="868" y="4654"/>
                  </a:cubicBezTo>
                  <a:cubicBezTo>
                    <a:pt x="1769" y="3520"/>
                    <a:pt x="2670" y="2419"/>
                    <a:pt x="3570" y="1285"/>
                  </a:cubicBezTo>
                  <a:lnTo>
                    <a:pt x="3937" y="818"/>
                  </a:lnTo>
                  <a:cubicBezTo>
                    <a:pt x="4137" y="617"/>
                    <a:pt x="4137" y="317"/>
                    <a:pt x="3937" y="150"/>
                  </a:cubicBezTo>
                  <a:cubicBezTo>
                    <a:pt x="3854" y="50"/>
                    <a:pt x="3737" y="0"/>
                    <a:pt x="3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51"/>
            <p:cNvSpPr/>
            <p:nvPr/>
          </p:nvSpPr>
          <p:spPr>
            <a:xfrm>
              <a:off x="463750" y="2288900"/>
              <a:ext cx="102600" cy="119475"/>
            </a:xfrm>
            <a:custGeom>
              <a:avLst/>
              <a:gdLst/>
              <a:ahLst/>
              <a:cxnLst/>
              <a:rect l="l" t="t" r="r" b="b"/>
              <a:pathLst>
                <a:path w="4104" h="4779" extrusionOk="0">
                  <a:moveTo>
                    <a:pt x="3603" y="0"/>
                  </a:moveTo>
                  <a:cubicBezTo>
                    <a:pt x="3486" y="0"/>
                    <a:pt x="3369" y="50"/>
                    <a:pt x="3269" y="150"/>
                  </a:cubicBezTo>
                  <a:lnTo>
                    <a:pt x="567" y="3520"/>
                  </a:lnTo>
                  <a:lnTo>
                    <a:pt x="200" y="3987"/>
                  </a:lnTo>
                  <a:cubicBezTo>
                    <a:pt x="0" y="4153"/>
                    <a:pt x="0" y="4454"/>
                    <a:pt x="200" y="4654"/>
                  </a:cubicBezTo>
                  <a:cubicBezTo>
                    <a:pt x="284" y="4737"/>
                    <a:pt x="400" y="4779"/>
                    <a:pt x="517" y="4779"/>
                  </a:cubicBezTo>
                  <a:cubicBezTo>
                    <a:pt x="634" y="4779"/>
                    <a:pt x="751" y="4737"/>
                    <a:pt x="834" y="4654"/>
                  </a:cubicBezTo>
                  <a:cubicBezTo>
                    <a:pt x="1735" y="3520"/>
                    <a:pt x="2635" y="2419"/>
                    <a:pt x="3569" y="1285"/>
                  </a:cubicBezTo>
                  <a:lnTo>
                    <a:pt x="3936" y="818"/>
                  </a:lnTo>
                  <a:cubicBezTo>
                    <a:pt x="4103" y="617"/>
                    <a:pt x="4103" y="317"/>
                    <a:pt x="3936" y="150"/>
                  </a:cubicBezTo>
                  <a:cubicBezTo>
                    <a:pt x="3836"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51"/>
            <p:cNvSpPr/>
            <p:nvPr/>
          </p:nvSpPr>
          <p:spPr>
            <a:xfrm>
              <a:off x="541300" y="2288900"/>
              <a:ext cx="102600" cy="119475"/>
            </a:xfrm>
            <a:custGeom>
              <a:avLst/>
              <a:gdLst/>
              <a:ahLst/>
              <a:cxnLst/>
              <a:rect l="l" t="t" r="r" b="b"/>
              <a:pathLst>
                <a:path w="4104" h="4779" extrusionOk="0">
                  <a:moveTo>
                    <a:pt x="3590" y="0"/>
                  </a:moveTo>
                  <a:cubicBezTo>
                    <a:pt x="3470" y="0"/>
                    <a:pt x="3353" y="50"/>
                    <a:pt x="3269" y="150"/>
                  </a:cubicBezTo>
                  <a:lnTo>
                    <a:pt x="567" y="3520"/>
                  </a:lnTo>
                  <a:lnTo>
                    <a:pt x="167" y="3987"/>
                  </a:lnTo>
                  <a:cubicBezTo>
                    <a:pt x="0" y="4153"/>
                    <a:pt x="0" y="4454"/>
                    <a:pt x="167" y="4654"/>
                  </a:cubicBezTo>
                  <a:cubicBezTo>
                    <a:pt x="267" y="4737"/>
                    <a:pt x="384" y="4779"/>
                    <a:pt x="501" y="4779"/>
                  </a:cubicBezTo>
                  <a:cubicBezTo>
                    <a:pt x="618" y="4779"/>
                    <a:pt x="734" y="4737"/>
                    <a:pt x="834" y="4654"/>
                  </a:cubicBezTo>
                  <a:cubicBezTo>
                    <a:pt x="1735" y="3520"/>
                    <a:pt x="2636" y="2419"/>
                    <a:pt x="3536" y="1285"/>
                  </a:cubicBezTo>
                  <a:lnTo>
                    <a:pt x="3937" y="818"/>
                  </a:lnTo>
                  <a:cubicBezTo>
                    <a:pt x="4103" y="617"/>
                    <a:pt x="4103" y="317"/>
                    <a:pt x="3937"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51"/>
            <p:cNvSpPr/>
            <p:nvPr/>
          </p:nvSpPr>
          <p:spPr>
            <a:xfrm>
              <a:off x="618025" y="2288900"/>
              <a:ext cx="102600" cy="119475"/>
            </a:xfrm>
            <a:custGeom>
              <a:avLst/>
              <a:gdLst/>
              <a:ahLst/>
              <a:cxnLst/>
              <a:rect l="l" t="t" r="r" b="b"/>
              <a:pathLst>
                <a:path w="4104" h="4779" extrusionOk="0">
                  <a:moveTo>
                    <a:pt x="3615" y="0"/>
                  </a:moveTo>
                  <a:cubicBezTo>
                    <a:pt x="3494" y="0"/>
                    <a:pt x="3369" y="50"/>
                    <a:pt x="3269" y="150"/>
                  </a:cubicBezTo>
                  <a:lnTo>
                    <a:pt x="567" y="3520"/>
                  </a:lnTo>
                  <a:lnTo>
                    <a:pt x="200" y="3987"/>
                  </a:lnTo>
                  <a:cubicBezTo>
                    <a:pt x="0" y="4153"/>
                    <a:pt x="0" y="4454"/>
                    <a:pt x="200" y="4654"/>
                  </a:cubicBezTo>
                  <a:cubicBezTo>
                    <a:pt x="284" y="4737"/>
                    <a:pt x="401" y="4779"/>
                    <a:pt x="521" y="4779"/>
                  </a:cubicBezTo>
                  <a:cubicBezTo>
                    <a:pt x="642" y="4779"/>
                    <a:pt x="767" y="4737"/>
                    <a:pt x="868" y="4654"/>
                  </a:cubicBezTo>
                  <a:lnTo>
                    <a:pt x="3569" y="1285"/>
                  </a:lnTo>
                  <a:lnTo>
                    <a:pt x="3936" y="818"/>
                  </a:lnTo>
                  <a:cubicBezTo>
                    <a:pt x="4103" y="617"/>
                    <a:pt x="4103" y="317"/>
                    <a:pt x="3936" y="150"/>
                  </a:cubicBezTo>
                  <a:cubicBezTo>
                    <a:pt x="3853" y="50"/>
                    <a:pt x="3736" y="0"/>
                    <a:pt x="3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51"/>
            <p:cNvSpPr/>
            <p:nvPr/>
          </p:nvSpPr>
          <p:spPr>
            <a:xfrm>
              <a:off x="695575" y="2288900"/>
              <a:ext cx="102600" cy="119475"/>
            </a:xfrm>
            <a:custGeom>
              <a:avLst/>
              <a:gdLst/>
              <a:ahLst/>
              <a:cxnLst/>
              <a:rect l="l" t="t" r="r" b="b"/>
              <a:pathLst>
                <a:path w="4104" h="4779" extrusionOk="0">
                  <a:moveTo>
                    <a:pt x="3603" y="0"/>
                  </a:moveTo>
                  <a:cubicBezTo>
                    <a:pt x="3486" y="0"/>
                    <a:pt x="3370" y="50"/>
                    <a:pt x="3269" y="150"/>
                  </a:cubicBezTo>
                  <a:lnTo>
                    <a:pt x="568" y="3520"/>
                  </a:lnTo>
                  <a:lnTo>
                    <a:pt x="167" y="3987"/>
                  </a:lnTo>
                  <a:cubicBezTo>
                    <a:pt x="0" y="4153"/>
                    <a:pt x="0" y="4454"/>
                    <a:pt x="167" y="4654"/>
                  </a:cubicBezTo>
                  <a:cubicBezTo>
                    <a:pt x="267" y="4737"/>
                    <a:pt x="392" y="4779"/>
                    <a:pt x="513" y="4779"/>
                  </a:cubicBezTo>
                  <a:cubicBezTo>
                    <a:pt x="634" y="4779"/>
                    <a:pt x="751" y="4737"/>
                    <a:pt x="834" y="4654"/>
                  </a:cubicBezTo>
                  <a:lnTo>
                    <a:pt x="3536" y="1285"/>
                  </a:lnTo>
                  <a:lnTo>
                    <a:pt x="3937" y="818"/>
                  </a:lnTo>
                  <a:cubicBezTo>
                    <a:pt x="4103" y="617"/>
                    <a:pt x="4103" y="317"/>
                    <a:pt x="3937" y="150"/>
                  </a:cubicBezTo>
                  <a:cubicBezTo>
                    <a:pt x="3837"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8" name="Google Shape;1998;p51"/>
          <p:cNvGrpSpPr/>
          <p:nvPr/>
        </p:nvGrpSpPr>
        <p:grpSpPr>
          <a:xfrm>
            <a:off x="1090688" y="3259594"/>
            <a:ext cx="900900" cy="824524"/>
            <a:chOff x="-164200" y="1462250"/>
            <a:chExt cx="1037425" cy="949475"/>
          </a:xfrm>
        </p:grpSpPr>
        <p:sp>
          <p:nvSpPr>
            <p:cNvPr id="1999" name="Google Shape;1999;p51"/>
            <p:cNvSpPr/>
            <p:nvPr/>
          </p:nvSpPr>
          <p:spPr>
            <a:xfrm>
              <a:off x="-75800" y="1462250"/>
              <a:ext cx="946050" cy="851550"/>
            </a:xfrm>
            <a:custGeom>
              <a:avLst/>
              <a:gdLst/>
              <a:ahLst/>
              <a:cxnLst/>
              <a:rect l="l" t="t" r="r" b="b"/>
              <a:pathLst>
                <a:path w="37842" h="34062" extrusionOk="0">
                  <a:moveTo>
                    <a:pt x="35826" y="993"/>
                  </a:moveTo>
                  <a:cubicBezTo>
                    <a:pt x="36076" y="1010"/>
                    <a:pt x="36318" y="1018"/>
                    <a:pt x="36555" y="1018"/>
                  </a:cubicBezTo>
                  <a:cubicBezTo>
                    <a:pt x="36658" y="1018"/>
                    <a:pt x="36759" y="1017"/>
                    <a:pt x="36860" y="1014"/>
                  </a:cubicBezTo>
                  <a:lnTo>
                    <a:pt x="36860" y="1014"/>
                  </a:lnTo>
                  <a:lnTo>
                    <a:pt x="36860" y="33083"/>
                  </a:lnTo>
                  <a:lnTo>
                    <a:pt x="1968" y="33083"/>
                  </a:lnTo>
                  <a:cubicBezTo>
                    <a:pt x="1735" y="33050"/>
                    <a:pt x="1493" y="33033"/>
                    <a:pt x="1251" y="33033"/>
                  </a:cubicBezTo>
                  <a:cubicBezTo>
                    <a:pt x="1145" y="33033"/>
                    <a:pt x="1039" y="33036"/>
                    <a:pt x="934" y="33043"/>
                  </a:cubicBezTo>
                  <a:lnTo>
                    <a:pt x="934" y="33043"/>
                  </a:lnTo>
                  <a:lnTo>
                    <a:pt x="934" y="993"/>
                  </a:lnTo>
                  <a:close/>
                  <a:moveTo>
                    <a:pt x="2019" y="0"/>
                  </a:moveTo>
                  <a:cubicBezTo>
                    <a:pt x="1520" y="0"/>
                    <a:pt x="1023" y="15"/>
                    <a:pt x="534" y="59"/>
                  </a:cubicBezTo>
                  <a:lnTo>
                    <a:pt x="467" y="59"/>
                  </a:lnTo>
                  <a:cubicBezTo>
                    <a:pt x="200" y="59"/>
                    <a:pt x="0" y="260"/>
                    <a:pt x="0" y="526"/>
                  </a:cubicBezTo>
                  <a:lnTo>
                    <a:pt x="0" y="33550"/>
                  </a:lnTo>
                  <a:cubicBezTo>
                    <a:pt x="0" y="33784"/>
                    <a:pt x="200" y="34017"/>
                    <a:pt x="467" y="34017"/>
                  </a:cubicBezTo>
                  <a:lnTo>
                    <a:pt x="32790" y="34017"/>
                  </a:lnTo>
                  <a:cubicBezTo>
                    <a:pt x="33769" y="34017"/>
                    <a:pt x="34777" y="34062"/>
                    <a:pt x="35775" y="34062"/>
                  </a:cubicBezTo>
                  <a:cubicBezTo>
                    <a:pt x="36274" y="34062"/>
                    <a:pt x="36771" y="34050"/>
                    <a:pt x="37260" y="34017"/>
                  </a:cubicBezTo>
                  <a:lnTo>
                    <a:pt x="37327" y="34017"/>
                  </a:lnTo>
                  <a:cubicBezTo>
                    <a:pt x="37686" y="34017"/>
                    <a:pt x="37841" y="33718"/>
                    <a:pt x="37794" y="33458"/>
                  </a:cubicBezTo>
                  <a:lnTo>
                    <a:pt x="37794" y="33458"/>
                  </a:lnTo>
                  <a:lnTo>
                    <a:pt x="37794" y="526"/>
                  </a:lnTo>
                  <a:cubicBezTo>
                    <a:pt x="37794" y="260"/>
                    <a:pt x="37594" y="59"/>
                    <a:pt x="37327" y="59"/>
                  </a:cubicBezTo>
                  <a:lnTo>
                    <a:pt x="5004" y="59"/>
                  </a:lnTo>
                  <a:cubicBezTo>
                    <a:pt x="4025" y="59"/>
                    <a:pt x="3017" y="0"/>
                    <a:pt x="2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51"/>
            <p:cNvSpPr/>
            <p:nvPr/>
          </p:nvSpPr>
          <p:spPr>
            <a:xfrm>
              <a:off x="-164200" y="1462700"/>
              <a:ext cx="1037425" cy="949025"/>
            </a:xfrm>
            <a:custGeom>
              <a:avLst/>
              <a:gdLst/>
              <a:ahLst/>
              <a:cxnLst/>
              <a:rect l="l" t="t" r="r" b="b"/>
              <a:pathLst>
                <a:path w="41497" h="37961" extrusionOk="0">
                  <a:moveTo>
                    <a:pt x="3970" y="1"/>
                  </a:moveTo>
                  <a:cubicBezTo>
                    <a:pt x="3867" y="1"/>
                    <a:pt x="3761" y="42"/>
                    <a:pt x="3670" y="141"/>
                  </a:cubicBezTo>
                  <a:lnTo>
                    <a:pt x="3670" y="175"/>
                  </a:lnTo>
                  <a:lnTo>
                    <a:pt x="934" y="3310"/>
                  </a:lnTo>
                  <a:cubicBezTo>
                    <a:pt x="667" y="3611"/>
                    <a:pt x="67" y="4078"/>
                    <a:pt x="34" y="4545"/>
                  </a:cubicBezTo>
                  <a:cubicBezTo>
                    <a:pt x="0" y="4645"/>
                    <a:pt x="0" y="4778"/>
                    <a:pt x="34" y="4878"/>
                  </a:cubicBezTo>
                  <a:cubicBezTo>
                    <a:pt x="34" y="6946"/>
                    <a:pt x="67" y="9014"/>
                    <a:pt x="100" y="11083"/>
                  </a:cubicBezTo>
                  <a:lnTo>
                    <a:pt x="234" y="21757"/>
                  </a:lnTo>
                  <a:cubicBezTo>
                    <a:pt x="267" y="25193"/>
                    <a:pt x="334" y="28629"/>
                    <a:pt x="367" y="32064"/>
                  </a:cubicBezTo>
                  <a:lnTo>
                    <a:pt x="434" y="35667"/>
                  </a:lnTo>
                  <a:cubicBezTo>
                    <a:pt x="434" y="36234"/>
                    <a:pt x="401" y="36834"/>
                    <a:pt x="434" y="37401"/>
                  </a:cubicBezTo>
                  <a:lnTo>
                    <a:pt x="434" y="37468"/>
                  </a:lnTo>
                  <a:cubicBezTo>
                    <a:pt x="434" y="37735"/>
                    <a:pt x="667" y="37935"/>
                    <a:pt x="901" y="37935"/>
                  </a:cubicBezTo>
                  <a:lnTo>
                    <a:pt x="36993" y="37935"/>
                  </a:lnTo>
                  <a:cubicBezTo>
                    <a:pt x="37227" y="37952"/>
                    <a:pt x="37460" y="37960"/>
                    <a:pt x="37694" y="37960"/>
                  </a:cubicBezTo>
                  <a:cubicBezTo>
                    <a:pt x="37927" y="37960"/>
                    <a:pt x="38161" y="37952"/>
                    <a:pt x="38394" y="37935"/>
                  </a:cubicBezTo>
                  <a:cubicBezTo>
                    <a:pt x="38928" y="37902"/>
                    <a:pt x="39228" y="37068"/>
                    <a:pt x="39462" y="36701"/>
                  </a:cubicBezTo>
                  <a:lnTo>
                    <a:pt x="40963" y="34299"/>
                  </a:lnTo>
                  <a:lnTo>
                    <a:pt x="41263" y="33799"/>
                  </a:lnTo>
                  <a:cubicBezTo>
                    <a:pt x="41496" y="33426"/>
                    <a:pt x="41175" y="33085"/>
                    <a:pt x="40847" y="33085"/>
                  </a:cubicBezTo>
                  <a:cubicBezTo>
                    <a:pt x="40705" y="33085"/>
                    <a:pt x="40563" y="33148"/>
                    <a:pt x="40462" y="33299"/>
                  </a:cubicBezTo>
                  <a:lnTo>
                    <a:pt x="38172" y="37001"/>
                  </a:lnTo>
                  <a:lnTo>
                    <a:pt x="2469" y="37001"/>
                  </a:lnTo>
                  <a:cubicBezTo>
                    <a:pt x="2219" y="36968"/>
                    <a:pt x="1968" y="36951"/>
                    <a:pt x="1718" y="36951"/>
                  </a:cubicBezTo>
                  <a:cubicBezTo>
                    <a:pt x="1599" y="36951"/>
                    <a:pt x="1481" y="36955"/>
                    <a:pt x="1362" y="36962"/>
                  </a:cubicBezTo>
                  <a:lnTo>
                    <a:pt x="1362" y="36962"/>
                  </a:lnTo>
                  <a:lnTo>
                    <a:pt x="1234" y="26327"/>
                  </a:lnTo>
                  <a:cubicBezTo>
                    <a:pt x="1168" y="20423"/>
                    <a:pt x="1101" y="14485"/>
                    <a:pt x="1001" y="8581"/>
                  </a:cubicBezTo>
                  <a:cubicBezTo>
                    <a:pt x="1001" y="7306"/>
                    <a:pt x="971" y="6001"/>
                    <a:pt x="968" y="4723"/>
                  </a:cubicBezTo>
                  <a:lnTo>
                    <a:pt x="968" y="4723"/>
                  </a:lnTo>
                  <a:lnTo>
                    <a:pt x="4337" y="809"/>
                  </a:lnTo>
                  <a:cubicBezTo>
                    <a:pt x="4645" y="474"/>
                    <a:pt x="4319" y="1"/>
                    <a:pt x="3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51"/>
            <p:cNvSpPr/>
            <p:nvPr/>
          </p:nvSpPr>
          <p:spPr>
            <a:xfrm>
              <a:off x="-159200" y="1543150"/>
              <a:ext cx="108425" cy="122000"/>
            </a:xfrm>
            <a:custGeom>
              <a:avLst/>
              <a:gdLst/>
              <a:ahLst/>
              <a:cxnLst/>
              <a:rect l="l" t="t" r="r" b="b"/>
              <a:pathLst>
                <a:path w="4337" h="4880" extrusionOk="0">
                  <a:moveTo>
                    <a:pt x="3816" y="1"/>
                  </a:moveTo>
                  <a:cubicBezTo>
                    <a:pt x="3695" y="1"/>
                    <a:pt x="3570" y="42"/>
                    <a:pt x="3470" y="126"/>
                  </a:cubicBezTo>
                  <a:lnTo>
                    <a:pt x="601" y="3595"/>
                  </a:lnTo>
                  <a:lnTo>
                    <a:pt x="167" y="4062"/>
                  </a:lnTo>
                  <a:cubicBezTo>
                    <a:pt x="0" y="4262"/>
                    <a:pt x="0" y="4562"/>
                    <a:pt x="167" y="4729"/>
                  </a:cubicBezTo>
                  <a:cubicBezTo>
                    <a:pt x="267" y="4829"/>
                    <a:pt x="384" y="4879"/>
                    <a:pt x="501" y="4879"/>
                  </a:cubicBezTo>
                  <a:cubicBezTo>
                    <a:pt x="618" y="4879"/>
                    <a:pt x="734" y="4829"/>
                    <a:pt x="834" y="4729"/>
                  </a:cubicBezTo>
                  <a:lnTo>
                    <a:pt x="3736" y="1293"/>
                  </a:lnTo>
                  <a:lnTo>
                    <a:pt x="4137" y="793"/>
                  </a:lnTo>
                  <a:cubicBezTo>
                    <a:pt x="4337" y="626"/>
                    <a:pt x="4337" y="326"/>
                    <a:pt x="4137" y="126"/>
                  </a:cubicBezTo>
                  <a:cubicBezTo>
                    <a:pt x="4053" y="42"/>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51"/>
            <p:cNvSpPr/>
            <p:nvPr/>
          </p:nvSpPr>
          <p:spPr>
            <a:xfrm>
              <a:off x="-163400" y="1609475"/>
              <a:ext cx="116000" cy="122150"/>
            </a:xfrm>
            <a:custGeom>
              <a:avLst/>
              <a:gdLst/>
              <a:ahLst/>
              <a:cxnLst/>
              <a:rect l="l" t="t" r="r" b="b"/>
              <a:pathLst>
                <a:path w="4640" h="4886" extrusionOk="0">
                  <a:moveTo>
                    <a:pt x="3969" y="1"/>
                  </a:moveTo>
                  <a:cubicBezTo>
                    <a:pt x="3860" y="1"/>
                    <a:pt x="3744" y="42"/>
                    <a:pt x="3638" y="141"/>
                  </a:cubicBezTo>
                  <a:lnTo>
                    <a:pt x="769" y="3610"/>
                  </a:lnTo>
                  <a:lnTo>
                    <a:pt x="335" y="4077"/>
                  </a:lnTo>
                  <a:cubicBezTo>
                    <a:pt x="1" y="4412"/>
                    <a:pt x="321" y="4885"/>
                    <a:pt x="684" y="4885"/>
                  </a:cubicBezTo>
                  <a:cubicBezTo>
                    <a:pt x="792" y="4885"/>
                    <a:pt x="903" y="4844"/>
                    <a:pt x="1002" y="4745"/>
                  </a:cubicBezTo>
                  <a:cubicBezTo>
                    <a:pt x="1970" y="3610"/>
                    <a:pt x="2937" y="2443"/>
                    <a:pt x="3904" y="1309"/>
                  </a:cubicBezTo>
                  <a:lnTo>
                    <a:pt x="4305" y="808"/>
                  </a:lnTo>
                  <a:cubicBezTo>
                    <a:pt x="4639" y="474"/>
                    <a:pt x="4339" y="1"/>
                    <a:pt x="39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51"/>
            <p:cNvSpPr/>
            <p:nvPr/>
          </p:nvSpPr>
          <p:spPr>
            <a:xfrm>
              <a:off x="-159200" y="1676575"/>
              <a:ext cx="108425" cy="121375"/>
            </a:xfrm>
            <a:custGeom>
              <a:avLst/>
              <a:gdLst/>
              <a:ahLst/>
              <a:cxnLst/>
              <a:rect l="l" t="t" r="r" b="b"/>
              <a:pathLst>
                <a:path w="4337" h="4855" extrusionOk="0">
                  <a:moveTo>
                    <a:pt x="3816" y="1"/>
                  </a:moveTo>
                  <a:cubicBezTo>
                    <a:pt x="3695" y="1"/>
                    <a:pt x="3570" y="43"/>
                    <a:pt x="3470" y="126"/>
                  </a:cubicBezTo>
                  <a:lnTo>
                    <a:pt x="601" y="3595"/>
                  </a:lnTo>
                  <a:lnTo>
                    <a:pt x="167" y="4062"/>
                  </a:lnTo>
                  <a:cubicBezTo>
                    <a:pt x="0" y="4262"/>
                    <a:pt x="0" y="4529"/>
                    <a:pt x="167" y="4729"/>
                  </a:cubicBezTo>
                  <a:cubicBezTo>
                    <a:pt x="267" y="4813"/>
                    <a:pt x="384" y="4854"/>
                    <a:pt x="501" y="4854"/>
                  </a:cubicBezTo>
                  <a:cubicBezTo>
                    <a:pt x="618" y="4854"/>
                    <a:pt x="734" y="4813"/>
                    <a:pt x="834" y="4729"/>
                  </a:cubicBezTo>
                  <a:cubicBezTo>
                    <a:pt x="1802" y="3595"/>
                    <a:pt x="2769" y="2428"/>
                    <a:pt x="3736" y="1293"/>
                  </a:cubicBezTo>
                  <a:lnTo>
                    <a:pt x="4137" y="793"/>
                  </a:lnTo>
                  <a:cubicBezTo>
                    <a:pt x="4337" y="593"/>
                    <a:pt x="4337" y="326"/>
                    <a:pt x="4137" y="126"/>
                  </a:cubicBezTo>
                  <a:cubicBezTo>
                    <a:pt x="4053" y="43"/>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51"/>
            <p:cNvSpPr/>
            <p:nvPr/>
          </p:nvSpPr>
          <p:spPr>
            <a:xfrm>
              <a:off x="-159200" y="1743300"/>
              <a:ext cx="108425" cy="121350"/>
            </a:xfrm>
            <a:custGeom>
              <a:avLst/>
              <a:gdLst/>
              <a:ahLst/>
              <a:cxnLst/>
              <a:rect l="l" t="t" r="r" b="b"/>
              <a:pathLst>
                <a:path w="4337" h="4854" extrusionOk="0">
                  <a:moveTo>
                    <a:pt x="3816" y="0"/>
                  </a:moveTo>
                  <a:cubicBezTo>
                    <a:pt x="3695" y="0"/>
                    <a:pt x="3570" y="42"/>
                    <a:pt x="3470" y="125"/>
                  </a:cubicBezTo>
                  <a:lnTo>
                    <a:pt x="601" y="3595"/>
                  </a:lnTo>
                  <a:lnTo>
                    <a:pt x="167" y="4062"/>
                  </a:lnTo>
                  <a:cubicBezTo>
                    <a:pt x="0" y="4262"/>
                    <a:pt x="0" y="4529"/>
                    <a:pt x="167" y="4729"/>
                  </a:cubicBezTo>
                  <a:cubicBezTo>
                    <a:pt x="267" y="4812"/>
                    <a:pt x="384" y="4854"/>
                    <a:pt x="501" y="4854"/>
                  </a:cubicBezTo>
                  <a:cubicBezTo>
                    <a:pt x="618" y="4854"/>
                    <a:pt x="734" y="4812"/>
                    <a:pt x="834" y="4729"/>
                  </a:cubicBezTo>
                  <a:cubicBezTo>
                    <a:pt x="1802" y="3595"/>
                    <a:pt x="2769" y="2427"/>
                    <a:pt x="3736" y="1293"/>
                  </a:cubicBezTo>
                  <a:lnTo>
                    <a:pt x="4137" y="793"/>
                  </a:lnTo>
                  <a:cubicBezTo>
                    <a:pt x="4337" y="626"/>
                    <a:pt x="4337" y="326"/>
                    <a:pt x="4137" y="125"/>
                  </a:cubicBezTo>
                  <a:cubicBezTo>
                    <a:pt x="4053" y="42"/>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51"/>
            <p:cNvSpPr/>
            <p:nvPr/>
          </p:nvSpPr>
          <p:spPr>
            <a:xfrm>
              <a:off x="-159200" y="1809375"/>
              <a:ext cx="108425" cy="122000"/>
            </a:xfrm>
            <a:custGeom>
              <a:avLst/>
              <a:gdLst/>
              <a:ahLst/>
              <a:cxnLst/>
              <a:rect l="l" t="t" r="r" b="b"/>
              <a:pathLst>
                <a:path w="4337" h="4880" extrusionOk="0">
                  <a:moveTo>
                    <a:pt x="3816" y="1"/>
                  </a:moveTo>
                  <a:cubicBezTo>
                    <a:pt x="3695" y="1"/>
                    <a:pt x="3570" y="51"/>
                    <a:pt x="3470" y="151"/>
                  </a:cubicBezTo>
                  <a:lnTo>
                    <a:pt x="601" y="3587"/>
                  </a:lnTo>
                  <a:lnTo>
                    <a:pt x="167" y="4087"/>
                  </a:lnTo>
                  <a:cubicBezTo>
                    <a:pt x="0" y="4254"/>
                    <a:pt x="0" y="4554"/>
                    <a:pt x="167" y="4754"/>
                  </a:cubicBezTo>
                  <a:cubicBezTo>
                    <a:pt x="267" y="4838"/>
                    <a:pt x="384" y="4879"/>
                    <a:pt x="501" y="4879"/>
                  </a:cubicBezTo>
                  <a:cubicBezTo>
                    <a:pt x="618" y="4879"/>
                    <a:pt x="734" y="4838"/>
                    <a:pt x="834" y="4754"/>
                  </a:cubicBezTo>
                  <a:cubicBezTo>
                    <a:pt x="1802" y="3587"/>
                    <a:pt x="2769" y="2453"/>
                    <a:pt x="3736" y="1285"/>
                  </a:cubicBezTo>
                  <a:lnTo>
                    <a:pt x="4137" y="818"/>
                  </a:lnTo>
                  <a:cubicBezTo>
                    <a:pt x="4337" y="618"/>
                    <a:pt x="4337" y="318"/>
                    <a:pt x="4137" y="151"/>
                  </a:cubicBezTo>
                  <a:cubicBezTo>
                    <a:pt x="4053" y="51"/>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51"/>
            <p:cNvSpPr/>
            <p:nvPr/>
          </p:nvSpPr>
          <p:spPr>
            <a:xfrm>
              <a:off x="-160025" y="1876100"/>
              <a:ext cx="109250" cy="121775"/>
            </a:xfrm>
            <a:custGeom>
              <a:avLst/>
              <a:gdLst/>
              <a:ahLst/>
              <a:cxnLst/>
              <a:rect l="l" t="t" r="r" b="b"/>
              <a:pathLst>
                <a:path w="4370" h="4871" extrusionOk="0">
                  <a:moveTo>
                    <a:pt x="3849" y="1"/>
                  </a:moveTo>
                  <a:cubicBezTo>
                    <a:pt x="3728" y="1"/>
                    <a:pt x="3603" y="51"/>
                    <a:pt x="3503" y="151"/>
                  </a:cubicBezTo>
                  <a:lnTo>
                    <a:pt x="600" y="3586"/>
                  </a:lnTo>
                  <a:lnTo>
                    <a:pt x="200" y="4087"/>
                  </a:lnTo>
                  <a:cubicBezTo>
                    <a:pt x="0" y="4254"/>
                    <a:pt x="0" y="4554"/>
                    <a:pt x="200" y="4721"/>
                  </a:cubicBezTo>
                  <a:cubicBezTo>
                    <a:pt x="284" y="4821"/>
                    <a:pt x="400" y="4871"/>
                    <a:pt x="521" y="4871"/>
                  </a:cubicBezTo>
                  <a:cubicBezTo>
                    <a:pt x="642" y="4871"/>
                    <a:pt x="767" y="4821"/>
                    <a:pt x="867" y="4721"/>
                  </a:cubicBezTo>
                  <a:lnTo>
                    <a:pt x="867" y="4754"/>
                  </a:lnTo>
                  <a:lnTo>
                    <a:pt x="3769" y="1285"/>
                  </a:lnTo>
                  <a:lnTo>
                    <a:pt x="4170" y="818"/>
                  </a:lnTo>
                  <a:cubicBezTo>
                    <a:pt x="4370" y="618"/>
                    <a:pt x="4370" y="317"/>
                    <a:pt x="4170" y="151"/>
                  </a:cubicBezTo>
                  <a:cubicBezTo>
                    <a:pt x="4086" y="51"/>
                    <a:pt x="3970" y="1"/>
                    <a:pt x="3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51"/>
            <p:cNvSpPr/>
            <p:nvPr/>
          </p:nvSpPr>
          <p:spPr>
            <a:xfrm>
              <a:off x="-159200" y="1942825"/>
              <a:ext cx="108425" cy="121775"/>
            </a:xfrm>
            <a:custGeom>
              <a:avLst/>
              <a:gdLst/>
              <a:ahLst/>
              <a:cxnLst/>
              <a:rect l="l" t="t" r="r" b="b"/>
              <a:pathLst>
                <a:path w="4337" h="4871" extrusionOk="0">
                  <a:moveTo>
                    <a:pt x="3816" y="0"/>
                  </a:moveTo>
                  <a:cubicBezTo>
                    <a:pt x="3695" y="0"/>
                    <a:pt x="3570" y="50"/>
                    <a:pt x="3470" y="150"/>
                  </a:cubicBezTo>
                  <a:lnTo>
                    <a:pt x="601" y="3586"/>
                  </a:lnTo>
                  <a:lnTo>
                    <a:pt x="167" y="4086"/>
                  </a:lnTo>
                  <a:cubicBezTo>
                    <a:pt x="0" y="4253"/>
                    <a:pt x="0" y="4553"/>
                    <a:pt x="167" y="4720"/>
                  </a:cubicBezTo>
                  <a:cubicBezTo>
                    <a:pt x="267" y="4820"/>
                    <a:pt x="384" y="4870"/>
                    <a:pt x="501" y="4870"/>
                  </a:cubicBezTo>
                  <a:cubicBezTo>
                    <a:pt x="618" y="4870"/>
                    <a:pt x="734" y="4820"/>
                    <a:pt x="834" y="4720"/>
                  </a:cubicBezTo>
                  <a:lnTo>
                    <a:pt x="3736" y="1284"/>
                  </a:lnTo>
                  <a:lnTo>
                    <a:pt x="4137" y="817"/>
                  </a:lnTo>
                  <a:cubicBezTo>
                    <a:pt x="4337" y="617"/>
                    <a:pt x="4337" y="317"/>
                    <a:pt x="4137" y="150"/>
                  </a:cubicBezTo>
                  <a:cubicBezTo>
                    <a:pt x="4053" y="50"/>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51"/>
            <p:cNvSpPr/>
            <p:nvPr/>
          </p:nvSpPr>
          <p:spPr>
            <a:xfrm>
              <a:off x="-163325" y="2008925"/>
              <a:ext cx="115925" cy="122250"/>
            </a:xfrm>
            <a:custGeom>
              <a:avLst/>
              <a:gdLst/>
              <a:ahLst/>
              <a:cxnLst/>
              <a:rect l="l" t="t" r="r" b="b"/>
              <a:pathLst>
                <a:path w="4637" h="4890" extrusionOk="0">
                  <a:moveTo>
                    <a:pt x="3966" y="1"/>
                  </a:moveTo>
                  <a:cubicBezTo>
                    <a:pt x="3857" y="1"/>
                    <a:pt x="3741" y="42"/>
                    <a:pt x="3635" y="141"/>
                  </a:cubicBezTo>
                  <a:lnTo>
                    <a:pt x="766" y="3611"/>
                  </a:lnTo>
                  <a:lnTo>
                    <a:pt x="332" y="4078"/>
                  </a:lnTo>
                  <a:cubicBezTo>
                    <a:pt x="0" y="4435"/>
                    <a:pt x="313" y="4890"/>
                    <a:pt x="672" y="4890"/>
                  </a:cubicBezTo>
                  <a:cubicBezTo>
                    <a:pt x="783" y="4890"/>
                    <a:pt x="897" y="4847"/>
                    <a:pt x="999" y="4745"/>
                  </a:cubicBezTo>
                  <a:cubicBezTo>
                    <a:pt x="1967" y="3611"/>
                    <a:pt x="2934" y="2443"/>
                    <a:pt x="3901" y="1309"/>
                  </a:cubicBezTo>
                  <a:lnTo>
                    <a:pt x="4302" y="809"/>
                  </a:lnTo>
                  <a:cubicBezTo>
                    <a:pt x="4636" y="474"/>
                    <a:pt x="4336" y="1"/>
                    <a:pt x="3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51"/>
            <p:cNvSpPr/>
            <p:nvPr/>
          </p:nvSpPr>
          <p:spPr>
            <a:xfrm>
              <a:off x="-159200" y="2076025"/>
              <a:ext cx="108425" cy="122000"/>
            </a:xfrm>
            <a:custGeom>
              <a:avLst/>
              <a:gdLst/>
              <a:ahLst/>
              <a:cxnLst/>
              <a:rect l="l" t="t" r="r" b="b"/>
              <a:pathLst>
                <a:path w="4337" h="4880" extrusionOk="0">
                  <a:moveTo>
                    <a:pt x="3816" y="1"/>
                  </a:moveTo>
                  <a:cubicBezTo>
                    <a:pt x="3695" y="1"/>
                    <a:pt x="3570" y="43"/>
                    <a:pt x="3470" y="126"/>
                  </a:cubicBezTo>
                  <a:lnTo>
                    <a:pt x="601" y="3595"/>
                  </a:lnTo>
                  <a:lnTo>
                    <a:pt x="167" y="4062"/>
                  </a:lnTo>
                  <a:cubicBezTo>
                    <a:pt x="0" y="4262"/>
                    <a:pt x="0" y="4563"/>
                    <a:pt x="167" y="4729"/>
                  </a:cubicBezTo>
                  <a:cubicBezTo>
                    <a:pt x="267" y="4829"/>
                    <a:pt x="384" y="4879"/>
                    <a:pt x="501" y="4879"/>
                  </a:cubicBezTo>
                  <a:cubicBezTo>
                    <a:pt x="618" y="4879"/>
                    <a:pt x="734" y="4829"/>
                    <a:pt x="834" y="4729"/>
                  </a:cubicBezTo>
                  <a:cubicBezTo>
                    <a:pt x="1802" y="3595"/>
                    <a:pt x="2769" y="2428"/>
                    <a:pt x="3736" y="1294"/>
                  </a:cubicBezTo>
                  <a:lnTo>
                    <a:pt x="4137" y="793"/>
                  </a:lnTo>
                  <a:cubicBezTo>
                    <a:pt x="4337" y="626"/>
                    <a:pt x="4337" y="326"/>
                    <a:pt x="4137" y="126"/>
                  </a:cubicBezTo>
                  <a:cubicBezTo>
                    <a:pt x="4053" y="43"/>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51"/>
            <p:cNvSpPr/>
            <p:nvPr/>
          </p:nvSpPr>
          <p:spPr>
            <a:xfrm>
              <a:off x="-159200" y="2142750"/>
              <a:ext cx="108425" cy="121350"/>
            </a:xfrm>
            <a:custGeom>
              <a:avLst/>
              <a:gdLst/>
              <a:ahLst/>
              <a:cxnLst/>
              <a:rect l="l" t="t" r="r" b="b"/>
              <a:pathLst>
                <a:path w="4337" h="4854" extrusionOk="0">
                  <a:moveTo>
                    <a:pt x="3816" y="0"/>
                  </a:moveTo>
                  <a:cubicBezTo>
                    <a:pt x="3695" y="0"/>
                    <a:pt x="3570" y="42"/>
                    <a:pt x="3470" y="126"/>
                  </a:cubicBezTo>
                  <a:lnTo>
                    <a:pt x="601" y="3595"/>
                  </a:lnTo>
                  <a:lnTo>
                    <a:pt x="167" y="4062"/>
                  </a:lnTo>
                  <a:cubicBezTo>
                    <a:pt x="0" y="4262"/>
                    <a:pt x="0" y="4529"/>
                    <a:pt x="167" y="4729"/>
                  </a:cubicBezTo>
                  <a:cubicBezTo>
                    <a:pt x="267" y="4812"/>
                    <a:pt x="392" y="4854"/>
                    <a:pt x="513" y="4854"/>
                  </a:cubicBezTo>
                  <a:cubicBezTo>
                    <a:pt x="634" y="4854"/>
                    <a:pt x="751" y="4812"/>
                    <a:pt x="834" y="4729"/>
                  </a:cubicBezTo>
                  <a:cubicBezTo>
                    <a:pt x="1802" y="3595"/>
                    <a:pt x="2769" y="2427"/>
                    <a:pt x="3736" y="1293"/>
                  </a:cubicBezTo>
                  <a:lnTo>
                    <a:pt x="4137" y="793"/>
                  </a:lnTo>
                  <a:cubicBezTo>
                    <a:pt x="4337" y="593"/>
                    <a:pt x="4337" y="326"/>
                    <a:pt x="4137" y="126"/>
                  </a:cubicBezTo>
                  <a:cubicBezTo>
                    <a:pt x="4053" y="42"/>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51"/>
            <p:cNvSpPr/>
            <p:nvPr/>
          </p:nvSpPr>
          <p:spPr>
            <a:xfrm>
              <a:off x="-160025" y="2209475"/>
              <a:ext cx="109250" cy="121975"/>
            </a:xfrm>
            <a:custGeom>
              <a:avLst/>
              <a:gdLst/>
              <a:ahLst/>
              <a:cxnLst/>
              <a:rect l="l" t="t" r="r" b="b"/>
              <a:pathLst>
                <a:path w="4370" h="4879" extrusionOk="0">
                  <a:moveTo>
                    <a:pt x="3849" y="0"/>
                  </a:moveTo>
                  <a:cubicBezTo>
                    <a:pt x="3728" y="0"/>
                    <a:pt x="3603" y="42"/>
                    <a:pt x="3503" y="125"/>
                  </a:cubicBezTo>
                  <a:lnTo>
                    <a:pt x="600" y="3594"/>
                  </a:lnTo>
                  <a:lnTo>
                    <a:pt x="200" y="4095"/>
                  </a:lnTo>
                  <a:cubicBezTo>
                    <a:pt x="0" y="4261"/>
                    <a:pt x="0" y="4562"/>
                    <a:pt x="200" y="4728"/>
                  </a:cubicBezTo>
                  <a:cubicBezTo>
                    <a:pt x="284" y="4829"/>
                    <a:pt x="400" y="4879"/>
                    <a:pt x="521" y="4879"/>
                  </a:cubicBezTo>
                  <a:cubicBezTo>
                    <a:pt x="642" y="4879"/>
                    <a:pt x="767" y="4829"/>
                    <a:pt x="867" y="4728"/>
                  </a:cubicBezTo>
                  <a:cubicBezTo>
                    <a:pt x="1835" y="3561"/>
                    <a:pt x="2802" y="2427"/>
                    <a:pt x="3769" y="1259"/>
                  </a:cubicBezTo>
                  <a:lnTo>
                    <a:pt x="4170" y="792"/>
                  </a:lnTo>
                  <a:cubicBezTo>
                    <a:pt x="4370" y="592"/>
                    <a:pt x="4370" y="325"/>
                    <a:pt x="4170" y="125"/>
                  </a:cubicBezTo>
                  <a:cubicBezTo>
                    <a:pt x="4086" y="42"/>
                    <a:pt x="3970" y="0"/>
                    <a:pt x="38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51"/>
            <p:cNvSpPr/>
            <p:nvPr/>
          </p:nvSpPr>
          <p:spPr>
            <a:xfrm>
              <a:off x="-154200" y="2288900"/>
              <a:ext cx="102600" cy="119475"/>
            </a:xfrm>
            <a:custGeom>
              <a:avLst/>
              <a:gdLst/>
              <a:ahLst/>
              <a:cxnLst/>
              <a:rect l="l" t="t" r="r" b="b"/>
              <a:pathLst>
                <a:path w="4104" h="4779" extrusionOk="0">
                  <a:moveTo>
                    <a:pt x="3603" y="0"/>
                  </a:moveTo>
                  <a:cubicBezTo>
                    <a:pt x="3486" y="0"/>
                    <a:pt x="3370" y="50"/>
                    <a:pt x="3270" y="150"/>
                  </a:cubicBezTo>
                  <a:lnTo>
                    <a:pt x="568" y="3520"/>
                  </a:lnTo>
                  <a:lnTo>
                    <a:pt x="167" y="3987"/>
                  </a:lnTo>
                  <a:cubicBezTo>
                    <a:pt x="1" y="4153"/>
                    <a:pt x="1" y="4454"/>
                    <a:pt x="167" y="4654"/>
                  </a:cubicBezTo>
                  <a:cubicBezTo>
                    <a:pt x="267" y="4737"/>
                    <a:pt x="392" y="4779"/>
                    <a:pt x="513" y="4779"/>
                  </a:cubicBezTo>
                  <a:cubicBezTo>
                    <a:pt x="634" y="4779"/>
                    <a:pt x="751" y="4737"/>
                    <a:pt x="834" y="4654"/>
                  </a:cubicBezTo>
                  <a:lnTo>
                    <a:pt x="3536" y="1285"/>
                  </a:lnTo>
                  <a:lnTo>
                    <a:pt x="3937" y="818"/>
                  </a:lnTo>
                  <a:cubicBezTo>
                    <a:pt x="4103" y="617"/>
                    <a:pt x="4103" y="317"/>
                    <a:pt x="3937" y="150"/>
                  </a:cubicBezTo>
                  <a:cubicBezTo>
                    <a:pt x="3837"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51"/>
            <p:cNvSpPr/>
            <p:nvPr/>
          </p:nvSpPr>
          <p:spPr>
            <a:xfrm>
              <a:off x="-76650" y="2288900"/>
              <a:ext cx="102600" cy="119475"/>
            </a:xfrm>
            <a:custGeom>
              <a:avLst/>
              <a:gdLst/>
              <a:ahLst/>
              <a:cxnLst/>
              <a:rect l="l" t="t" r="r" b="b"/>
              <a:pathLst>
                <a:path w="4104" h="4779" extrusionOk="0">
                  <a:moveTo>
                    <a:pt x="3591" y="0"/>
                  </a:moveTo>
                  <a:cubicBezTo>
                    <a:pt x="3470" y="0"/>
                    <a:pt x="3353" y="50"/>
                    <a:pt x="3270" y="150"/>
                  </a:cubicBezTo>
                  <a:cubicBezTo>
                    <a:pt x="2369" y="1251"/>
                    <a:pt x="1468" y="2385"/>
                    <a:pt x="568" y="3520"/>
                  </a:cubicBezTo>
                  <a:lnTo>
                    <a:pt x="168" y="3987"/>
                  </a:lnTo>
                  <a:cubicBezTo>
                    <a:pt x="1" y="4153"/>
                    <a:pt x="1" y="4454"/>
                    <a:pt x="168" y="4654"/>
                  </a:cubicBezTo>
                  <a:cubicBezTo>
                    <a:pt x="268" y="4737"/>
                    <a:pt x="384" y="4779"/>
                    <a:pt x="501" y="4779"/>
                  </a:cubicBezTo>
                  <a:cubicBezTo>
                    <a:pt x="618" y="4779"/>
                    <a:pt x="735" y="4737"/>
                    <a:pt x="835" y="4654"/>
                  </a:cubicBezTo>
                  <a:lnTo>
                    <a:pt x="3537" y="1285"/>
                  </a:lnTo>
                  <a:lnTo>
                    <a:pt x="3937" y="818"/>
                  </a:lnTo>
                  <a:cubicBezTo>
                    <a:pt x="4104" y="617"/>
                    <a:pt x="4104" y="317"/>
                    <a:pt x="3937" y="150"/>
                  </a:cubicBezTo>
                  <a:cubicBezTo>
                    <a:pt x="3837" y="50"/>
                    <a:pt x="3712" y="0"/>
                    <a:pt x="3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51"/>
            <p:cNvSpPr/>
            <p:nvPr/>
          </p:nvSpPr>
          <p:spPr>
            <a:xfrm>
              <a:off x="75" y="2288900"/>
              <a:ext cx="102600" cy="119475"/>
            </a:xfrm>
            <a:custGeom>
              <a:avLst/>
              <a:gdLst/>
              <a:ahLst/>
              <a:cxnLst/>
              <a:rect l="l" t="t" r="r" b="b"/>
              <a:pathLst>
                <a:path w="4104" h="4779" extrusionOk="0">
                  <a:moveTo>
                    <a:pt x="3616" y="0"/>
                  </a:moveTo>
                  <a:cubicBezTo>
                    <a:pt x="3495" y="0"/>
                    <a:pt x="3370" y="50"/>
                    <a:pt x="3270" y="150"/>
                  </a:cubicBezTo>
                  <a:cubicBezTo>
                    <a:pt x="2369" y="1251"/>
                    <a:pt x="1468" y="2385"/>
                    <a:pt x="568" y="3520"/>
                  </a:cubicBezTo>
                  <a:lnTo>
                    <a:pt x="201" y="3987"/>
                  </a:lnTo>
                  <a:cubicBezTo>
                    <a:pt x="1" y="4153"/>
                    <a:pt x="1" y="4454"/>
                    <a:pt x="201" y="4654"/>
                  </a:cubicBezTo>
                  <a:cubicBezTo>
                    <a:pt x="284" y="4737"/>
                    <a:pt x="401" y="4779"/>
                    <a:pt x="522" y="4779"/>
                  </a:cubicBezTo>
                  <a:cubicBezTo>
                    <a:pt x="643" y="4779"/>
                    <a:pt x="768" y="4737"/>
                    <a:pt x="868" y="4654"/>
                  </a:cubicBezTo>
                  <a:lnTo>
                    <a:pt x="3570" y="1285"/>
                  </a:lnTo>
                  <a:lnTo>
                    <a:pt x="3937" y="818"/>
                  </a:lnTo>
                  <a:cubicBezTo>
                    <a:pt x="4104" y="617"/>
                    <a:pt x="4104" y="317"/>
                    <a:pt x="3937" y="150"/>
                  </a:cubicBezTo>
                  <a:cubicBezTo>
                    <a:pt x="3853" y="50"/>
                    <a:pt x="3737" y="0"/>
                    <a:pt x="3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51"/>
            <p:cNvSpPr/>
            <p:nvPr/>
          </p:nvSpPr>
          <p:spPr>
            <a:xfrm>
              <a:off x="77625" y="2288900"/>
              <a:ext cx="102600" cy="119475"/>
            </a:xfrm>
            <a:custGeom>
              <a:avLst/>
              <a:gdLst/>
              <a:ahLst/>
              <a:cxnLst/>
              <a:rect l="l" t="t" r="r" b="b"/>
              <a:pathLst>
                <a:path w="4104" h="4779" extrusionOk="0">
                  <a:moveTo>
                    <a:pt x="3591" y="0"/>
                  </a:moveTo>
                  <a:cubicBezTo>
                    <a:pt x="3470" y="0"/>
                    <a:pt x="3353" y="50"/>
                    <a:pt x="3270" y="150"/>
                  </a:cubicBezTo>
                  <a:cubicBezTo>
                    <a:pt x="2369" y="1251"/>
                    <a:pt x="1469" y="2385"/>
                    <a:pt x="568" y="3520"/>
                  </a:cubicBezTo>
                  <a:lnTo>
                    <a:pt x="168" y="3987"/>
                  </a:lnTo>
                  <a:cubicBezTo>
                    <a:pt x="1" y="4153"/>
                    <a:pt x="1" y="4454"/>
                    <a:pt x="168" y="4654"/>
                  </a:cubicBezTo>
                  <a:cubicBezTo>
                    <a:pt x="268" y="4737"/>
                    <a:pt x="393" y="4779"/>
                    <a:pt x="514" y="4779"/>
                  </a:cubicBezTo>
                  <a:cubicBezTo>
                    <a:pt x="635" y="4779"/>
                    <a:pt x="751" y="4737"/>
                    <a:pt x="835" y="4654"/>
                  </a:cubicBezTo>
                  <a:lnTo>
                    <a:pt x="3537" y="1285"/>
                  </a:lnTo>
                  <a:lnTo>
                    <a:pt x="3937" y="818"/>
                  </a:lnTo>
                  <a:cubicBezTo>
                    <a:pt x="4104" y="617"/>
                    <a:pt x="4104" y="317"/>
                    <a:pt x="3937" y="150"/>
                  </a:cubicBezTo>
                  <a:cubicBezTo>
                    <a:pt x="3837" y="50"/>
                    <a:pt x="3712" y="0"/>
                    <a:pt x="3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51"/>
            <p:cNvSpPr/>
            <p:nvPr/>
          </p:nvSpPr>
          <p:spPr>
            <a:xfrm>
              <a:off x="155200" y="2288900"/>
              <a:ext cx="102575" cy="119475"/>
            </a:xfrm>
            <a:custGeom>
              <a:avLst/>
              <a:gdLst/>
              <a:ahLst/>
              <a:cxnLst/>
              <a:rect l="l" t="t" r="r" b="b"/>
              <a:pathLst>
                <a:path w="4103" h="4779" extrusionOk="0">
                  <a:moveTo>
                    <a:pt x="3590" y="0"/>
                  </a:moveTo>
                  <a:cubicBezTo>
                    <a:pt x="3469" y="0"/>
                    <a:pt x="3352" y="50"/>
                    <a:pt x="3269" y="150"/>
                  </a:cubicBezTo>
                  <a:cubicBezTo>
                    <a:pt x="2368" y="1251"/>
                    <a:pt x="1434" y="2385"/>
                    <a:pt x="534" y="3520"/>
                  </a:cubicBezTo>
                  <a:lnTo>
                    <a:pt x="167" y="3987"/>
                  </a:lnTo>
                  <a:cubicBezTo>
                    <a:pt x="0" y="4153"/>
                    <a:pt x="0" y="4454"/>
                    <a:pt x="167" y="4654"/>
                  </a:cubicBezTo>
                  <a:cubicBezTo>
                    <a:pt x="250" y="4737"/>
                    <a:pt x="367" y="4779"/>
                    <a:pt x="488" y="4779"/>
                  </a:cubicBezTo>
                  <a:cubicBezTo>
                    <a:pt x="609" y="4779"/>
                    <a:pt x="734"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51"/>
            <p:cNvSpPr/>
            <p:nvPr/>
          </p:nvSpPr>
          <p:spPr>
            <a:xfrm>
              <a:off x="232750" y="2288900"/>
              <a:ext cx="102600" cy="119475"/>
            </a:xfrm>
            <a:custGeom>
              <a:avLst/>
              <a:gdLst/>
              <a:ahLst/>
              <a:cxnLst/>
              <a:rect l="l" t="t" r="r" b="b"/>
              <a:pathLst>
                <a:path w="4104" h="4779" extrusionOk="0">
                  <a:moveTo>
                    <a:pt x="3590" y="0"/>
                  </a:moveTo>
                  <a:cubicBezTo>
                    <a:pt x="3469" y="0"/>
                    <a:pt x="3353" y="50"/>
                    <a:pt x="3269" y="150"/>
                  </a:cubicBezTo>
                  <a:cubicBezTo>
                    <a:pt x="2369" y="1251"/>
                    <a:pt x="1468" y="2385"/>
                    <a:pt x="567" y="3520"/>
                  </a:cubicBezTo>
                  <a:lnTo>
                    <a:pt x="167" y="3987"/>
                  </a:lnTo>
                  <a:cubicBezTo>
                    <a:pt x="0" y="4153"/>
                    <a:pt x="0" y="4454"/>
                    <a:pt x="167" y="4654"/>
                  </a:cubicBezTo>
                  <a:cubicBezTo>
                    <a:pt x="267" y="4737"/>
                    <a:pt x="384" y="4779"/>
                    <a:pt x="501" y="4779"/>
                  </a:cubicBezTo>
                  <a:cubicBezTo>
                    <a:pt x="617" y="4779"/>
                    <a:pt x="734"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51"/>
            <p:cNvSpPr/>
            <p:nvPr/>
          </p:nvSpPr>
          <p:spPr>
            <a:xfrm>
              <a:off x="309475" y="2288900"/>
              <a:ext cx="102600" cy="119475"/>
            </a:xfrm>
            <a:custGeom>
              <a:avLst/>
              <a:gdLst/>
              <a:ahLst/>
              <a:cxnLst/>
              <a:rect l="l" t="t" r="r" b="b"/>
              <a:pathLst>
                <a:path w="4104" h="4779" extrusionOk="0">
                  <a:moveTo>
                    <a:pt x="3590" y="0"/>
                  </a:moveTo>
                  <a:cubicBezTo>
                    <a:pt x="3469" y="0"/>
                    <a:pt x="3353" y="50"/>
                    <a:pt x="3269" y="150"/>
                  </a:cubicBezTo>
                  <a:cubicBezTo>
                    <a:pt x="2368" y="1251"/>
                    <a:pt x="1468" y="2385"/>
                    <a:pt x="567" y="3520"/>
                  </a:cubicBezTo>
                  <a:lnTo>
                    <a:pt x="167" y="3987"/>
                  </a:lnTo>
                  <a:cubicBezTo>
                    <a:pt x="0" y="4153"/>
                    <a:pt x="0" y="4454"/>
                    <a:pt x="167" y="4654"/>
                  </a:cubicBezTo>
                  <a:cubicBezTo>
                    <a:pt x="267" y="4737"/>
                    <a:pt x="392" y="4779"/>
                    <a:pt x="513" y="4779"/>
                  </a:cubicBezTo>
                  <a:cubicBezTo>
                    <a:pt x="634" y="4779"/>
                    <a:pt x="751"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51"/>
            <p:cNvSpPr/>
            <p:nvPr/>
          </p:nvSpPr>
          <p:spPr>
            <a:xfrm>
              <a:off x="386175" y="2288900"/>
              <a:ext cx="103450" cy="119475"/>
            </a:xfrm>
            <a:custGeom>
              <a:avLst/>
              <a:gdLst/>
              <a:ahLst/>
              <a:cxnLst/>
              <a:rect l="l" t="t" r="r" b="b"/>
              <a:pathLst>
                <a:path w="4138" h="4779" extrusionOk="0">
                  <a:moveTo>
                    <a:pt x="3620" y="0"/>
                  </a:moveTo>
                  <a:cubicBezTo>
                    <a:pt x="3503" y="0"/>
                    <a:pt x="3387" y="50"/>
                    <a:pt x="3303" y="150"/>
                  </a:cubicBezTo>
                  <a:lnTo>
                    <a:pt x="568" y="3520"/>
                  </a:lnTo>
                  <a:lnTo>
                    <a:pt x="201" y="3987"/>
                  </a:lnTo>
                  <a:cubicBezTo>
                    <a:pt x="1" y="4153"/>
                    <a:pt x="1" y="4454"/>
                    <a:pt x="201" y="4654"/>
                  </a:cubicBezTo>
                  <a:cubicBezTo>
                    <a:pt x="285" y="4737"/>
                    <a:pt x="401" y="4779"/>
                    <a:pt x="522" y="4779"/>
                  </a:cubicBezTo>
                  <a:cubicBezTo>
                    <a:pt x="643" y="4779"/>
                    <a:pt x="768" y="4737"/>
                    <a:pt x="868" y="4654"/>
                  </a:cubicBezTo>
                  <a:cubicBezTo>
                    <a:pt x="1769" y="3520"/>
                    <a:pt x="2670" y="2419"/>
                    <a:pt x="3570" y="1285"/>
                  </a:cubicBezTo>
                  <a:lnTo>
                    <a:pt x="3937" y="818"/>
                  </a:lnTo>
                  <a:cubicBezTo>
                    <a:pt x="4137" y="617"/>
                    <a:pt x="4137" y="317"/>
                    <a:pt x="3937" y="150"/>
                  </a:cubicBezTo>
                  <a:cubicBezTo>
                    <a:pt x="3854" y="50"/>
                    <a:pt x="3737" y="0"/>
                    <a:pt x="3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51"/>
            <p:cNvSpPr/>
            <p:nvPr/>
          </p:nvSpPr>
          <p:spPr>
            <a:xfrm>
              <a:off x="463750" y="2288900"/>
              <a:ext cx="102600" cy="119475"/>
            </a:xfrm>
            <a:custGeom>
              <a:avLst/>
              <a:gdLst/>
              <a:ahLst/>
              <a:cxnLst/>
              <a:rect l="l" t="t" r="r" b="b"/>
              <a:pathLst>
                <a:path w="4104" h="4779" extrusionOk="0">
                  <a:moveTo>
                    <a:pt x="3603" y="0"/>
                  </a:moveTo>
                  <a:cubicBezTo>
                    <a:pt x="3486" y="0"/>
                    <a:pt x="3369" y="50"/>
                    <a:pt x="3269" y="150"/>
                  </a:cubicBezTo>
                  <a:lnTo>
                    <a:pt x="567" y="3520"/>
                  </a:lnTo>
                  <a:lnTo>
                    <a:pt x="200" y="3987"/>
                  </a:lnTo>
                  <a:cubicBezTo>
                    <a:pt x="0" y="4153"/>
                    <a:pt x="0" y="4454"/>
                    <a:pt x="200" y="4654"/>
                  </a:cubicBezTo>
                  <a:cubicBezTo>
                    <a:pt x="284" y="4737"/>
                    <a:pt x="400" y="4779"/>
                    <a:pt x="517" y="4779"/>
                  </a:cubicBezTo>
                  <a:cubicBezTo>
                    <a:pt x="634" y="4779"/>
                    <a:pt x="751" y="4737"/>
                    <a:pt x="834" y="4654"/>
                  </a:cubicBezTo>
                  <a:cubicBezTo>
                    <a:pt x="1735" y="3520"/>
                    <a:pt x="2635" y="2419"/>
                    <a:pt x="3569" y="1285"/>
                  </a:cubicBezTo>
                  <a:lnTo>
                    <a:pt x="3936" y="818"/>
                  </a:lnTo>
                  <a:cubicBezTo>
                    <a:pt x="4103" y="617"/>
                    <a:pt x="4103" y="317"/>
                    <a:pt x="3936" y="150"/>
                  </a:cubicBezTo>
                  <a:cubicBezTo>
                    <a:pt x="3836"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1"/>
            <p:cNvSpPr/>
            <p:nvPr/>
          </p:nvSpPr>
          <p:spPr>
            <a:xfrm>
              <a:off x="541300" y="2288900"/>
              <a:ext cx="102600" cy="119475"/>
            </a:xfrm>
            <a:custGeom>
              <a:avLst/>
              <a:gdLst/>
              <a:ahLst/>
              <a:cxnLst/>
              <a:rect l="l" t="t" r="r" b="b"/>
              <a:pathLst>
                <a:path w="4104" h="4779" extrusionOk="0">
                  <a:moveTo>
                    <a:pt x="3590" y="0"/>
                  </a:moveTo>
                  <a:cubicBezTo>
                    <a:pt x="3470" y="0"/>
                    <a:pt x="3353" y="50"/>
                    <a:pt x="3269" y="150"/>
                  </a:cubicBezTo>
                  <a:lnTo>
                    <a:pt x="567" y="3520"/>
                  </a:lnTo>
                  <a:lnTo>
                    <a:pt x="167" y="3987"/>
                  </a:lnTo>
                  <a:cubicBezTo>
                    <a:pt x="0" y="4153"/>
                    <a:pt x="0" y="4454"/>
                    <a:pt x="167" y="4654"/>
                  </a:cubicBezTo>
                  <a:cubicBezTo>
                    <a:pt x="267" y="4737"/>
                    <a:pt x="384" y="4779"/>
                    <a:pt x="501" y="4779"/>
                  </a:cubicBezTo>
                  <a:cubicBezTo>
                    <a:pt x="618" y="4779"/>
                    <a:pt x="734" y="4737"/>
                    <a:pt x="834" y="4654"/>
                  </a:cubicBezTo>
                  <a:cubicBezTo>
                    <a:pt x="1735" y="3520"/>
                    <a:pt x="2636" y="2419"/>
                    <a:pt x="3536" y="1285"/>
                  </a:cubicBezTo>
                  <a:lnTo>
                    <a:pt x="3937" y="818"/>
                  </a:lnTo>
                  <a:cubicBezTo>
                    <a:pt x="4103" y="617"/>
                    <a:pt x="4103" y="317"/>
                    <a:pt x="3937"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51"/>
            <p:cNvSpPr/>
            <p:nvPr/>
          </p:nvSpPr>
          <p:spPr>
            <a:xfrm>
              <a:off x="618025" y="2288900"/>
              <a:ext cx="102600" cy="119475"/>
            </a:xfrm>
            <a:custGeom>
              <a:avLst/>
              <a:gdLst/>
              <a:ahLst/>
              <a:cxnLst/>
              <a:rect l="l" t="t" r="r" b="b"/>
              <a:pathLst>
                <a:path w="4104" h="4779" extrusionOk="0">
                  <a:moveTo>
                    <a:pt x="3615" y="0"/>
                  </a:moveTo>
                  <a:cubicBezTo>
                    <a:pt x="3494" y="0"/>
                    <a:pt x="3369" y="50"/>
                    <a:pt x="3269" y="150"/>
                  </a:cubicBezTo>
                  <a:lnTo>
                    <a:pt x="567" y="3520"/>
                  </a:lnTo>
                  <a:lnTo>
                    <a:pt x="200" y="3987"/>
                  </a:lnTo>
                  <a:cubicBezTo>
                    <a:pt x="0" y="4153"/>
                    <a:pt x="0" y="4454"/>
                    <a:pt x="200" y="4654"/>
                  </a:cubicBezTo>
                  <a:cubicBezTo>
                    <a:pt x="284" y="4737"/>
                    <a:pt x="401" y="4779"/>
                    <a:pt x="521" y="4779"/>
                  </a:cubicBezTo>
                  <a:cubicBezTo>
                    <a:pt x="642" y="4779"/>
                    <a:pt x="767" y="4737"/>
                    <a:pt x="868" y="4654"/>
                  </a:cubicBezTo>
                  <a:lnTo>
                    <a:pt x="3569" y="1285"/>
                  </a:lnTo>
                  <a:lnTo>
                    <a:pt x="3936" y="818"/>
                  </a:lnTo>
                  <a:cubicBezTo>
                    <a:pt x="4103" y="617"/>
                    <a:pt x="4103" y="317"/>
                    <a:pt x="3936" y="150"/>
                  </a:cubicBezTo>
                  <a:cubicBezTo>
                    <a:pt x="3853" y="50"/>
                    <a:pt x="3736" y="0"/>
                    <a:pt x="3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1"/>
            <p:cNvSpPr/>
            <p:nvPr/>
          </p:nvSpPr>
          <p:spPr>
            <a:xfrm>
              <a:off x="695575" y="2288900"/>
              <a:ext cx="102600" cy="119475"/>
            </a:xfrm>
            <a:custGeom>
              <a:avLst/>
              <a:gdLst/>
              <a:ahLst/>
              <a:cxnLst/>
              <a:rect l="l" t="t" r="r" b="b"/>
              <a:pathLst>
                <a:path w="4104" h="4779" extrusionOk="0">
                  <a:moveTo>
                    <a:pt x="3603" y="0"/>
                  </a:moveTo>
                  <a:cubicBezTo>
                    <a:pt x="3486" y="0"/>
                    <a:pt x="3370" y="50"/>
                    <a:pt x="3269" y="150"/>
                  </a:cubicBezTo>
                  <a:lnTo>
                    <a:pt x="568" y="3520"/>
                  </a:lnTo>
                  <a:lnTo>
                    <a:pt x="167" y="3987"/>
                  </a:lnTo>
                  <a:cubicBezTo>
                    <a:pt x="0" y="4153"/>
                    <a:pt x="0" y="4454"/>
                    <a:pt x="167" y="4654"/>
                  </a:cubicBezTo>
                  <a:cubicBezTo>
                    <a:pt x="267" y="4737"/>
                    <a:pt x="392" y="4779"/>
                    <a:pt x="513" y="4779"/>
                  </a:cubicBezTo>
                  <a:cubicBezTo>
                    <a:pt x="634" y="4779"/>
                    <a:pt x="751" y="4737"/>
                    <a:pt x="834" y="4654"/>
                  </a:cubicBezTo>
                  <a:lnTo>
                    <a:pt x="3536" y="1285"/>
                  </a:lnTo>
                  <a:lnTo>
                    <a:pt x="3937" y="818"/>
                  </a:lnTo>
                  <a:cubicBezTo>
                    <a:pt x="4103" y="617"/>
                    <a:pt x="4103" y="317"/>
                    <a:pt x="3937" y="150"/>
                  </a:cubicBezTo>
                  <a:cubicBezTo>
                    <a:pt x="3837"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4" name="Google Shape;2024;p51"/>
          <p:cNvGrpSpPr/>
          <p:nvPr/>
        </p:nvGrpSpPr>
        <p:grpSpPr>
          <a:xfrm>
            <a:off x="4781311" y="1852727"/>
            <a:ext cx="900900" cy="824524"/>
            <a:chOff x="-164200" y="1462250"/>
            <a:chExt cx="1037425" cy="949475"/>
          </a:xfrm>
        </p:grpSpPr>
        <p:sp>
          <p:nvSpPr>
            <p:cNvPr id="2025" name="Google Shape;2025;p51"/>
            <p:cNvSpPr/>
            <p:nvPr/>
          </p:nvSpPr>
          <p:spPr>
            <a:xfrm>
              <a:off x="-75800" y="1462250"/>
              <a:ext cx="946050" cy="851550"/>
            </a:xfrm>
            <a:custGeom>
              <a:avLst/>
              <a:gdLst/>
              <a:ahLst/>
              <a:cxnLst/>
              <a:rect l="l" t="t" r="r" b="b"/>
              <a:pathLst>
                <a:path w="37842" h="34062" extrusionOk="0">
                  <a:moveTo>
                    <a:pt x="35826" y="993"/>
                  </a:moveTo>
                  <a:cubicBezTo>
                    <a:pt x="36076" y="1010"/>
                    <a:pt x="36318" y="1018"/>
                    <a:pt x="36555" y="1018"/>
                  </a:cubicBezTo>
                  <a:cubicBezTo>
                    <a:pt x="36658" y="1018"/>
                    <a:pt x="36759" y="1017"/>
                    <a:pt x="36860" y="1014"/>
                  </a:cubicBezTo>
                  <a:lnTo>
                    <a:pt x="36860" y="1014"/>
                  </a:lnTo>
                  <a:lnTo>
                    <a:pt x="36860" y="33083"/>
                  </a:lnTo>
                  <a:lnTo>
                    <a:pt x="1968" y="33083"/>
                  </a:lnTo>
                  <a:cubicBezTo>
                    <a:pt x="1735" y="33050"/>
                    <a:pt x="1493" y="33033"/>
                    <a:pt x="1251" y="33033"/>
                  </a:cubicBezTo>
                  <a:cubicBezTo>
                    <a:pt x="1145" y="33033"/>
                    <a:pt x="1039" y="33036"/>
                    <a:pt x="934" y="33043"/>
                  </a:cubicBezTo>
                  <a:lnTo>
                    <a:pt x="934" y="33043"/>
                  </a:lnTo>
                  <a:lnTo>
                    <a:pt x="934" y="993"/>
                  </a:lnTo>
                  <a:close/>
                  <a:moveTo>
                    <a:pt x="2019" y="0"/>
                  </a:moveTo>
                  <a:cubicBezTo>
                    <a:pt x="1520" y="0"/>
                    <a:pt x="1023" y="15"/>
                    <a:pt x="534" y="59"/>
                  </a:cubicBezTo>
                  <a:lnTo>
                    <a:pt x="467" y="59"/>
                  </a:lnTo>
                  <a:cubicBezTo>
                    <a:pt x="200" y="59"/>
                    <a:pt x="0" y="260"/>
                    <a:pt x="0" y="526"/>
                  </a:cubicBezTo>
                  <a:lnTo>
                    <a:pt x="0" y="33550"/>
                  </a:lnTo>
                  <a:cubicBezTo>
                    <a:pt x="0" y="33784"/>
                    <a:pt x="200" y="34017"/>
                    <a:pt x="467" y="34017"/>
                  </a:cubicBezTo>
                  <a:lnTo>
                    <a:pt x="32790" y="34017"/>
                  </a:lnTo>
                  <a:cubicBezTo>
                    <a:pt x="33769" y="34017"/>
                    <a:pt x="34777" y="34062"/>
                    <a:pt x="35775" y="34062"/>
                  </a:cubicBezTo>
                  <a:cubicBezTo>
                    <a:pt x="36274" y="34062"/>
                    <a:pt x="36771" y="34050"/>
                    <a:pt x="37260" y="34017"/>
                  </a:cubicBezTo>
                  <a:lnTo>
                    <a:pt x="37327" y="34017"/>
                  </a:lnTo>
                  <a:cubicBezTo>
                    <a:pt x="37686" y="34017"/>
                    <a:pt x="37841" y="33718"/>
                    <a:pt x="37794" y="33458"/>
                  </a:cubicBezTo>
                  <a:lnTo>
                    <a:pt x="37794" y="33458"/>
                  </a:lnTo>
                  <a:lnTo>
                    <a:pt x="37794" y="526"/>
                  </a:lnTo>
                  <a:cubicBezTo>
                    <a:pt x="37794" y="260"/>
                    <a:pt x="37594" y="59"/>
                    <a:pt x="37327" y="59"/>
                  </a:cubicBezTo>
                  <a:lnTo>
                    <a:pt x="5004" y="59"/>
                  </a:lnTo>
                  <a:cubicBezTo>
                    <a:pt x="4025" y="59"/>
                    <a:pt x="3017" y="0"/>
                    <a:pt x="2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51"/>
            <p:cNvSpPr/>
            <p:nvPr/>
          </p:nvSpPr>
          <p:spPr>
            <a:xfrm>
              <a:off x="-164200" y="1462700"/>
              <a:ext cx="1037425" cy="949025"/>
            </a:xfrm>
            <a:custGeom>
              <a:avLst/>
              <a:gdLst/>
              <a:ahLst/>
              <a:cxnLst/>
              <a:rect l="l" t="t" r="r" b="b"/>
              <a:pathLst>
                <a:path w="41497" h="37961" extrusionOk="0">
                  <a:moveTo>
                    <a:pt x="3970" y="1"/>
                  </a:moveTo>
                  <a:cubicBezTo>
                    <a:pt x="3867" y="1"/>
                    <a:pt x="3761" y="42"/>
                    <a:pt x="3670" y="141"/>
                  </a:cubicBezTo>
                  <a:lnTo>
                    <a:pt x="3670" y="175"/>
                  </a:lnTo>
                  <a:lnTo>
                    <a:pt x="934" y="3310"/>
                  </a:lnTo>
                  <a:cubicBezTo>
                    <a:pt x="667" y="3611"/>
                    <a:pt x="67" y="4078"/>
                    <a:pt x="34" y="4545"/>
                  </a:cubicBezTo>
                  <a:cubicBezTo>
                    <a:pt x="0" y="4645"/>
                    <a:pt x="0" y="4778"/>
                    <a:pt x="34" y="4878"/>
                  </a:cubicBezTo>
                  <a:cubicBezTo>
                    <a:pt x="34" y="6946"/>
                    <a:pt x="67" y="9014"/>
                    <a:pt x="100" y="11083"/>
                  </a:cubicBezTo>
                  <a:lnTo>
                    <a:pt x="234" y="21757"/>
                  </a:lnTo>
                  <a:cubicBezTo>
                    <a:pt x="267" y="25193"/>
                    <a:pt x="334" y="28629"/>
                    <a:pt x="367" y="32064"/>
                  </a:cubicBezTo>
                  <a:lnTo>
                    <a:pt x="434" y="35667"/>
                  </a:lnTo>
                  <a:cubicBezTo>
                    <a:pt x="434" y="36234"/>
                    <a:pt x="401" y="36834"/>
                    <a:pt x="434" y="37401"/>
                  </a:cubicBezTo>
                  <a:lnTo>
                    <a:pt x="434" y="37468"/>
                  </a:lnTo>
                  <a:cubicBezTo>
                    <a:pt x="434" y="37735"/>
                    <a:pt x="667" y="37935"/>
                    <a:pt x="901" y="37935"/>
                  </a:cubicBezTo>
                  <a:lnTo>
                    <a:pt x="36993" y="37935"/>
                  </a:lnTo>
                  <a:cubicBezTo>
                    <a:pt x="37227" y="37952"/>
                    <a:pt x="37460" y="37960"/>
                    <a:pt x="37694" y="37960"/>
                  </a:cubicBezTo>
                  <a:cubicBezTo>
                    <a:pt x="37927" y="37960"/>
                    <a:pt x="38161" y="37952"/>
                    <a:pt x="38394" y="37935"/>
                  </a:cubicBezTo>
                  <a:cubicBezTo>
                    <a:pt x="38928" y="37902"/>
                    <a:pt x="39228" y="37068"/>
                    <a:pt x="39462" y="36701"/>
                  </a:cubicBezTo>
                  <a:lnTo>
                    <a:pt x="40963" y="34299"/>
                  </a:lnTo>
                  <a:lnTo>
                    <a:pt x="41263" y="33799"/>
                  </a:lnTo>
                  <a:cubicBezTo>
                    <a:pt x="41496" y="33426"/>
                    <a:pt x="41175" y="33085"/>
                    <a:pt x="40847" y="33085"/>
                  </a:cubicBezTo>
                  <a:cubicBezTo>
                    <a:pt x="40705" y="33085"/>
                    <a:pt x="40563" y="33148"/>
                    <a:pt x="40462" y="33299"/>
                  </a:cubicBezTo>
                  <a:lnTo>
                    <a:pt x="38172" y="37001"/>
                  </a:lnTo>
                  <a:lnTo>
                    <a:pt x="2469" y="37001"/>
                  </a:lnTo>
                  <a:cubicBezTo>
                    <a:pt x="2219" y="36968"/>
                    <a:pt x="1968" y="36951"/>
                    <a:pt x="1718" y="36951"/>
                  </a:cubicBezTo>
                  <a:cubicBezTo>
                    <a:pt x="1599" y="36951"/>
                    <a:pt x="1481" y="36955"/>
                    <a:pt x="1362" y="36962"/>
                  </a:cubicBezTo>
                  <a:lnTo>
                    <a:pt x="1362" y="36962"/>
                  </a:lnTo>
                  <a:lnTo>
                    <a:pt x="1234" y="26327"/>
                  </a:lnTo>
                  <a:cubicBezTo>
                    <a:pt x="1168" y="20423"/>
                    <a:pt x="1101" y="14485"/>
                    <a:pt x="1001" y="8581"/>
                  </a:cubicBezTo>
                  <a:cubicBezTo>
                    <a:pt x="1001" y="7306"/>
                    <a:pt x="971" y="6001"/>
                    <a:pt x="968" y="4723"/>
                  </a:cubicBezTo>
                  <a:lnTo>
                    <a:pt x="968" y="4723"/>
                  </a:lnTo>
                  <a:lnTo>
                    <a:pt x="4337" y="809"/>
                  </a:lnTo>
                  <a:cubicBezTo>
                    <a:pt x="4645" y="474"/>
                    <a:pt x="4319" y="1"/>
                    <a:pt x="3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1"/>
            <p:cNvSpPr/>
            <p:nvPr/>
          </p:nvSpPr>
          <p:spPr>
            <a:xfrm>
              <a:off x="-159200" y="1543150"/>
              <a:ext cx="108425" cy="122000"/>
            </a:xfrm>
            <a:custGeom>
              <a:avLst/>
              <a:gdLst/>
              <a:ahLst/>
              <a:cxnLst/>
              <a:rect l="l" t="t" r="r" b="b"/>
              <a:pathLst>
                <a:path w="4337" h="4880" extrusionOk="0">
                  <a:moveTo>
                    <a:pt x="3816" y="1"/>
                  </a:moveTo>
                  <a:cubicBezTo>
                    <a:pt x="3695" y="1"/>
                    <a:pt x="3570" y="42"/>
                    <a:pt x="3470" y="126"/>
                  </a:cubicBezTo>
                  <a:lnTo>
                    <a:pt x="601" y="3595"/>
                  </a:lnTo>
                  <a:lnTo>
                    <a:pt x="167" y="4062"/>
                  </a:lnTo>
                  <a:cubicBezTo>
                    <a:pt x="0" y="4262"/>
                    <a:pt x="0" y="4562"/>
                    <a:pt x="167" y="4729"/>
                  </a:cubicBezTo>
                  <a:cubicBezTo>
                    <a:pt x="267" y="4829"/>
                    <a:pt x="384" y="4879"/>
                    <a:pt x="501" y="4879"/>
                  </a:cubicBezTo>
                  <a:cubicBezTo>
                    <a:pt x="618" y="4879"/>
                    <a:pt x="734" y="4829"/>
                    <a:pt x="834" y="4729"/>
                  </a:cubicBezTo>
                  <a:lnTo>
                    <a:pt x="3736" y="1293"/>
                  </a:lnTo>
                  <a:lnTo>
                    <a:pt x="4137" y="793"/>
                  </a:lnTo>
                  <a:cubicBezTo>
                    <a:pt x="4337" y="626"/>
                    <a:pt x="4337" y="326"/>
                    <a:pt x="4137" y="126"/>
                  </a:cubicBezTo>
                  <a:cubicBezTo>
                    <a:pt x="4053" y="42"/>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51"/>
            <p:cNvSpPr/>
            <p:nvPr/>
          </p:nvSpPr>
          <p:spPr>
            <a:xfrm>
              <a:off x="-163400" y="1609475"/>
              <a:ext cx="116000" cy="122150"/>
            </a:xfrm>
            <a:custGeom>
              <a:avLst/>
              <a:gdLst/>
              <a:ahLst/>
              <a:cxnLst/>
              <a:rect l="l" t="t" r="r" b="b"/>
              <a:pathLst>
                <a:path w="4640" h="4886" extrusionOk="0">
                  <a:moveTo>
                    <a:pt x="3969" y="1"/>
                  </a:moveTo>
                  <a:cubicBezTo>
                    <a:pt x="3860" y="1"/>
                    <a:pt x="3744" y="42"/>
                    <a:pt x="3638" y="141"/>
                  </a:cubicBezTo>
                  <a:lnTo>
                    <a:pt x="769" y="3610"/>
                  </a:lnTo>
                  <a:lnTo>
                    <a:pt x="335" y="4077"/>
                  </a:lnTo>
                  <a:cubicBezTo>
                    <a:pt x="1" y="4412"/>
                    <a:pt x="321" y="4885"/>
                    <a:pt x="684" y="4885"/>
                  </a:cubicBezTo>
                  <a:cubicBezTo>
                    <a:pt x="792" y="4885"/>
                    <a:pt x="903" y="4844"/>
                    <a:pt x="1002" y="4745"/>
                  </a:cubicBezTo>
                  <a:cubicBezTo>
                    <a:pt x="1970" y="3610"/>
                    <a:pt x="2937" y="2443"/>
                    <a:pt x="3904" y="1309"/>
                  </a:cubicBezTo>
                  <a:lnTo>
                    <a:pt x="4305" y="808"/>
                  </a:lnTo>
                  <a:cubicBezTo>
                    <a:pt x="4639" y="474"/>
                    <a:pt x="4339" y="1"/>
                    <a:pt x="39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51"/>
            <p:cNvSpPr/>
            <p:nvPr/>
          </p:nvSpPr>
          <p:spPr>
            <a:xfrm>
              <a:off x="-159200" y="1676575"/>
              <a:ext cx="108425" cy="121375"/>
            </a:xfrm>
            <a:custGeom>
              <a:avLst/>
              <a:gdLst/>
              <a:ahLst/>
              <a:cxnLst/>
              <a:rect l="l" t="t" r="r" b="b"/>
              <a:pathLst>
                <a:path w="4337" h="4855" extrusionOk="0">
                  <a:moveTo>
                    <a:pt x="3816" y="1"/>
                  </a:moveTo>
                  <a:cubicBezTo>
                    <a:pt x="3695" y="1"/>
                    <a:pt x="3570" y="43"/>
                    <a:pt x="3470" y="126"/>
                  </a:cubicBezTo>
                  <a:lnTo>
                    <a:pt x="601" y="3595"/>
                  </a:lnTo>
                  <a:lnTo>
                    <a:pt x="167" y="4062"/>
                  </a:lnTo>
                  <a:cubicBezTo>
                    <a:pt x="0" y="4262"/>
                    <a:pt x="0" y="4529"/>
                    <a:pt x="167" y="4729"/>
                  </a:cubicBezTo>
                  <a:cubicBezTo>
                    <a:pt x="267" y="4813"/>
                    <a:pt x="384" y="4854"/>
                    <a:pt x="501" y="4854"/>
                  </a:cubicBezTo>
                  <a:cubicBezTo>
                    <a:pt x="618" y="4854"/>
                    <a:pt x="734" y="4813"/>
                    <a:pt x="834" y="4729"/>
                  </a:cubicBezTo>
                  <a:cubicBezTo>
                    <a:pt x="1802" y="3595"/>
                    <a:pt x="2769" y="2428"/>
                    <a:pt x="3736" y="1293"/>
                  </a:cubicBezTo>
                  <a:lnTo>
                    <a:pt x="4137" y="793"/>
                  </a:lnTo>
                  <a:cubicBezTo>
                    <a:pt x="4337" y="593"/>
                    <a:pt x="4337" y="326"/>
                    <a:pt x="4137" y="126"/>
                  </a:cubicBezTo>
                  <a:cubicBezTo>
                    <a:pt x="4053" y="43"/>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1"/>
            <p:cNvSpPr/>
            <p:nvPr/>
          </p:nvSpPr>
          <p:spPr>
            <a:xfrm>
              <a:off x="-159200" y="1743300"/>
              <a:ext cx="108425" cy="121350"/>
            </a:xfrm>
            <a:custGeom>
              <a:avLst/>
              <a:gdLst/>
              <a:ahLst/>
              <a:cxnLst/>
              <a:rect l="l" t="t" r="r" b="b"/>
              <a:pathLst>
                <a:path w="4337" h="4854" extrusionOk="0">
                  <a:moveTo>
                    <a:pt x="3816" y="0"/>
                  </a:moveTo>
                  <a:cubicBezTo>
                    <a:pt x="3695" y="0"/>
                    <a:pt x="3570" y="42"/>
                    <a:pt x="3470" y="125"/>
                  </a:cubicBezTo>
                  <a:lnTo>
                    <a:pt x="601" y="3595"/>
                  </a:lnTo>
                  <a:lnTo>
                    <a:pt x="167" y="4062"/>
                  </a:lnTo>
                  <a:cubicBezTo>
                    <a:pt x="0" y="4262"/>
                    <a:pt x="0" y="4529"/>
                    <a:pt x="167" y="4729"/>
                  </a:cubicBezTo>
                  <a:cubicBezTo>
                    <a:pt x="267" y="4812"/>
                    <a:pt x="384" y="4854"/>
                    <a:pt x="501" y="4854"/>
                  </a:cubicBezTo>
                  <a:cubicBezTo>
                    <a:pt x="618" y="4854"/>
                    <a:pt x="734" y="4812"/>
                    <a:pt x="834" y="4729"/>
                  </a:cubicBezTo>
                  <a:cubicBezTo>
                    <a:pt x="1802" y="3595"/>
                    <a:pt x="2769" y="2427"/>
                    <a:pt x="3736" y="1293"/>
                  </a:cubicBezTo>
                  <a:lnTo>
                    <a:pt x="4137" y="793"/>
                  </a:lnTo>
                  <a:cubicBezTo>
                    <a:pt x="4337" y="626"/>
                    <a:pt x="4337" y="326"/>
                    <a:pt x="4137" y="125"/>
                  </a:cubicBezTo>
                  <a:cubicBezTo>
                    <a:pt x="4053" y="42"/>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51"/>
            <p:cNvSpPr/>
            <p:nvPr/>
          </p:nvSpPr>
          <p:spPr>
            <a:xfrm>
              <a:off x="-159200" y="1809375"/>
              <a:ext cx="108425" cy="122000"/>
            </a:xfrm>
            <a:custGeom>
              <a:avLst/>
              <a:gdLst/>
              <a:ahLst/>
              <a:cxnLst/>
              <a:rect l="l" t="t" r="r" b="b"/>
              <a:pathLst>
                <a:path w="4337" h="4880" extrusionOk="0">
                  <a:moveTo>
                    <a:pt x="3816" y="1"/>
                  </a:moveTo>
                  <a:cubicBezTo>
                    <a:pt x="3695" y="1"/>
                    <a:pt x="3570" y="51"/>
                    <a:pt x="3470" y="151"/>
                  </a:cubicBezTo>
                  <a:lnTo>
                    <a:pt x="601" y="3587"/>
                  </a:lnTo>
                  <a:lnTo>
                    <a:pt x="167" y="4087"/>
                  </a:lnTo>
                  <a:cubicBezTo>
                    <a:pt x="0" y="4254"/>
                    <a:pt x="0" y="4554"/>
                    <a:pt x="167" y="4754"/>
                  </a:cubicBezTo>
                  <a:cubicBezTo>
                    <a:pt x="267" y="4838"/>
                    <a:pt x="384" y="4879"/>
                    <a:pt x="501" y="4879"/>
                  </a:cubicBezTo>
                  <a:cubicBezTo>
                    <a:pt x="618" y="4879"/>
                    <a:pt x="734" y="4838"/>
                    <a:pt x="834" y="4754"/>
                  </a:cubicBezTo>
                  <a:cubicBezTo>
                    <a:pt x="1802" y="3587"/>
                    <a:pt x="2769" y="2453"/>
                    <a:pt x="3736" y="1285"/>
                  </a:cubicBezTo>
                  <a:lnTo>
                    <a:pt x="4137" y="818"/>
                  </a:lnTo>
                  <a:cubicBezTo>
                    <a:pt x="4337" y="618"/>
                    <a:pt x="4337" y="318"/>
                    <a:pt x="4137" y="151"/>
                  </a:cubicBezTo>
                  <a:cubicBezTo>
                    <a:pt x="4053" y="51"/>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1"/>
            <p:cNvSpPr/>
            <p:nvPr/>
          </p:nvSpPr>
          <p:spPr>
            <a:xfrm>
              <a:off x="-160025" y="1876100"/>
              <a:ext cx="109250" cy="121775"/>
            </a:xfrm>
            <a:custGeom>
              <a:avLst/>
              <a:gdLst/>
              <a:ahLst/>
              <a:cxnLst/>
              <a:rect l="l" t="t" r="r" b="b"/>
              <a:pathLst>
                <a:path w="4370" h="4871" extrusionOk="0">
                  <a:moveTo>
                    <a:pt x="3849" y="1"/>
                  </a:moveTo>
                  <a:cubicBezTo>
                    <a:pt x="3728" y="1"/>
                    <a:pt x="3603" y="51"/>
                    <a:pt x="3503" y="151"/>
                  </a:cubicBezTo>
                  <a:lnTo>
                    <a:pt x="600" y="3586"/>
                  </a:lnTo>
                  <a:lnTo>
                    <a:pt x="200" y="4087"/>
                  </a:lnTo>
                  <a:cubicBezTo>
                    <a:pt x="0" y="4254"/>
                    <a:pt x="0" y="4554"/>
                    <a:pt x="200" y="4721"/>
                  </a:cubicBezTo>
                  <a:cubicBezTo>
                    <a:pt x="284" y="4821"/>
                    <a:pt x="400" y="4871"/>
                    <a:pt x="521" y="4871"/>
                  </a:cubicBezTo>
                  <a:cubicBezTo>
                    <a:pt x="642" y="4871"/>
                    <a:pt x="767" y="4821"/>
                    <a:pt x="867" y="4721"/>
                  </a:cubicBezTo>
                  <a:lnTo>
                    <a:pt x="867" y="4754"/>
                  </a:lnTo>
                  <a:lnTo>
                    <a:pt x="3769" y="1285"/>
                  </a:lnTo>
                  <a:lnTo>
                    <a:pt x="4170" y="818"/>
                  </a:lnTo>
                  <a:cubicBezTo>
                    <a:pt x="4370" y="618"/>
                    <a:pt x="4370" y="317"/>
                    <a:pt x="4170" y="151"/>
                  </a:cubicBezTo>
                  <a:cubicBezTo>
                    <a:pt x="4086" y="51"/>
                    <a:pt x="3970" y="1"/>
                    <a:pt x="3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1"/>
            <p:cNvSpPr/>
            <p:nvPr/>
          </p:nvSpPr>
          <p:spPr>
            <a:xfrm>
              <a:off x="-159200" y="1942825"/>
              <a:ext cx="108425" cy="121775"/>
            </a:xfrm>
            <a:custGeom>
              <a:avLst/>
              <a:gdLst/>
              <a:ahLst/>
              <a:cxnLst/>
              <a:rect l="l" t="t" r="r" b="b"/>
              <a:pathLst>
                <a:path w="4337" h="4871" extrusionOk="0">
                  <a:moveTo>
                    <a:pt x="3816" y="0"/>
                  </a:moveTo>
                  <a:cubicBezTo>
                    <a:pt x="3695" y="0"/>
                    <a:pt x="3570" y="50"/>
                    <a:pt x="3470" y="150"/>
                  </a:cubicBezTo>
                  <a:lnTo>
                    <a:pt x="601" y="3586"/>
                  </a:lnTo>
                  <a:lnTo>
                    <a:pt x="167" y="4086"/>
                  </a:lnTo>
                  <a:cubicBezTo>
                    <a:pt x="0" y="4253"/>
                    <a:pt x="0" y="4553"/>
                    <a:pt x="167" y="4720"/>
                  </a:cubicBezTo>
                  <a:cubicBezTo>
                    <a:pt x="267" y="4820"/>
                    <a:pt x="384" y="4870"/>
                    <a:pt x="501" y="4870"/>
                  </a:cubicBezTo>
                  <a:cubicBezTo>
                    <a:pt x="618" y="4870"/>
                    <a:pt x="734" y="4820"/>
                    <a:pt x="834" y="4720"/>
                  </a:cubicBezTo>
                  <a:lnTo>
                    <a:pt x="3736" y="1284"/>
                  </a:lnTo>
                  <a:lnTo>
                    <a:pt x="4137" y="817"/>
                  </a:lnTo>
                  <a:cubicBezTo>
                    <a:pt x="4337" y="617"/>
                    <a:pt x="4337" y="317"/>
                    <a:pt x="4137" y="150"/>
                  </a:cubicBezTo>
                  <a:cubicBezTo>
                    <a:pt x="4053" y="50"/>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1"/>
            <p:cNvSpPr/>
            <p:nvPr/>
          </p:nvSpPr>
          <p:spPr>
            <a:xfrm>
              <a:off x="-163325" y="2008925"/>
              <a:ext cx="115925" cy="122250"/>
            </a:xfrm>
            <a:custGeom>
              <a:avLst/>
              <a:gdLst/>
              <a:ahLst/>
              <a:cxnLst/>
              <a:rect l="l" t="t" r="r" b="b"/>
              <a:pathLst>
                <a:path w="4637" h="4890" extrusionOk="0">
                  <a:moveTo>
                    <a:pt x="3966" y="1"/>
                  </a:moveTo>
                  <a:cubicBezTo>
                    <a:pt x="3857" y="1"/>
                    <a:pt x="3741" y="42"/>
                    <a:pt x="3635" y="141"/>
                  </a:cubicBezTo>
                  <a:lnTo>
                    <a:pt x="766" y="3611"/>
                  </a:lnTo>
                  <a:lnTo>
                    <a:pt x="332" y="4078"/>
                  </a:lnTo>
                  <a:cubicBezTo>
                    <a:pt x="0" y="4435"/>
                    <a:pt x="313" y="4890"/>
                    <a:pt x="672" y="4890"/>
                  </a:cubicBezTo>
                  <a:cubicBezTo>
                    <a:pt x="783" y="4890"/>
                    <a:pt x="897" y="4847"/>
                    <a:pt x="999" y="4745"/>
                  </a:cubicBezTo>
                  <a:cubicBezTo>
                    <a:pt x="1967" y="3611"/>
                    <a:pt x="2934" y="2443"/>
                    <a:pt x="3901" y="1309"/>
                  </a:cubicBezTo>
                  <a:lnTo>
                    <a:pt x="4302" y="809"/>
                  </a:lnTo>
                  <a:cubicBezTo>
                    <a:pt x="4636" y="474"/>
                    <a:pt x="4336" y="1"/>
                    <a:pt x="3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1"/>
            <p:cNvSpPr/>
            <p:nvPr/>
          </p:nvSpPr>
          <p:spPr>
            <a:xfrm>
              <a:off x="-159200" y="2076025"/>
              <a:ext cx="108425" cy="122000"/>
            </a:xfrm>
            <a:custGeom>
              <a:avLst/>
              <a:gdLst/>
              <a:ahLst/>
              <a:cxnLst/>
              <a:rect l="l" t="t" r="r" b="b"/>
              <a:pathLst>
                <a:path w="4337" h="4880" extrusionOk="0">
                  <a:moveTo>
                    <a:pt x="3816" y="1"/>
                  </a:moveTo>
                  <a:cubicBezTo>
                    <a:pt x="3695" y="1"/>
                    <a:pt x="3570" y="43"/>
                    <a:pt x="3470" y="126"/>
                  </a:cubicBezTo>
                  <a:lnTo>
                    <a:pt x="601" y="3595"/>
                  </a:lnTo>
                  <a:lnTo>
                    <a:pt x="167" y="4062"/>
                  </a:lnTo>
                  <a:cubicBezTo>
                    <a:pt x="0" y="4262"/>
                    <a:pt x="0" y="4563"/>
                    <a:pt x="167" y="4729"/>
                  </a:cubicBezTo>
                  <a:cubicBezTo>
                    <a:pt x="267" y="4829"/>
                    <a:pt x="384" y="4879"/>
                    <a:pt x="501" y="4879"/>
                  </a:cubicBezTo>
                  <a:cubicBezTo>
                    <a:pt x="618" y="4879"/>
                    <a:pt x="734" y="4829"/>
                    <a:pt x="834" y="4729"/>
                  </a:cubicBezTo>
                  <a:cubicBezTo>
                    <a:pt x="1802" y="3595"/>
                    <a:pt x="2769" y="2428"/>
                    <a:pt x="3736" y="1294"/>
                  </a:cubicBezTo>
                  <a:lnTo>
                    <a:pt x="4137" y="793"/>
                  </a:lnTo>
                  <a:cubicBezTo>
                    <a:pt x="4337" y="626"/>
                    <a:pt x="4337" y="326"/>
                    <a:pt x="4137" y="126"/>
                  </a:cubicBezTo>
                  <a:cubicBezTo>
                    <a:pt x="4053" y="43"/>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1"/>
            <p:cNvSpPr/>
            <p:nvPr/>
          </p:nvSpPr>
          <p:spPr>
            <a:xfrm>
              <a:off x="-159200" y="2142750"/>
              <a:ext cx="108425" cy="121350"/>
            </a:xfrm>
            <a:custGeom>
              <a:avLst/>
              <a:gdLst/>
              <a:ahLst/>
              <a:cxnLst/>
              <a:rect l="l" t="t" r="r" b="b"/>
              <a:pathLst>
                <a:path w="4337" h="4854" extrusionOk="0">
                  <a:moveTo>
                    <a:pt x="3816" y="0"/>
                  </a:moveTo>
                  <a:cubicBezTo>
                    <a:pt x="3695" y="0"/>
                    <a:pt x="3570" y="42"/>
                    <a:pt x="3470" y="126"/>
                  </a:cubicBezTo>
                  <a:lnTo>
                    <a:pt x="601" y="3595"/>
                  </a:lnTo>
                  <a:lnTo>
                    <a:pt x="167" y="4062"/>
                  </a:lnTo>
                  <a:cubicBezTo>
                    <a:pt x="0" y="4262"/>
                    <a:pt x="0" y="4529"/>
                    <a:pt x="167" y="4729"/>
                  </a:cubicBezTo>
                  <a:cubicBezTo>
                    <a:pt x="267" y="4812"/>
                    <a:pt x="392" y="4854"/>
                    <a:pt x="513" y="4854"/>
                  </a:cubicBezTo>
                  <a:cubicBezTo>
                    <a:pt x="634" y="4854"/>
                    <a:pt x="751" y="4812"/>
                    <a:pt x="834" y="4729"/>
                  </a:cubicBezTo>
                  <a:cubicBezTo>
                    <a:pt x="1802" y="3595"/>
                    <a:pt x="2769" y="2427"/>
                    <a:pt x="3736" y="1293"/>
                  </a:cubicBezTo>
                  <a:lnTo>
                    <a:pt x="4137" y="793"/>
                  </a:lnTo>
                  <a:cubicBezTo>
                    <a:pt x="4337" y="593"/>
                    <a:pt x="4337" y="326"/>
                    <a:pt x="4137" y="126"/>
                  </a:cubicBezTo>
                  <a:cubicBezTo>
                    <a:pt x="4053" y="42"/>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1"/>
            <p:cNvSpPr/>
            <p:nvPr/>
          </p:nvSpPr>
          <p:spPr>
            <a:xfrm>
              <a:off x="-160025" y="2209475"/>
              <a:ext cx="109250" cy="121975"/>
            </a:xfrm>
            <a:custGeom>
              <a:avLst/>
              <a:gdLst/>
              <a:ahLst/>
              <a:cxnLst/>
              <a:rect l="l" t="t" r="r" b="b"/>
              <a:pathLst>
                <a:path w="4370" h="4879" extrusionOk="0">
                  <a:moveTo>
                    <a:pt x="3849" y="0"/>
                  </a:moveTo>
                  <a:cubicBezTo>
                    <a:pt x="3728" y="0"/>
                    <a:pt x="3603" y="42"/>
                    <a:pt x="3503" y="125"/>
                  </a:cubicBezTo>
                  <a:lnTo>
                    <a:pt x="600" y="3594"/>
                  </a:lnTo>
                  <a:lnTo>
                    <a:pt x="200" y="4095"/>
                  </a:lnTo>
                  <a:cubicBezTo>
                    <a:pt x="0" y="4261"/>
                    <a:pt x="0" y="4562"/>
                    <a:pt x="200" y="4728"/>
                  </a:cubicBezTo>
                  <a:cubicBezTo>
                    <a:pt x="284" y="4829"/>
                    <a:pt x="400" y="4879"/>
                    <a:pt x="521" y="4879"/>
                  </a:cubicBezTo>
                  <a:cubicBezTo>
                    <a:pt x="642" y="4879"/>
                    <a:pt x="767" y="4829"/>
                    <a:pt x="867" y="4728"/>
                  </a:cubicBezTo>
                  <a:cubicBezTo>
                    <a:pt x="1835" y="3561"/>
                    <a:pt x="2802" y="2427"/>
                    <a:pt x="3769" y="1259"/>
                  </a:cubicBezTo>
                  <a:lnTo>
                    <a:pt x="4170" y="792"/>
                  </a:lnTo>
                  <a:cubicBezTo>
                    <a:pt x="4370" y="592"/>
                    <a:pt x="4370" y="325"/>
                    <a:pt x="4170" y="125"/>
                  </a:cubicBezTo>
                  <a:cubicBezTo>
                    <a:pt x="4086" y="42"/>
                    <a:pt x="3970" y="0"/>
                    <a:pt x="38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51"/>
            <p:cNvSpPr/>
            <p:nvPr/>
          </p:nvSpPr>
          <p:spPr>
            <a:xfrm>
              <a:off x="-154200" y="2288900"/>
              <a:ext cx="102600" cy="119475"/>
            </a:xfrm>
            <a:custGeom>
              <a:avLst/>
              <a:gdLst/>
              <a:ahLst/>
              <a:cxnLst/>
              <a:rect l="l" t="t" r="r" b="b"/>
              <a:pathLst>
                <a:path w="4104" h="4779" extrusionOk="0">
                  <a:moveTo>
                    <a:pt x="3603" y="0"/>
                  </a:moveTo>
                  <a:cubicBezTo>
                    <a:pt x="3486" y="0"/>
                    <a:pt x="3370" y="50"/>
                    <a:pt x="3270" y="150"/>
                  </a:cubicBezTo>
                  <a:lnTo>
                    <a:pt x="568" y="3520"/>
                  </a:lnTo>
                  <a:lnTo>
                    <a:pt x="167" y="3987"/>
                  </a:lnTo>
                  <a:cubicBezTo>
                    <a:pt x="1" y="4153"/>
                    <a:pt x="1" y="4454"/>
                    <a:pt x="167" y="4654"/>
                  </a:cubicBezTo>
                  <a:cubicBezTo>
                    <a:pt x="267" y="4737"/>
                    <a:pt x="392" y="4779"/>
                    <a:pt x="513" y="4779"/>
                  </a:cubicBezTo>
                  <a:cubicBezTo>
                    <a:pt x="634" y="4779"/>
                    <a:pt x="751" y="4737"/>
                    <a:pt x="834" y="4654"/>
                  </a:cubicBezTo>
                  <a:lnTo>
                    <a:pt x="3536" y="1285"/>
                  </a:lnTo>
                  <a:lnTo>
                    <a:pt x="3937" y="818"/>
                  </a:lnTo>
                  <a:cubicBezTo>
                    <a:pt x="4103" y="617"/>
                    <a:pt x="4103" y="317"/>
                    <a:pt x="3937" y="150"/>
                  </a:cubicBezTo>
                  <a:cubicBezTo>
                    <a:pt x="3837"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1"/>
            <p:cNvSpPr/>
            <p:nvPr/>
          </p:nvSpPr>
          <p:spPr>
            <a:xfrm>
              <a:off x="-76650" y="2288900"/>
              <a:ext cx="102600" cy="119475"/>
            </a:xfrm>
            <a:custGeom>
              <a:avLst/>
              <a:gdLst/>
              <a:ahLst/>
              <a:cxnLst/>
              <a:rect l="l" t="t" r="r" b="b"/>
              <a:pathLst>
                <a:path w="4104" h="4779" extrusionOk="0">
                  <a:moveTo>
                    <a:pt x="3591" y="0"/>
                  </a:moveTo>
                  <a:cubicBezTo>
                    <a:pt x="3470" y="0"/>
                    <a:pt x="3353" y="50"/>
                    <a:pt x="3270" y="150"/>
                  </a:cubicBezTo>
                  <a:cubicBezTo>
                    <a:pt x="2369" y="1251"/>
                    <a:pt x="1468" y="2385"/>
                    <a:pt x="568" y="3520"/>
                  </a:cubicBezTo>
                  <a:lnTo>
                    <a:pt x="168" y="3987"/>
                  </a:lnTo>
                  <a:cubicBezTo>
                    <a:pt x="1" y="4153"/>
                    <a:pt x="1" y="4454"/>
                    <a:pt x="168" y="4654"/>
                  </a:cubicBezTo>
                  <a:cubicBezTo>
                    <a:pt x="268" y="4737"/>
                    <a:pt x="384" y="4779"/>
                    <a:pt x="501" y="4779"/>
                  </a:cubicBezTo>
                  <a:cubicBezTo>
                    <a:pt x="618" y="4779"/>
                    <a:pt x="735" y="4737"/>
                    <a:pt x="835" y="4654"/>
                  </a:cubicBezTo>
                  <a:lnTo>
                    <a:pt x="3537" y="1285"/>
                  </a:lnTo>
                  <a:lnTo>
                    <a:pt x="3937" y="818"/>
                  </a:lnTo>
                  <a:cubicBezTo>
                    <a:pt x="4104" y="617"/>
                    <a:pt x="4104" y="317"/>
                    <a:pt x="3937" y="150"/>
                  </a:cubicBezTo>
                  <a:cubicBezTo>
                    <a:pt x="3837" y="50"/>
                    <a:pt x="3712" y="0"/>
                    <a:pt x="3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1"/>
            <p:cNvSpPr/>
            <p:nvPr/>
          </p:nvSpPr>
          <p:spPr>
            <a:xfrm>
              <a:off x="75" y="2288900"/>
              <a:ext cx="102600" cy="119475"/>
            </a:xfrm>
            <a:custGeom>
              <a:avLst/>
              <a:gdLst/>
              <a:ahLst/>
              <a:cxnLst/>
              <a:rect l="l" t="t" r="r" b="b"/>
              <a:pathLst>
                <a:path w="4104" h="4779" extrusionOk="0">
                  <a:moveTo>
                    <a:pt x="3616" y="0"/>
                  </a:moveTo>
                  <a:cubicBezTo>
                    <a:pt x="3495" y="0"/>
                    <a:pt x="3370" y="50"/>
                    <a:pt x="3270" y="150"/>
                  </a:cubicBezTo>
                  <a:cubicBezTo>
                    <a:pt x="2369" y="1251"/>
                    <a:pt x="1468" y="2385"/>
                    <a:pt x="568" y="3520"/>
                  </a:cubicBezTo>
                  <a:lnTo>
                    <a:pt x="201" y="3987"/>
                  </a:lnTo>
                  <a:cubicBezTo>
                    <a:pt x="1" y="4153"/>
                    <a:pt x="1" y="4454"/>
                    <a:pt x="201" y="4654"/>
                  </a:cubicBezTo>
                  <a:cubicBezTo>
                    <a:pt x="284" y="4737"/>
                    <a:pt x="401" y="4779"/>
                    <a:pt x="522" y="4779"/>
                  </a:cubicBezTo>
                  <a:cubicBezTo>
                    <a:pt x="643" y="4779"/>
                    <a:pt x="768" y="4737"/>
                    <a:pt x="868" y="4654"/>
                  </a:cubicBezTo>
                  <a:lnTo>
                    <a:pt x="3570" y="1285"/>
                  </a:lnTo>
                  <a:lnTo>
                    <a:pt x="3937" y="818"/>
                  </a:lnTo>
                  <a:cubicBezTo>
                    <a:pt x="4104" y="617"/>
                    <a:pt x="4104" y="317"/>
                    <a:pt x="3937" y="150"/>
                  </a:cubicBezTo>
                  <a:cubicBezTo>
                    <a:pt x="3853" y="50"/>
                    <a:pt x="3737" y="0"/>
                    <a:pt x="3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51"/>
            <p:cNvSpPr/>
            <p:nvPr/>
          </p:nvSpPr>
          <p:spPr>
            <a:xfrm>
              <a:off x="77625" y="2288900"/>
              <a:ext cx="102600" cy="119475"/>
            </a:xfrm>
            <a:custGeom>
              <a:avLst/>
              <a:gdLst/>
              <a:ahLst/>
              <a:cxnLst/>
              <a:rect l="l" t="t" r="r" b="b"/>
              <a:pathLst>
                <a:path w="4104" h="4779" extrusionOk="0">
                  <a:moveTo>
                    <a:pt x="3591" y="0"/>
                  </a:moveTo>
                  <a:cubicBezTo>
                    <a:pt x="3470" y="0"/>
                    <a:pt x="3353" y="50"/>
                    <a:pt x="3270" y="150"/>
                  </a:cubicBezTo>
                  <a:cubicBezTo>
                    <a:pt x="2369" y="1251"/>
                    <a:pt x="1469" y="2385"/>
                    <a:pt x="568" y="3520"/>
                  </a:cubicBezTo>
                  <a:lnTo>
                    <a:pt x="168" y="3987"/>
                  </a:lnTo>
                  <a:cubicBezTo>
                    <a:pt x="1" y="4153"/>
                    <a:pt x="1" y="4454"/>
                    <a:pt x="168" y="4654"/>
                  </a:cubicBezTo>
                  <a:cubicBezTo>
                    <a:pt x="268" y="4737"/>
                    <a:pt x="393" y="4779"/>
                    <a:pt x="514" y="4779"/>
                  </a:cubicBezTo>
                  <a:cubicBezTo>
                    <a:pt x="635" y="4779"/>
                    <a:pt x="751" y="4737"/>
                    <a:pt x="835" y="4654"/>
                  </a:cubicBezTo>
                  <a:lnTo>
                    <a:pt x="3537" y="1285"/>
                  </a:lnTo>
                  <a:lnTo>
                    <a:pt x="3937" y="818"/>
                  </a:lnTo>
                  <a:cubicBezTo>
                    <a:pt x="4104" y="617"/>
                    <a:pt x="4104" y="317"/>
                    <a:pt x="3937" y="150"/>
                  </a:cubicBezTo>
                  <a:cubicBezTo>
                    <a:pt x="3837" y="50"/>
                    <a:pt x="3712" y="0"/>
                    <a:pt x="3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1"/>
            <p:cNvSpPr/>
            <p:nvPr/>
          </p:nvSpPr>
          <p:spPr>
            <a:xfrm>
              <a:off x="155200" y="2288900"/>
              <a:ext cx="102575" cy="119475"/>
            </a:xfrm>
            <a:custGeom>
              <a:avLst/>
              <a:gdLst/>
              <a:ahLst/>
              <a:cxnLst/>
              <a:rect l="l" t="t" r="r" b="b"/>
              <a:pathLst>
                <a:path w="4103" h="4779" extrusionOk="0">
                  <a:moveTo>
                    <a:pt x="3590" y="0"/>
                  </a:moveTo>
                  <a:cubicBezTo>
                    <a:pt x="3469" y="0"/>
                    <a:pt x="3352" y="50"/>
                    <a:pt x="3269" y="150"/>
                  </a:cubicBezTo>
                  <a:cubicBezTo>
                    <a:pt x="2368" y="1251"/>
                    <a:pt x="1434" y="2385"/>
                    <a:pt x="534" y="3520"/>
                  </a:cubicBezTo>
                  <a:lnTo>
                    <a:pt x="167" y="3987"/>
                  </a:lnTo>
                  <a:cubicBezTo>
                    <a:pt x="0" y="4153"/>
                    <a:pt x="0" y="4454"/>
                    <a:pt x="167" y="4654"/>
                  </a:cubicBezTo>
                  <a:cubicBezTo>
                    <a:pt x="250" y="4737"/>
                    <a:pt x="367" y="4779"/>
                    <a:pt x="488" y="4779"/>
                  </a:cubicBezTo>
                  <a:cubicBezTo>
                    <a:pt x="609" y="4779"/>
                    <a:pt x="734"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1"/>
            <p:cNvSpPr/>
            <p:nvPr/>
          </p:nvSpPr>
          <p:spPr>
            <a:xfrm>
              <a:off x="232750" y="2288900"/>
              <a:ext cx="102600" cy="119475"/>
            </a:xfrm>
            <a:custGeom>
              <a:avLst/>
              <a:gdLst/>
              <a:ahLst/>
              <a:cxnLst/>
              <a:rect l="l" t="t" r="r" b="b"/>
              <a:pathLst>
                <a:path w="4104" h="4779" extrusionOk="0">
                  <a:moveTo>
                    <a:pt x="3590" y="0"/>
                  </a:moveTo>
                  <a:cubicBezTo>
                    <a:pt x="3469" y="0"/>
                    <a:pt x="3353" y="50"/>
                    <a:pt x="3269" y="150"/>
                  </a:cubicBezTo>
                  <a:cubicBezTo>
                    <a:pt x="2369" y="1251"/>
                    <a:pt x="1468" y="2385"/>
                    <a:pt x="567" y="3520"/>
                  </a:cubicBezTo>
                  <a:lnTo>
                    <a:pt x="167" y="3987"/>
                  </a:lnTo>
                  <a:cubicBezTo>
                    <a:pt x="0" y="4153"/>
                    <a:pt x="0" y="4454"/>
                    <a:pt x="167" y="4654"/>
                  </a:cubicBezTo>
                  <a:cubicBezTo>
                    <a:pt x="267" y="4737"/>
                    <a:pt x="384" y="4779"/>
                    <a:pt x="501" y="4779"/>
                  </a:cubicBezTo>
                  <a:cubicBezTo>
                    <a:pt x="617" y="4779"/>
                    <a:pt x="734"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1"/>
            <p:cNvSpPr/>
            <p:nvPr/>
          </p:nvSpPr>
          <p:spPr>
            <a:xfrm>
              <a:off x="309475" y="2288900"/>
              <a:ext cx="102600" cy="119475"/>
            </a:xfrm>
            <a:custGeom>
              <a:avLst/>
              <a:gdLst/>
              <a:ahLst/>
              <a:cxnLst/>
              <a:rect l="l" t="t" r="r" b="b"/>
              <a:pathLst>
                <a:path w="4104" h="4779" extrusionOk="0">
                  <a:moveTo>
                    <a:pt x="3590" y="0"/>
                  </a:moveTo>
                  <a:cubicBezTo>
                    <a:pt x="3469" y="0"/>
                    <a:pt x="3353" y="50"/>
                    <a:pt x="3269" y="150"/>
                  </a:cubicBezTo>
                  <a:cubicBezTo>
                    <a:pt x="2368" y="1251"/>
                    <a:pt x="1468" y="2385"/>
                    <a:pt x="567" y="3520"/>
                  </a:cubicBezTo>
                  <a:lnTo>
                    <a:pt x="167" y="3987"/>
                  </a:lnTo>
                  <a:cubicBezTo>
                    <a:pt x="0" y="4153"/>
                    <a:pt x="0" y="4454"/>
                    <a:pt x="167" y="4654"/>
                  </a:cubicBezTo>
                  <a:cubicBezTo>
                    <a:pt x="267" y="4737"/>
                    <a:pt x="392" y="4779"/>
                    <a:pt x="513" y="4779"/>
                  </a:cubicBezTo>
                  <a:cubicBezTo>
                    <a:pt x="634" y="4779"/>
                    <a:pt x="751"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51"/>
            <p:cNvSpPr/>
            <p:nvPr/>
          </p:nvSpPr>
          <p:spPr>
            <a:xfrm>
              <a:off x="386175" y="2288900"/>
              <a:ext cx="103450" cy="119475"/>
            </a:xfrm>
            <a:custGeom>
              <a:avLst/>
              <a:gdLst/>
              <a:ahLst/>
              <a:cxnLst/>
              <a:rect l="l" t="t" r="r" b="b"/>
              <a:pathLst>
                <a:path w="4138" h="4779" extrusionOk="0">
                  <a:moveTo>
                    <a:pt x="3620" y="0"/>
                  </a:moveTo>
                  <a:cubicBezTo>
                    <a:pt x="3503" y="0"/>
                    <a:pt x="3387" y="50"/>
                    <a:pt x="3303" y="150"/>
                  </a:cubicBezTo>
                  <a:lnTo>
                    <a:pt x="568" y="3520"/>
                  </a:lnTo>
                  <a:lnTo>
                    <a:pt x="201" y="3987"/>
                  </a:lnTo>
                  <a:cubicBezTo>
                    <a:pt x="1" y="4153"/>
                    <a:pt x="1" y="4454"/>
                    <a:pt x="201" y="4654"/>
                  </a:cubicBezTo>
                  <a:cubicBezTo>
                    <a:pt x="285" y="4737"/>
                    <a:pt x="401" y="4779"/>
                    <a:pt x="522" y="4779"/>
                  </a:cubicBezTo>
                  <a:cubicBezTo>
                    <a:pt x="643" y="4779"/>
                    <a:pt x="768" y="4737"/>
                    <a:pt x="868" y="4654"/>
                  </a:cubicBezTo>
                  <a:cubicBezTo>
                    <a:pt x="1769" y="3520"/>
                    <a:pt x="2670" y="2419"/>
                    <a:pt x="3570" y="1285"/>
                  </a:cubicBezTo>
                  <a:lnTo>
                    <a:pt x="3937" y="818"/>
                  </a:lnTo>
                  <a:cubicBezTo>
                    <a:pt x="4137" y="617"/>
                    <a:pt x="4137" y="317"/>
                    <a:pt x="3937" y="150"/>
                  </a:cubicBezTo>
                  <a:cubicBezTo>
                    <a:pt x="3854" y="50"/>
                    <a:pt x="3737" y="0"/>
                    <a:pt x="3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1"/>
            <p:cNvSpPr/>
            <p:nvPr/>
          </p:nvSpPr>
          <p:spPr>
            <a:xfrm>
              <a:off x="463750" y="2288900"/>
              <a:ext cx="102600" cy="119475"/>
            </a:xfrm>
            <a:custGeom>
              <a:avLst/>
              <a:gdLst/>
              <a:ahLst/>
              <a:cxnLst/>
              <a:rect l="l" t="t" r="r" b="b"/>
              <a:pathLst>
                <a:path w="4104" h="4779" extrusionOk="0">
                  <a:moveTo>
                    <a:pt x="3603" y="0"/>
                  </a:moveTo>
                  <a:cubicBezTo>
                    <a:pt x="3486" y="0"/>
                    <a:pt x="3369" y="50"/>
                    <a:pt x="3269" y="150"/>
                  </a:cubicBezTo>
                  <a:lnTo>
                    <a:pt x="567" y="3520"/>
                  </a:lnTo>
                  <a:lnTo>
                    <a:pt x="200" y="3987"/>
                  </a:lnTo>
                  <a:cubicBezTo>
                    <a:pt x="0" y="4153"/>
                    <a:pt x="0" y="4454"/>
                    <a:pt x="200" y="4654"/>
                  </a:cubicBezTo>
                  <a:cubicBezTo>
                    <a:pt x="284" y="4737"/>
                    <a:pt x="400" y="4779"/>
                    <a:pt x="517" y="4779"/>
                  </a:cubicBezTo>
                  <a:cubicBezTo>
                    <a:pt x="634" y="4779"/>
                    <a:pt x="751" y="4737"/>
                    <a:pt x="834" y="4654"/>
                  </a:cubicBezTo>
                  <a:cubicBezTo>
                    <a:pt x="1735" y="3520"/>
                    <a:pt x="2635" y="2419"/>
                    <a:pt x="3569" y="1285"/>
                  </a:cubicBezTo>
                  <a:lnTo>
                    <a:pt x="3936" y="818"/>
                  </a:lnTo>
                  <a:cubicBezTo>
                    <a:pt x="4103" y="617"/>
                    <a:pt x="4103" y="317"/>
                    <a:pt x="3936" y="150"/>
                  </a:cubicBezTo>
                  <a:cubicBezTo>
                    <a:pt x="3836"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51"/>
            <p:cNvSpPr/>
            <p:nvPr/>
          </p:nvSpPr>
          <p:spPr>
            <a:xfrm>
              <a:off x="541300" y="2288900"/>
              <a:ext cx="102600" cy="119475"/>
            </a:xfrm>
            <a:custGeom>
              <a:avLst/>
              <a:gdLst/>
              <a:ahLst/>
              <a:cxnLst/>
              <a:rect l="l" t="t" r="r" b="b"/>
              <a:pathLst>
                <a:path w="4104" h="4779" extrusionOk="0">
                  <a:moveTo>
                    <a:pt x="3590" y="0"/>
                  </a:moveTo>
                  <a:cubicBezTo>
                    <a:pt x="3470" y="0"/>
                    <a:pt x="3353" y="50"/>
                    <a:pt x="3269" y="150"/>
                  </a:cubicBezTo>
                  <a:lnTo>
                    <a:pt x="567" y="3520"/>
                  </a:lnTo>
                  <a:lnTo>
                    <a:pt x="167" y="3987"/>
                  </a:lnTo>
                  <a:cubicBezTo>
                    <a:pt x="0" y="4153"/>
                    <a:pt x="0" y="4454"/>
                    <a:pt x="167" y="4654"/>
                  </a:cubicBezTo>
                  <a:cubicBezTo>
                    <a:pt x="267" y="4737"/>
                    <a:pt x="384" y="4779"/>
                    <a:pt x="501" y="4779"/>
                  </a:cubicBezTo>
                  <a:cubicBezTo>
                    <a:pt x="618" y="4779"/>
                    <a:pt x="734" y="4737"/>
                    <a:pt x="834" y="4654"/>
                  </a:cubicBezTo>
                  <a:cubicBezTo>
                    <a:pt x="1735" y="3520"/>
                    <a:pt x="2636" y="2419"/>
                    <a:pt x="3536" y="1285"/>
                  </a:cubicBezTo>
                  <a:lnTo>
                    <a:pt x="3937" y="818"/>
                  </a:lnTo>
                  <a:cubicBezTo>
                    <a:pt x="4103" y="617"/>
                    <a:pt x="4103" y="317"/>
                    <a:pt x="3937"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51"/>
            <p:cNvSpPr/>
            <p:nvPr/>
          </p:nvSpPr>
          <p:spPr>
            <a:xfrm>
              <a:off x="618025" y="2288900"/>
              <a:ext cx="102600" cy="119475"/>
            </a:xfrm>
            <a:custGeom>
              <a:avLst/>
              <a:gdLst/>
              <a:ahLst/>
              <a:cxnLst/>
              <a:rect l="l" t="t" r="r" b="b"/>
              <a:pathLst>
                <a:path w="4104" h="4779" extrusionOk="0">
                  <a:moveTo>
                    <a:pt x="3615" y="0"/>
                  </a:moveTo>
                  <a:cubicBezTo>
                    <a:pt x="3494" y="0"/>
                    <a:pt x="3369" y="50"/>
                    <a:pt x="3269" y="150"/>
                  </a:cubicBezTo>
                  <a:lnTo>
                    <a:pt x="567" y="3520"/>
                  </a:lnTo>
                  <a:lnTo>
                    <a:pt x="200" y="3987"/>
                  </a:lnTo>
                  <a:cubicBezTo>
                    <a:pt x="0" y="4153"/>
                    <a:pt x="0" y="4454"/>
                    <a:pt x="200" y="4654"/>
                  </a:cubicBezTo>
                  <a:cubicBezTo>
                    <a:pt x="284" y="4737"/>
                    <a:pt x="401" y="4779"/>
                    <a:pt x="521" y="4779"/>
                  </a:cubicBezTo>
                  <a:cubicBezTo>
                    <a:pt x="642" y="4779"/>
                    <a:pt x="767" y="4737"/>
                    <a:pt x="868" y="4654"/>
                  </a:cubicBezTo>
                  <a:lnTo>
                    <a:pt x="3569" y="1285"/>
                  </a:lnTo>
                  <a:lnTo>
                    <a:pt x="3936" y="818"/>
                  </a:lnTo>
                  <a:cubicBezTo>
                    <a:pt x="4103" y="617"/>
                    <a:pt x="4103" y="317"/>
                    <a:pt x="3936" y="150"/>
                  </a:cubicBezTo>
                  <a:cubicBezTo>
                    <a:pt x="3853" y="50"/>
                    <a:pt x="3736" y="0"/>
                    <a:pt x="3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1"/>
            <p:cNvSpPr/>
            <p:nvPr/>
          </p:nvSpPr>
          <p:spPr>
            <a:xfrm>
              <a:off x="695575" y="2288900"/>
              <a:ext cx="102600" cy="119475"/>
            </a:xfrm>
            <a:custGeom>
              <a:avLst/>
              <a:gdLst/>
              <a:ahLst/>
              <a:cxnLst/>
              <a:rect l="l" t="t" r="r" b="b"/>
              <a:pathLst>
                <a:path w="4104" h="4779" extrusionOk="0">
                  <a:moveTo>
                    <a:pt x="3603" y="0"/>
                  </a:moveTo>
                  <a:cubicBezTo>
                    <a:pt x="3486" y="0"/>
                    <a:pt x="3370" y="50"/>
                    <a:pt x="3269" y="150"/>
                  </a:cubicBezTo>
                  <a:lnTo>
                    <a:pt x="568" y="3520"/>
                  </a:lnTo>
                  <a:lnTo>
                    <a:pt x="167" y="3987"/>
                  </a:lnTo>
                  <a:cubicBezTo>
                    <a:pt x="0" y="4153"/>
                    <a:pt x="0" y="4454"/>
                    <a:pt x="167" y="4654"/>
                  </a:cubicBezTo>
                  <a:cubicBezTo>
                    <a:pt x="267" y="4737"/>
                    <a:pt x="392" y="4779"/>
                    <a:pt x="513" y="4779"/>
                  </a:cubicBezTo>
                  <a:cubicBezTo>
                    <a:pt x="634" y="4779"/>
                    <a:pt x="751" y="4737"/>
                    <a:pt x="834" y="4654"/>
                  </a:cubicBezTo>
                  <a:lnTo>
                    <a:pt x="3536" y="1285"/>
                  </a:lnTo>
                  <a:lnTo>
                    <a:pt x="3937" y="818"/>
                  </a:lnTo>
                  <a:cubicBezTo>
                    <a:pt x="4103" y="617"/>
                    <a:pt x="4103" y="317"/>
                    <a:pt x="3937" y="150"/>
                  </a:cubicBezTo>
                  <a:cubicBezTo>
                    <a:pt x="3837"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0" name="Google Shape;2050;p51"/>
          <p:cNvGrpSpPr/>
          <p:nvPr/>
        </p:nvGrpSpPr>
        <p:grpSpPr>
          <a:xfrm>
            <a:off x="4781311" y="3259594"/>
            <a:ext cx="900900" cy="824524"/>
            <a:chOff x="-164200" y="1462250"/>
            <a:chExt cx="1037425" cy="949475"/>
          </a:xfrm>
        </p:grpSpPr>
        <p:sp>
          <p:nvSpPr>
            <p:cNvPr id="2051" name="Google Shape;2051;p51"/>
            <p:cNvSpPr/>
            <p:nvPr/>
          </p:nvSpPr>
          <p:spPr>
            <a:xfrm>
              <a:off x="-75800" y="1462250"/>
              <a:ext cx="946050" cy="851550"/>
            </a:xfrm>
            <a:custGeom>
              <a:avLst/>
              <a:gdLst/>
              <a:ahLst/>
              <a:cxnLst/>
              <a:rect l="l" t="t" r="r" b="b"/>
              <a:pathLst>
                <a:path w="37842" h="34062" extrusionOk="0">
                  <a:moveTo>
                    <a:pt x="35826" y="993"/>
                  </a:moveTo>
                  <a:cubicBezTo>
                    <a:pt x="36076" y="1010"/>
                    <a:pt x="36318" y="1018"/>
                    <a:pt x="36555" y="1018"/>
                  </a:cubicBezTo>
                  <a:cubicBezTo>
                    <a:pt x="36658" y="1018"/>
                    <a:pt x="36759" y="1017"/>
                    <a:pt x="36860" y="1014"/>
                  </a:cubicBezTo>
                  <a:lnTo>
                    <a:pt x="36860" y="1014"/>
                  </a:lnTo>
                  <a:lnTo>
                    <a:pt x="36860" y="33083"/>
                  </a:lnTo>
                  <a:lnTo>
                    <a:pt x="1968" y="33083"/>
                  </a:lnTo>
                  <a:cubicBezTo>
                    <a:pt x="1735" y="33050"/>
                    <a:pt x="1493" y="33033"/>
                    <a:pt x="1251" y="33033"/>
                  </a:cubicBezTo>
                  <a:cubicBezTo>
                    <a:pt x="1145" y="33033"/>
                    <a:pt x="1039" y="33036"/>
                    <a:pt x="934" y="33043"/>
                  </a:cubicBezTo>
                  <a:lnTo>
                    <a:pt x="934" y="33043"/>
                  </a:lnTo>
                  <a:lnTo>
                    <a:pt x="934" y="993"/>
                  </a:lnTo>
                  <a:close/>
                  <a:moveTo>
                    <a:pt x="2019" y="0"/>
                  </a:moveTo>
                  <a:cubicBezTo>
                    <a:pt x="1520" y="0"/>
                    <a:pt x="1023" y="15"/>
                    <a:pt x="534" y="59"/>
                  </a:cubicBezTo>
                  <a:lnTo>
                    <a:pt x="467" y="59"/>
                  </a:lnTo>
                  <a:cubicBezTo>
                    <a:pt x="200" y="59"/>
                    <a:pt x="0" y="260"/>
                    <a:pt x="0" y="526"/>
                  </a:cubicBezTo>
                  <a:lnTo>
                    <a:pt x="0" y="33550"/>
                  </a:lnTo>
                  <a:cubicBezTo>
                    <a:pt x="0" y="33784"/>
                    <a:pt x="200" y="34017"/>
                    <a:pt x="467" y="34017"/>
                  </a:cubicBezTo>
                  <a:lnTo>
                    <a:pt x="32790" y="34017"/>
                  </a:lnTo>
                  <a:cubicBezTo>
                    <a:pt x="33769" y="34017"/>
                    <a:pt x="34777" y="34062"/>
                    <a:pt x="35775" y="34062"/>
                  </a:cubicBezTo>
                  <a:cubicBezTo>
                    <a:pt x="36274" y="34062"/>
                    <a:pt x="36771" y="34050"/>
                    <a:pt x="37260" y="34017"/>
                  </a:cubicBezTo>
                  <a:lnTo>
                    <a:pt x="37327" y="34017"/>
                  </a:lnTo>
                  <a:cubicBezTo>
                    <a:pt x="37686" y="34017"/>
                    <a:pt x="37841" y="33718"/>
                    <a:pt x="37794" y="33458"/>
                  </a:cubicBezTo>
                  <a:lnTo>
                    <a:pt x="37794" y="33458"/>
                  </a:lnTo>
                  <a:lnTo>
                    <a:pt x="37794" y="526"/>
                  </a:lnTo>
                  <a:cubicBezTo>
                    <a:pt x="37794" y="260"/>
                    <a:pt x="37594" y="59"/>
                    <a:pt x="37327" y="59"/>
                  </a:cubicBezTo>
                  <a:lnTo>
                    <a:pt x="5004" y="59"/>
                  </a:lnTo>
                  <a:cubicBezTo>
                    <a:pt x="4025" y="59"/>
                    <a:pt x="3017" y="0"/>
                    <a:pt x="2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51"/>
            <p:cNvSpPr/>
            <p:nvPr/>
          </p:nvSpPr>
          <p:spPr>
            <a:xfrm>
              <a:off x="-164200" y="1462700"/>
              <a:ext cx="1037425" cy="949025"/>
            </a:xfrm>
            <a:custGeom>
              <a:avLst/>
              <a:gdLst/>
              <a:ahLst/>
              <a:cxnLst/>
              <a:rect l="l" t="t" r="r" b="b"/>
              <a:pathLst>
                <a:path w="41497" h="37961" extrusionOk="0">
                  <a:moveTo>
                    <a:pt x="3970" y="1"/>
                  </a:moveTo>
                  <a:cubicBezTo>
                    <a:pt x="3867" y="1"/>
                    <a:pt x="3761" y="42"/>
                    <a:pt x="3670" y="141"/>
                  </a:cubicBezTo>
                  <a:lnTo>
                    <a:pt x="3670" y="175"/>
                  </a:lnTo>
                  <a:lnTo>
                    <a:pt x="934" y="3310"/>
                  </a:lnTo>
                  <a:cubicBezTo>
                    <a:pt x="667" y="3611"/>
                    <a:pt x="67" y="4078"/>
                    <a:pt x="34" y="4545"/>
                  </a:cubicBezTo>
                  <a:cubicBezTo>
                    <a:pt x="0" y="4645"/>
                    <a:pt x="0" y="4778"/>
                    <a:pt x="34" y="4878"/>
                  </a:cubicBezTo>
                  <a:cubicBezTo>
                    <a:pt x="34" y="6946"/>
                    <a:pt x="67" y="9014"/>
                    <a:pt x="100" y="11083"/>
                  </a:cubicBezTo>
                  <a:lnTo>
                    <a:pt x="234" y="21757"/>
                  </a:lnTo>
                  <a:cubicBezTo>
                    <a:pt x="267" y="25193"/>
                    <a:pt x="334" y="28629"/>
                    <a:pt x="367" y="32064"/>
                  </a:cubicBezTo>
                  <a:lnTo>
                    <a:pt x="434" y="35667"/>
                  </a:lnTo>
                  <a:cubicBezTo>
                    <a:pt x="434" y="36234"/>
                    <a:pt x="401" y="36834"/>
                    <a:pt x="434" y="37401"/>
                  </a:cubicBezTo>
                  <a:lnTo>
                    <a:pt x="434" y="37468"/>
                  </a:lnTo>
                  <a:cubicBezTo>
                    <a:pt x="434" y="37735"/>
                    <a:pt x="667" y="37935"/>
                    <a:pt x="901" y="37935"/>
                  </a:cubicBezTo>
                  <a:lnTo>
                    <a:pt x="36993" y="37935"/>
                  </a:lnTo>
                  <a:cubicBezTo>
                    <a:pt x="37227" y="37952"/>
                    <a:pt x="37460" y="37960"/>
                    <a:pt x="37694" y="37960"/>
                  </a:cubicBezTo>
                  <a:cubicBezTo>
                    <a:pt x="37927" y="37960"/>
                    <a:pt x="38161" y="37952"/>
                    <a:pt x="38394" y="37935"/>
                  </a:cubicBezTo>
                  <a:cubicBezTo>
                    <a:pt x="38928" y="37902"/>
                    <a:pt x="39228" y="37068"/>
                    <a:pt x="39462" y="36701"/>
                  </a:cubicBezTo>
                  <a:lnTo>
                    <a:pt x="40963" y="34299"/>
                  </a:lnTo>
                  <a:lnTo>
                    <a:pt x="41263" y="33799"/>
                  </a:lnTo>
                  <a:cubicBezTo>
                    <a:pt x="41496" y="33426"/>
                    <a:pt x="41175" y="33085"/>
                    <a:pt x="40847" y="33085"/>
                  </a:cubicBezTo>
                  <a:cubicBezTo>
                    <a:pt x="40705" y="33085"/>
                    <a:pt x="40563" y="33148"/>
                    <a:pt x="40462" y="33299"/>
                  </a:cubicBezTo>
                  <a:lnTo>
                    <a:pt x="38172" y="37001"/>
                  </a:lnTo>
                  <a:lnTo>
                    <a:pt x="2469" y="37001"/>
                  </a:lnTo>
                  <a:cubicBezTo>
                    <a:pt x="2219" y="36968"/>
                    <a:pt x="1968" y="36951"/>
                    <a:pt x="1718" y="36951"/>
                  </a:cubicBezTo>
                  <a:cubicBezTo>
                    <a:pt x="1599" y="36951"/>
                    <a:pt x="1481" y="36955"/>
                    <a:pt x="1362" y="36962"/>
                  </a:cubicBezTo>
                  <a:lnTo>
                    <a:pt x="1362" y="36962"/>
                  </a:lnTo>
                  <a:lnTo>
                    <a:pt x="1234" y="26327"/>
                  </a:lnTo>
                  <a:cubicBezTo>
                    <a:pt x="1168" y="20423"/>
                    <a:pt x="1101" y="14485"/>
                    <a:pt x="1001" y="8581"/>
                  </a:cubicBezTo>
                  <a:cubicBezTo>
                    <a:pt x="1001" y="7306"/>
                    <a:pt x="971" y="6001"/>
                    <a:pt x="968" y="4723"/>
                  </a:cubicBezTo>
                  <a:lnTo>
                    <a:pt x="968" y="4723"/>
                  </a:lnTo>
                  <a:lnTo>
                    <a:pt x="4337" y="809"/>
                  </a:lnTo>
                  <a:cubicBezTo>
                    <a:pt x="4645" y="474"/>
                    <a:pt x="4319" y="1"/>
                    <a:pt x="3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51"/>
            <p:cNvSpPr/>
            <p:nvPr/>
          </p:nvSpPr>
          <p:spPr>
            <a:xfrm>
              <a:off x="-159200" y="1543150"/>
              <a:ext cx="108425" cy="122000"/>
            </a:xfrm>
            <a:custGeom>
              <a:avLst/>
              <a:gdLst/>
              <a:ahLst/>
              <a:cxnLst/>
              <a:rect l="l" t="t" r="r" b="b"/>
              <a:pathLst>
                <a:path w="4337" h="4880" extrusionOk="0">
                  <a:moveTo>
                    <a:pt x="3816" y="1"/>
                  </a:moveTo>
                  <a:cubicBezTo>
                    <a:pt x="3695" y="1"/>
                    <a:pt x="3570" y="42"/>
                    <a:pt x="3470" y="126"/>
                  </a:cubicBezTo>
                  <a:lnTo>
                    <a:pt x="601" y="3595"/>
                  </a:lnTo>
                  <a:lnTo>
                    <a:pt x="167" y="4062"/>
                  </a:lnTo>
                  <a:cubicBezTo>
                    <a:pt x="0" y="4262"/>
                    <a:pt x="0" y="4562"/>
                    <a:pt x="167" y="4729"/>
                  </a:cubicBezTo>
                  <a:cubicBezTo>
                    <a:pt x="267" y="4829"/>
                    <a:pt x="384" y="4879"/>
                    <a:pt x="501" y="4879"/>
                  </a:cubicBezTo>
                  <a:cubicBezTo>
                    <a:pt x="618" y="4879"/>
                    <a:pt x="734" y="4829"/>
                    <a:pt x="834" y="4729"/>
                  </a:cubicBezTo>
                  <a:lnTo>
                    <a:pt x="3736" y="1293"/>
                  </a:lnTo>
                  <a:lnTo>
                    <a:pt x="4137" y="793"/>
                  </a:lnTo>
                  <a:cubicBezTo>
                    <a:pt x="4337" y="626"/>
                    <a:pt x="4337" y="326"/>
                    <a:pt x="4137" y="126"/>
                  </a:cubicBezTo>
                  <a:cubicBezTo>
                    <a:pt x="4053" y="42"/>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51"/>
            <p:cNvSpPr/>
            <p:nvPr/>
          </p:nvSpPr>
          <p:spPr>
            <a:xfrm>
              <a:off x="-163400" y="1609475"/>
              <a:ext cx="116000" cy="122150"/>
            </a:xfrm>
            <a:custGeom>
              <a:avLst/>
              <a:gdLst/>
              <a:ahLst/>
              <a:cxnLst/>
              <a:rect l="l" t="t" r="r" b="b"/>
              <a:pathLst>
                <a:path w="4640" h="4886" extrusionOk="0">
                  <a:moveTo>
                    <a:pt x="3969" y="1"/>
                  </a:moveTo>
                  <a:cubicBezTo>
                    <a:pt x="3860" y="1"/>
                    <a:pt x="3744" y="42"/>
                    <a:pt x="3638" y="141"/>
                  </a:cubicBezTo>
                  <a:lnTo>
                    <a:pt x="769" y="3610"/>
                  </a:lnTo>
                  <a:lnTo>
                    <a:pt x="335" y="4077"/>
                  </a:lnTo>
                  <a:cubicBezTo>
                    <a:pt x="1" y="4412"/>
                    <a:pt x="321" y="4885"/>
                    <a:pt x="684" y="4885"/>
                  </a:cubicBezTo>
                  <a:cubicBezTo>
                    <a:pt x="792" y="4885"/>
                    <a:pt x="903" y="4844"/>
                    <a:pt x="1002" y="4745"/>
                  </a:cubicBezTo>
                  <a:cubicBezTo>
                    <a:pt x="1970" y="3610"/>
                    <a:pt x="2937" y="2443"/>
                    <a:pt x="3904" y="1309"/>
                  </a:cubicBezTo>
                  <a:lnTo>
                    <a:pt x="4305" y="808"/>
                  </a:lnTo>
                  <a:cubicBezTo>
                    <a:pt x="4639" y="474"/>
                    <a:pt x="4339" y="1"/>
                    <a:pt x="39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51"/>
            <p:cNvSpPr/>
            <p:nvPr/>
          </p:nvSpPr>
          <p:spPr>
            <a:xfrm>
              <a:off x="-159200" y="1676575"/>
              <a:ext cx="108425" cy="121375"/>
            </a:xfrm>
            <a:custGeom>
              <a:avLst/>
              <a:gdLst/>
              <a:ahLst/>
              <a:cxnLst/>
              <a:rect l="l" t="t" r="r" b="b"/>
              <a:pathLst>
                <a:path w="4337" h="4855" extrusionOk="0">
                  <a:moveTo>
                    <a:pt x="3816" y="1"/>
                  </a:moveTo>
                  <a:cubicBezTo>
                    <a:pt x="3695" y="1"/>
                    <a:pt x="3570" y="43"/>
                    <a:pt x="3470" y="126"/>
                  </a:cubicBezTo>
                  <a:lnTo>
                    <a:pt x="601" y="3595"/>
                  </a:lnTo>
                  <a:lnTo>
                    <a:pt x="167" y="4062"/>
                  </a:lnTo>
                  <a:cubicBezTo>
                    <a:pt x="0" y="4262"/>
                    <a:pt x="0" y="4529"/>
                    <a:pt x="167" y="4729"/>
                  </a:cubicBezTo>
                  <a:cubicBezTo>
                    <a:pt x="267" y="4813"/>
                    <a:pt x="384" y="4854"/>
                    <a:pt x="501" y="4854"/>
                  </a:cubicBezTo>
                  <a:cubicBezTo>
                    <a:pt x="618" y="4854"/>
                    <a:pt x="734" y="4813"/>
                    <a:pt x="834" y="4729"/>
                  </a:cubicBezTo>
                  <a:cubicBezTo>
                    <a:pt x="1802" y="3595"/>
                    <a:pt x="2769" y="2428"/>
                    <a:pt x="3736" y="1293"/>
                  </a:cubicBezTo>
                  <a:lnTo>
                    <a:pt x="4137" y="793"/>
                  </a:lnTo>
                  <a:cubicBezTo>
                    <a:pt x="4337" y="593"/>
                    <a:pt x="4337" y="326"/>
                    <a:pt x="4137" y="126"/>
                  </a:cubicBezTo>
                  <a:cubicBezTo>
                    <a:pt x="4053" y="43"/>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51"/>
            <p:cNvSpPr/>
            <p:nvPr/>
          </p:nvSpPr>
          <p:spPr>
            <a:xfrm>
              <a:off x="-159200" y="1743300"/>
              <a:ext cx="108425" cy="121350"/>
            </a:xfrm>
            <a:custGeom>
              <a:avLst/>
              <a:gdLst/>
              <a:ahLst/>
              <a:cxnLst/>
              <a:rect l="l" t="t" r="r" b="b"/>
              <a:pathLst>
                <a:path w="4337" h="4854" extrusionOk="0">
                  <a:moveTo>
                    <a:pt x="3816" y="0"/>
                  </a:moveTo>
                  <a:cubicBezTo>
                    <a:pt x="3695" y="0"/>
                    <a:pt x="3570" y="42"/>
                    <a:pt x="3470" y="125"/>
                  </a:cubicBezTo>
                  <a:lnTo>
                    <a:pt x="601" y="3595"/>
                  </a:lnTo>
                  <a:lnTo>
                    <a:pt x="167" y="4062"/>
                  </a:lnTo>
                  <a:cubicBezTo>
                    <a:pt x="0" y="4262"/>
                    <a:pt x="0" y="4529"/>
                    <a:pt x="167" y="4729"/>
                  </a:cubicBezTo>
                  <a:cubicBezTo>
                    <a:pt x="267" y="4812"/>
                    <a:pt x="384" y="4854"/>
                    <a:pt x="501" y="4854"/>
                  </a:cubicBezTo>
                  <a:cubicBezTo>
                    <a:pt x="618" y="4854"/>
                    <a:pt x="734" y="4812"/>
                    <a:pt x="834" y="4729"/>
                  </a:cubicBezTo>
                  <a:cubicBezTo>
                    <a:pt x="1802" y="3595"/>
                    <a:pt x="2769" y="2427"/>
                    <a:pt x="3736" y="1293"/>
                  </a:cubicBezTo>
                  <a:lnTo>
                    <a:pt x="4137" y="793"/>
                  </a:lnTo>
                  <a:cubicBezTo>
                    <a:pt x="4337" y="626"/>
                    <a:pt x="4337" y="326"/>
                    <a:pt x="4137" y="125"/>
                  </a:cubicBezTo>
                  <a:cubicBezTo>
                    <a:pt x="4053" y="42"/>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51"/>
            <p:cNvSpPr/>
            <p:nvPr/>
          </p:nvSpPr>
          <p:spPr>
            <a:xfrm>
              <a:off x="-159200" y="1809375"/>
              <a:ext cx="108425" cy="122000"/>
            </a:xfrm>
            <a:custGeom>
              <a:avLst/>
              <a:gdLst/>
              <a:ahLst/>
              <a:cxnLst/>
              <a:rect l="l" t="t" r="r" b="b"/>
              <a:pathLst>
                <a:path w="4337" h="4880" extrusionOk="0">
                  <a:moveTo>
                    <a:pt x="3816" y="1"/>
                  </a:moveTo>
                  <a:cubicBezTo>
                    <a:pt x="3695" y="1"/>
                    <a:pt x="3570" y="51"/>
                    <a:pt x="3470" y="151"/>
                  </a:cubicBezTo>
                  <a:lnTo>
                    <a:pt x="601" y="3587"/>
                  </a:lnTo>
                  <a:lnTo>
                    <a:pt x="167" y="4087"/>
                  </a:lnTo>
                  <a:cubicBezTo>
                    <a:pt x="0" y="4254"/>
                    <a:pt x="0" y="4554"/>
                    <a:pt x="167" y="4754"/>
                  </a:cubicBezTo>
                  <a:cubicBezTo>
                    <a:pt x="267" y="4838"/>
                    <a:pt x="384" y="4879"/>
                    <a:pt x="501" y="4879"/>
                  </a:cubicBezTo>
                  <a:cubicBezTo>
                    <a:pt x="618" y="4879"/>
                    <a:pt x="734" y="4838"/>
                    <a:pt x="834" y="4754"/>
                  </a:cubicBezTo>
                  <a:cubicBezTo>
                    <a:pt x="1802" y="3587"/>
                    <a:pt x="2769" y="2453"/>
                    <a:pt x="3736" y="1285"/>
                  </a:cubicBezTo>
                  <a:lnTo>
                    <a:pt x="4137" y="818"/>
                  </a:lnTo>
                  <a:cubicBezTo>
                    <a:pt x="4337" y="618"/>
                    <a:pt x="4337" y="318"/>
                    <a:pt x="4137" y="151"/>
                  </a:cubicBezTo>
                  <a:cubicBezTo>
                    <a:pt x="4053" y="51"/>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51"/>
            <p:cNvSpPr/>
            <p:nvPr/>
          </p:nvSpPr>
          <p:spPr>
            <a:xfrm>
              <a:off x="-160025" y="1876100"/>
              <a:ext cx="109250" cy="121775"/>
            </a:xfrm>
            <a:custGeom>
              <a:avLst/>
              <a:gdLst/>
              <a:ahLst/>
              <a:cxnLst/>
              <a:rect l="l" t="t" r="r" b="b"/>
              <a:pathLst>
                <a:path w="4370" h="4871" extrusionOk="0">
                  <a:moveTo>
                    <a:pt x="3849" y="1"/>
                  </a:moveTo>
                  <a:cubicBezTo>
                    <a:pt x="3728" y="1"/>
                    <a:pt x="3603" y="51"/>
                    <a:pt x="3503" y="151"/>
                  </a:cubicBezTo>
                  <a:lnTo>
                    <a:pt x="600" y="3586"/>
                  </a:lnTo>
                  <a:lnTo>
                    <a:pt x="200" y="4087"/>
                  </a:lnTo>
                  <a:cubicBezTo>
                    <a:pt x="0" y="4254"/>
                    <a:pt x="0" y="4554"/>
                    <a:pt x="200" y="4721"/>
                  </a:cubicBezTo>
                  <a:cubicBezTo>
                    <a:pt x="284" y="4821"/>
                    <a:pt x="400" y="4871"/>
                    <a:pt x="521" y="4871"/>
                  </a:cubicBezTo>
                  <a:cubicBezTo>
                    <a:pt x="642" y="4871"/>
                    <a:pt x="767" y="4821"/>
                    <a:pt x="867" y="4721"/>
                  </a:cubicBezTo>
                  <a:lnTo>
                    <a:pt x="867" y="4754"/>
                  </a:lnTo>
                  <a:lnTo>
                    <a:pt x="3769" y="1285"/>
                  </a:lnTo>
                  <a:lnTo>
                    <a:pt x="4170" y="818"/>
                  </a:lnTo>
                  <a:cubicBezTo>
                    <a:pt x="4370" y="618"/>
                    <a:pt x="4370" y="317"/>
                    <a:pt x="4170" y="151"/>
                  </a:cubicBezTo>
                  <a:cubicBezTo>
                    <a:pt x="4086" y="51"/>
                    <a:pt x="3970" y="1"/>
                    <a:pt x="3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51"/>
            <p:cNvSpPr/>
            <p:nvPr/>
          </p:nvSpPr>
          <p:spPr>
            <a:xfrm>
              <a:off x="-159200" y="1942825"/>
              <a:ext cx="108425" cy="121775"/>
            </a:xfrm>
            <a:custGeom>
              <a:avLst/>
              <a:gdLst/>
              <a:ahLst/>
              <a:cxnLst/>
              <a:rect l="l" t="t" r="r" b="b"/>
              <a:pathLst>
                <a:path w="4337" h="4871" extrusionOk="0">
                  <a:moveTo>
                    <a:pt x="3816" y="0"/>
                  </a:moveTo>
                  <a:cubicBezTo>
                    <a:pt x="3695" y="0"/>
                    <a:pt x="3570" y="50"/>
                    <a:pt x="3470" y="150"/>
                  </a:cubicBezTo>
                  <a:lnTo>
                    <a:pt x="601" y="3586"/>
                  </a:lnTo>
                  <a:lnTo>
                    <a:pt x="167" y="4086"/>
                  </a:lnTo>
                  <a:cubicBezTo>
                    <a:pt x="0" y="4253"/>
                    <a:pt x="0" y="4553"/>
                    <a:pt x="167" y="4720"/>
                  </a:cubicBezTo>
                  <a:cubicBezTo>
                    <a:pt x="267" y="4820"/>
                    <a:pt x="384" y="4870"/>
                    <a:pt x="501" y="4870"/>
                  </a:cubicBezTo>
                  <a:cubicBezTo>
                    <a:pt x="618" y="4870"/>
                    <a:pt x="734" y="4820"/>
                    <a:pt x="834" y="4720"/>
                  </a:cubicBezTo>
                  <a:lnTo>
                    <a:pt x="3736" y="1284"/>
                  </a:lnTo>
                  <a:lnTo>
                    <a:pt x="4137" y="817"/>
                  </a:lnTo>
                  <a:cubicBezTo>
                    <a:pt x="4337" y="617"/>
                    <a:pt x="4337" y="317"/>
                    <a:pt x="4137" y="150"/>
                  </a:cubicBezTo>
                  <a:cubicBezTo>
                    <a:pt x="4053" y="50"/>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51"/>
            <p:cNvSpPr/>
            <p:nvPr/>
          </p:nvSpPr>
          <p:spPr>
            <a:xfrm>
              <a:off x="-163325" y="2008925"/>
              <a:ext cx="115925" cy="122250"/>
            </a:xfrm>
            <a:custGeom>
              <a:avLst/>
              <a:gdLst/>
              <a:ahLst/>
              <a:cxnLst/>
              <a:rect l="l" t="t" r="r" b="b"/>
              <a:pathLst>
                <a:path w="4637" h="4890" extrusionOk="0">
                  <a:moveTo>
                    <a:pt x="3966" y="1"/>
                  </a:moveTo>
                  <a:cubicBezTo>
                    <a:pt x="3857" y="1"/>
                    <a:pt x="3741" y="42"/>
                    <a:pt x="3635" y="141"/>
                  </a:cubicBezTo>
                  <a:lnTo>
                    <a:pt x="766" y="3611"/>
                  </a:lnTo>
                  <a:lnTo>
                    <a:pt x="332" y="4078"/>
                  </a:lnTo>
                  <a:cubicBezTo>
                    <a:pt x="0" y="4435"/>
                    <a:pt x="313" y="4890"/>
                    <a:pt x="672" y="4890"/>
                  </a:cubicBezTo>
                  <a:cubicBezTo>
                    <a:pt x="783" y="4890"/>
                    <a:pt x="897" y="4847"/>
                    <a:pt x="999" y="4745"/>
                  </a:cubicBezTo>
                  <a:cubicBezTo>
                    <a:pt x="1967" y="3611"/>
                    <a:pt x="2934" y="2443"/>
                    <a:pt x="3901" y="1309"/>
                  </a:cubicBezTo>
                  <a:lnTo>
                    <a:pt x="4302" y="809"/>
                  </a:lnTo>
                  <a:cubicBezTo>
                    <a:pt x="4636" y="474"/>
                    <a:pt x="4336" y="1"/>
                    <a:pt x="3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51"/>
            <p:cNvSpPr/>
            <p:nvPr/>
          </p:nvSpPr>
          <p:spPr>
            <a:xfrm>
              <a:off x="-159200" y="2076025"/>
              <a:ext cx="108425" cy="122000"/>
            </a:xfrm>
            <a:custGeom>
              <a:avLst/>
              <a:gdLst/>
              <a:ahLst/>
              <a:cxnLst/>
              <a:rect l="l" t="t" r="r" b="b"/>
              <a:pathLst>
                <a:path w="4337" h="4880" extrusionOk="0">
                  <a:moveTo>
                    <a:pt x="3816" y="1"/>
                  </a:moveTo>
                  <a:cubicBezTo>
                    <a:pt x="3695" y="1"/>
                    <a:pt x="3570" y="43"/>
                    <a:pt x="3470" y="126"/>
                  </a:cubicBezTo>
                  <a:lnTo>
                    <a:pt x="601" y="3595"/>
                  </a:lnTo>
                  <a:lnTo>
                    <a:pt x="167" y="4062"/>
                  </a:lnTo>
                  <a:cubicBezTo>
                    <a:pt x="0" y="4262"/>
                    <a:pt x="0" y="4563"/>
                    <a:pt x="167" y="4729"/>
                  </a:cubicBezTo>
                  <a:cubicBezTo>
                    <a:pt x="267" y="4829"/>
                    <a:pt x="384" y="4879"/>
                    <a:pt x="501" y="4879"/>
                  </a:cubicBezTo>
                  <a:cubicBezTo>
                    <a:pt x="618" y="4879"/>
                    <a:pt x="734" y="4829"/>
                    <a:pt x="834" y="4729"/>
                  </a:cubicBezTo>
                  <a:cubicBezTo>
                    <a:pt x="1802" y="3595"/>
                    <a:pt x="2769" y="2428"/>
                    <a:pt x="3736" y="1294"/>
                  </a:cubicBezTo>
                  <a:lnTo>
                    <a:pt x="4137" y="793"/>
                  </a:lnTo>
                  <a:cubicBezTo>
                    <a:pt x="4337" y="626"/>
                    <a:pt x="4337" y="326"/>
                    <a:pt x="4137" y="126"/>
                  </a:cubicBezTo>
                  <a:cubicBezTo>
                    <a:pt x="4053" y="43"/>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51"/>
            <p:cNvSpPr/>
            <p:nvPr/>
          </p:nvSpPr>
          <p:spPr>
            <a:xfrm>
              <a:off x="-159200" y="2142750"/>
              <a:ext cx="108425" cy="121350"/>
            </a:xfrm>
            <a:custGeom>
              <a:avLst/>
              <a:gdLst/>
              <a:ahLst/>
              <a:cxnLst/>
              <a:rect l="l" t="t" r="r" b="b"/>
              <a:pathLst>
                <a:path w="4337" h="4854" extrusionOk="0">
                  <a:moveTo>
                    <a:pt x="3816" y="0"/>
                  </a:moveTo>
                  <a:cubicBezTo>
                    <a:pt x="3695" y="0"/>
                    <a:pt x="3570" y="42"/>
                    <a:pt x="3470" y="126"/>
                  </a:cubicBezTo>
                  <a:lnTo>
                    <a:pt x="601" y="3595"/>
                  </a:lnTo>
                  <a:lnTo>
                    <a:pt x="167" y="4062"/>
                  </a:lnTo>
                  <a:cubicBezTo>
                    <a:pt x="0" y="4262"/>
                    <a:pt x="0" y="4529"/>
                    <a:pt x="167" y="4729"/>
                  </a:cubicBezTo>
                  <a:cubicBezTo>
                    <a:pt x="267" y="4812"/>
                    <a:pt x="392" y="4854"/>
                    <a:pt x="513" y="4854"/>
                  </a:cubicBezTo>
                  <a:cubicBezTo>
                    <a:pt x="634" y="4854"/>
                    <a:pt x="751" y="4812"/>
                    <a:pt x="834" y="4729"/>
                  </a:cubicBezTo>
                  <a:cubicBezTo>
                    <a:pt x="1802" y="3595"/>
                    <a:pt x="2769" y="2427"/>
                    <a:pt x="3736" y="1293"/>
                  </a:cubicBezTo>
                  <a:lnTo>
                    <a:pt x="4137" y="793"/>
                  </a:lnTo>
                  <a:cubicBezTo>
                    <a:pt x="4337" y="593"/>
                    <a:pt x="4337" y="326"/>
                    <a:pt x="4137" y="126"/>
                  </a:cubicBezTo>
                  <a:cubicBezTo>
                    <a:pt x="4053" y="42"/>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1"/>
            <p:cNvSpPr/>
            <p:nvPr/>
          </p:nvSpPr>
          <p:spPr>
            <a:xfrm>
              <a:off x="-160025" y="2209475"/>
              <a:ext cx="109250" cy="121975"/>
            </a:xfrm>
            <a:custGeom>
              <a:avLst/>
              <a:gdLst/>
              <a:ahLst/>
              <a:cxnLst/>
              <a:rect l="l" t="t" r="r" b="b"/>
              <a:pathLst>
                <a:path w="4370" h="4879" extrusionOk="0">
                  <a:moveTo>
                    <a:pt x="3849" y="0"/>
                  </a:moveTo>
                  <a:cubicBezTo>
                    <a:pt x="3728" y="0"/>
                    <a:pt x="3603" y="42"/>
                    <a:pt x="3503" y="125"/>
                  </a:cubicBezTo>
                  <a:lnTo>
                    <a:pt x="600" y="3594"/>
                  </a:lnTo>
                  <a:lnTo>
                    <a:pt x="200" y="4095"/>
                  </a:lnTo>
                  <a:cubicBezTo>
                    <a:pt x="0" y="4261"/>
                    <a:pt x="0" y="4562"/>
                    <a:pt x="200" y="4728"/>
                  </a:cubicBezTo>
                  <a:cubicBezTo>
                    <a:pt x="284" y="4829"/>
                    <a:pt x="400" y="4879"/>
                    <a:pt x="521" y="4879"/>
                  </a:cubicBezTo>
                  <a:cubicBezTo>
                    <a:pt x="642" y="4879"/>
                    <a:pt x="767" y="4829"/>
                    <a:pt x="867" y="4728"/>
                  </a:cubicBezTo>
                  <a:cubicBezTo>
                    <a:pt x="1835" y="3561"/>
                    <a:pt x="2802" y="2427"/>
                    <a:pt x="3769" y="1259"/>
                  </a:cubicBezTo>
                  <a:lnTo>
                    <a:pt x="4170" y="792"/>
                  </a:lnTo>
                  <a:cubicBezTo>
                    <a:pt x="4370" y="592"/>
                    <a:pt x="4370" y="325"/>
                    <a:pt x="4170" y="125"/>
                  </a:cubicBezTo>
                  <a:cubicBezTo>
                    <a:pt x="4086" y="42"/>
                    <a:pt x="3970" y="0"/>
                    <a:pt x="38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1"/>
            <p:cNvSpPr/>
            <p:nvPr/>
          </p:nvSpPr>
          <p:spPr>
            <a:xfrm>
              <a:off x="-154200" y="2288900"/>
              <a:ext cx="102600" cy="119475"/>
            </a:xfrm>
            <a:custGeom>
              <a:avLst/>
              <a:gdLst/>
              <a:ahLst/>
              <a:cxnLst/>
              <a:rect l="l" t="t" r="r" b="b"/>
              <a:pathLst>
                <a:path w="4104" h="4779" extrusionOk="0">
                  <a:moveTo>
                    <a:pt x="3603" y="0"/>
                  </a:moveTo>
                  <a:cubicBezTo>
                    <a:pt x="3486" y="0"/>
                    <a:pt x="3370" y="50"/>
                    <a:pt x="3270" y="150"/>
                  </a:cubicBezTo>
                  <a:lnTo>
                    <a:pt x="568" y="3520"/>
                  </a:lnTo>
                  <a:lnTo>
                    <a:pt x="167" y="3987"/>
                  </a:lnTo>
                  <a:cubicBezTo>
                    <a:pt x="1" y="4153"/>
                    <a:pt x="1" y="4454"/>
                    <a:pt x="167" y="4654"/>
                  </a:cubicBezTo>
                  <a:cubicBezTo>
                    <a:pt x="267" y="4737"/>
                    <a:pt x="392" y="4779"/>
                    <a:pt x="513" y="4779"/>
                  </a:cubicBezTo>
                  <a:cubicBezTo>
                    <a:pt x="634" y="4779"/>
                    <a:pt x="751" y="4737"/>
                    <a:pt x="834" y="4654"/>
                  </a:cubicBezTo>
                  <a:lnTo>
                    <a:pt x="3536" y="1285"/>
                  </a:lnTo>
                  <a:lnTo>
                    <a:pt x="3937" y="818"/>
                  </a:lnTo>
                  <a:cubicBezTo>
                    <a:pt x="4103" y="617"/>
                    <a:pt x="4103" y="317"/>
                    <a:pt x="3937" y="150"/>
                  </a:cubicBezTo>
                  <a:cubicBezTo>
                    <a:pt x="3837"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51"/>
            <p:cNvSpPr/>
            <p:nvPr/>
          </p:nvSpPr>
          <p:spPr>
            <a:xfrm>
              <a:off x="-76650" y="2288900"/>
              <a:ext cx="102600" cy="119475"/>
            </a:xfrm>
            <a:custGeom>
              <a:avLst/>
              <a:gdLst/>
              <a:ahLst/>
              <a:cxnLst/>
              <a:rect l="l" t="t" r="r" b="b"/>
              <a:pathLst>
                <a:path w="4104" h="4779" extrusionOk="0">
                  <a:moveTo>
                    <a:pt x="3591" y="0"/>
                  </a:moveTo>
                  <a:cubicBezTo>
                    <a:pt x="3470" y="0"/>
                    <a:pt x="3353" y="50"/>
                    <a:pt x="3270" y="150"/>
                  </a:cubicBezTo>
                  <a:cubicBezTo>
                    <a:pt x="2369" y="1251"/>
                    <a:pt x="1468" y="2385"/>
                    <a:pt x="568" y="3520"/>
                  </a:cubicBezTo>
                  <a:lnTo>
                    <a:pt x="168" y="3987"/>
                  </a:lnTo>
                  <a:cubicBezTo>
                    <a:pt x="1" y="4153"/>
                    <a:pt x="1" y="4454"/>
                    <a:pt x="168" y="4654"/>
                  </a:cubicBezTo>
                  <a:cubicBezTo>
                    <a:pt x="268" y="4737"/>
                    <a:pt x="384" y="4779"/>
                    <a:pt x="501" y="4779"/>
                  </a:cubicBezTo>
                  <a:cubicBezTo>
                    <a:pt x="618" y="4779"/>
                    <a:pt x="735" y="4737"/>
                    <a:pt x="835" y="4654"/>
                  </a:cubicBezTo>
                  <a:lnTo>
                    <a:pt x="3537" y="1285"/>
                  </a:lnTo>
                  <a:lnTo>
                    <a:pt x="3937" y="818"/>
                  </a:lnTo>
                  <a:cubicBezTo>
                    <a:pt x="4104" y="617"/>
                    <a:pt x="4104" y="317"/>
                    <a:pt x="3937" y="150"/>
                  </a:cubicBezTo>
                  <a:cubicBezTo>
                    <a:pt x="3837" y="50"/>
                    <a:pt x="3712" y="0"/>
                    <a:pt x="3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51"/>
            <p:cNvSpPr/>
            <p:nvPr/>
          </p:nvSpPr>
          <p:spPr>
            <a:xfrm>
              <a:off x="75" y="2288900"/>
              <a:ext cx="102600" cy="119475"/>
            </a:xfrm>
            <a:custGeom>
              <a:avLst/>
              <a:gdLst/>
              <a:ahLst/>
              <a:cxnLst/>
              <a:rect l="l" t="t" r="r" b="b"/>
              <a:pathLst>
                <a:path w="4104" h="4779" extrusionOk="0">
                  <a:moveTo>
                    <a:pt x="3616" y="0"/>
                  </a:moveTo>
                  <a:cubicBezTo>
                    <a:pt x="3495" y="0"/>
                    <a:pt x="3370" y="50"/>
                    <a:pt x="3270" y="150"/>
                  </a:cubicBezTo>
                  <a:cubicBezTo>
                    <a:pt x="2369" y="1251"/>
                    <a:pt x="1468" y="2385"/>
                    <a:pt x="568" y="3520"/>
                  </a:cubicBezTo>
                  <a:lnTo>
                    <a:pt x="201" y="3987"/>
                  </a:lnTo>
                  <a:cubicBezTo>
                    <a:pt x="1" y="4153"/>
                    <a:pt x="1" y="4454"/>
                    <a:pt x="201" y="4654"/>
                  </a:cubicBezTo>
                  <a:cubicBezTo>
                    <a:pt x="284" y="4737"/>
                    <a:pt x="401" y="4779"/>
                    <a:pt x="522" y="4779"/>
                  </a:cubicBezTo>
                  <a:cubicBezTo>
                    <a:pt x="643" y="4779"/>
                    <a:pt x="768" y="4737"/>
                    <a:pt x="868" y="4654"/>
                  </a:cubicBezTo>
                  <a:lnTo>
                    <a:pt x="3570" y="1285"/>
                  </a:lnTo>
                  <a:lnTo>
                    <a:pt x="3937" y="818"/>
                  </a:lnTo>
                  <a:cubicBezTo>
                    <a:pt x="4104" y="617"/>
                    <a:pt x="4104" y="317"/>
                    <a:pt x="3937" y="150"/>
                  </a:cubicBezTo>
                  <a:cubicBezTo>
                    <a:pt x="3853" y="50"/>
                    <a:pt x="3737" y="0"/>
                    <a:pt x="3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51"/>
            <p:cNvSpPr/>
            <p:nvPr/>
          </p:nvSpPr>
          <p:spPr>
            <a:xfrm>
              <a:off x="77625" y="2288900"/>
              <a:ext cx="102600" cy="119475"/>
            </a:xfrm>
            <a:custGeom>
              <a:avLst/>
              <a:gdLst/>
              <a:ahLst/>
              <a:cxnLst/>
              <a:rect l="l" t="t" r="r" b="b"/>
              <a:pathLst>
                <a:path w="4104" h="4779" extrusionOk="0">
                  <a:moveTo>
                    <a:pt x="3591" y="0"/>
                  </a:moveTo>
                  <a:cubicBezTo>
                    <a:pt x="3470" y="0"/>
                    <a:pt x="3353" y="50"/>
                    <a:pt x="3270" y="150"/>
                  </a:cubicBezTo>
                  <a:cubicBezTo>
                    <a:pt x="2369" y="1251"/>
                    <a:pt x="1469" y="2385"/>
                    <a:pt x="568" y="3520"/>
                  </a:cubicBezTo>
                  <a:lnTo>
                    <a:pt x="168" y="3987"/>
                  </a:lnTo>
                  <a:cubicBezTo>
                    <a:pt x="1" y="4153"/>
                    <a:pt x="1" y="4454"/>
                    <a:pt x="168" y="4654"/>
                  </a:cubicBezTo>
                  <a:cubicBezTo>
                    <a:pt x="268" y="4737"/>
                    <a:pt x="393" y="4779"/>
                    <a:pt x="514" y="4779"/>
                  </a:cubicBezTo>
                  <a:cubicBezTo>
                    <a:pt x="635" y="4779"/>
                    <a:pt x="751" y="4737"/>
                    <a:pt x="835" y="4654"/>
                  </a:cubicBezTo>
                  <a:lnTo>
                    <a:pt x="3537" y="1285"/>
                  </a:lnTo>
                  <a:lnTo>
                    <a:pt x="3937" y="818"/>
                  </a:lnTo>
                  <a:cubicBezTo>
                    <a:pt x="4104" y="617"/>
                    <a:pt x="4104" y="317"/>
                    <a:pt x="3937" y="150"/>
                  </a:cubicBezTo>
                  <a:cubicBezTo>
                    <a:pt x="3837" y="50"/>
                    <a:pt x="3712" y="0"/>
                    <a:pt x="3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51"/>
            <p:cNvSpPr/>
            <p:nvPr/>
          </p:nvSpPr>
          <p:spPr>
            <a:xfrm>
              <a:off x="155200" y="2288900"/>
              <a:ext cx="102575" cy="119475"/>
            </a:xfrm>
            <a:custGeom>
              <a:avLst/>
              <a:gdLst/>
              <a:ahLst/>
              <a:cxnLst/>
              <a:rect l="l" t="t" r="r" b="b"/>
              <a:pathLst>
                <a:path w="4103" h="4779" extrusionOk="0">
                  <a:moveTo>
                    <a:pt x="3590" y="0"/>
                  </a:moveTo>
                  <a:cubicBezTo>
                    <a:pt x="3469" y="0"/>
                    <a:pt x="3352" y="50"/>
                    <a:pt x="3269" y="150"/>
                  </a:cubicBezTo>
                  <a:cubicBezTo>
                    <a:pt x="2368" y="1251"/>
                    <a:pt x="1434" y="2385"/>
                    <a:pt x="534" y="3520"/>
                  </a:cubicBezTo>
                  <a:lnTo>
                    <a:pt x="167" y="3987"/>
                  </a:lnTo>
                  <a:cubicBezTo>
                    <a:pt x="0" y="4153"/>
                    <a:pt x="0" y="4454"/>
                    <a:pt x="167" y="4654"/>
                  </a:cubicBezTo>
                  <a:cubicBezTo>
                    <a:pt x="250" y="4737"/>
                    <a:pt x="367" y="4779"/>
                    <a:pt x="488" y="4779"/>
                  </a:cubicBezTo>
                  <a:cubicBezTo>
                    <a:pt x="609" y="4779"/>
                    <a:pt x="734"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51"/>
            <p:cNvSpPr/>
            <p:nvPr/>
          </p:nvSpPr>
          <p:spPr>
            <a:xfrm>
              <a:off x="232750" y="2288900"/>
              <a:ext cx="102600" cy="119475"/>
            </a:xfrm>
            <a:custGeom>
              <a:avLst/>
              <a:gdLst/>
              <a:ahLst/>
              <a:cxnLst/>
              <a:rect l="l" t="t" r="r" b="b"/>
              <a:pathLst>
                <a:path w="4104" h="4779" extrusionOk="0">
                  <a:moveTo>
                    <a:pt x="3590" y="0"/>
                  </a:moveTo>
                  <a:cubicBezTo>
                    <a:pt x="3469" y="0"/>
                    <a:pt x="3353" y="50"/>
                    <a:pt x="3269" y="150"/>
                  </a:cubicBezTo>
                  <a:cubicBezTo>
                    <a:pt x="2369" y="1251"/>
                    <a:pt x="1468" y="2385"/>
                    <a:pt x="567" y="3520"/>
                  </a:cubicBezTo>
                  <a:lnTo>
                    <a:pt x="167" y="3987"/>
                  </a:lnTo>
                  <a:cubicBezTo>
                    <a:pt x="0" y="4153"/>
                    <a:pt x="0" y="4454"/>
                    <a:pt x="167" y="4654"/>
                  </a:cubicBezTo>
                  <a:cubicBezTo>
                    <a:pt x="267" y="4737"/>
                    <a:pt x="384" y="4779"/>
                    <a:pt x="501" y="4779"/>
                  </a:cubicBezTo>
                  <a:cubicBezTo>
                    <a:pt x="617" y="4779"/>
                    <a:pt x="734"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51"/>
            <p:cNvSpPr/>
            <p:nvPr/>
          </p:nvSpPr>
          <p:spPr>
            <a:xfrm>
              <a:off x="309475" y="2288900"/>
              <a:ext cx="102600" cy="119475"/>
            </a:xfrm>
            <a:custGeom>
              <a:avLst/>
              <a:gdLst/>
              <a:ahLst/>
              <a:cxnLst/>
              <a:rect l="l" t="t" r="r" b="b"/>
              <a:pathLst>
                <a:path w="4104" h="4779" extrusionOk="0">
                  <a:moveTo>
                    <a:pt x="3590" y="0"/>
                  </a:moveTo>
                  <a:cubicBezTo>
                    <a:pt x="3469" y="0"/>
                    <a:pt x="3353" y="50"/>
                    <a:pt x="3269" y="150"/>
                  </a:cubicBezTo>
                  <a:cubicBezTo>
                    <a:pt x="2368" y="1251"/>
                    <a:pt x="1468" y="2385"/>
                    <a:pt x="567" y="3520"/>
                  </a:cubicBezTo>
                  <a:lnTo>
                    <a:pt x="167" y="3987"/>
                  </a:lnTo>
                  <a:cubicBezTo>
                    <a:pt x="0" y="4153"/>
                    <a:pt x="0" y="4454"/>
                    <a:pt x="167" y="4654"/>
                  </a:cubicBezTo>
                  <a:cubicBezTo>
                    <a:pt x="267" y="4737"/>
                    <a:pt x="392" y="4779"/>
                    <a:pt x="513" y="4779"/>
                  </a:cubicBezTo>
                  <a:cubicBezTo>
                    <a:pt x="634" y="4779"/>
                    <a:pt x="751"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51"/>
            <p:cNvSpPr/>
            <p:nvPr/>
          </p:nvSpPr>
          <p:spPr>
            <a:xfrm>
              <a:off x="386175" y="2288900"/>
              <a:ext cx="103450" cy="119475"/>
            </a:xfrm>
            <a:custGeom>
              <a:avLst/>
              <a:gdLst/>
              <a:ahLst/>
              <a:cxnLst/>
              <a:rect l="l" t="t" r="r" b="b"/>
              <a:pathLst>
                <a:path w="4138" h="4779" extrusionOk="0">
                  <a:moveTo>
                    <a:pt x="3620" y="0"/>
                  </a:moveTo>
                  <a:cubicBezTo>
                    <a:pt x="3503" y="0"/>
                    <a:pt x="3387" y="50"/>
                    <a:pt x="3303" y="150"/>
                  </a:cubicBezTo>
                  <a:lnTo>
                    <a:pt x="568" y="3520"/>
                  </a:lnTo>
                  <a:lnTo>
                    <a:pt x="201" y="3987"/>
                  </a:lnTo>
                  <a:cubicBezTo>
                    <a:pt x="1" y="4153"/>
                    <a:pt x="1" y="4454"/>
                    <a:pt x="201" y="4654"/>
                  </a:cubicBezTo>
                  <a:cubicBezTo>
                    <a:pt x="285" y="4737"/>
                    <a:pt x="401" y="4779"/>
                    <a:pt x="522" y="4779"/>
                  </a:cubicBezTo>
                  <a:cubicBezTo>
                    <a:pt x="643" y="4779"/>
                    <a:pt x="768" y="4737"/>
                    <a:pt x="868" y="4654"/>
                  </a:cubicBezTo>
                  <a:cubicBezTo>
                    <a:pt x="1769" y="3520"/>
                    <a:pt x="2670" y="2419"/>
                    <a:pt x="3570" y="1285"/>
                  </a:cubicBezTo>
                  <a:lnTo>
                    <a:pt x="3937" y="818"/>
                  </a:lnTo>
                  <a:cubicBezTo>
                    <a:pt x="4137" y="617"/>
                    <a:pt x="4137" y="317"/>
                    <a:pt x="3937" y="150"/>
                  </a:cubicBezTo>
                  <a:cubicBezTo>
                    <a:pt x="3854" y="50"/>
                    <a:pt x="3737" y="0"/>
                    <a:pt x="3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51"/>
            <p:cNvSpPr/>
            <p:nvPr/>
          </p:nvSpPr>
          <p:spPr>
            <a:xfrm>
              <a:off x="463750" y="2288900"/>
              <a:ext cx="102600" cy="119475"/>
            </a:xfrm>
            <a:custGeom>
              <a:avLst/>
              <a:gdLst/>
              <a:ahLst/>
              <a:cxnLst/>
              <a:rect l="l" t="t" r="r" b="b"/>
              <a:pathLst>
                <a:path w="4104" h="4779" extrusionOk="0">
                  <a:moveTo>
                    <a:pt x="3603" y="0"/>
                  </a:moveTo>
                  <a:cubicBezTo>
                    <a:pt x="3486" y="0"/>
                    <a:pt x="3369" y="50"/>
                    <a:pt x="3269" y="150"/>
                  </a:cubicBezTo>
                  <a:lnTo>
                    <a:pt x="567" y="3520"/>
                  </a:lnTo>
                  <a:lnTo>
                    <a:pt x="200" y="3987"/>
                  </a:lnTo>
                  <a:cubicBezTo>
                    <a:pt x="0" y="4153"/>
                    <a:pt x="0" y="4454"/>
                    <a:pt x="200" y="4654"/>
                  </a:cubicBezTo>
                  <a:cubicBezTo>
                    <a:pt x="284" y="4737"/>
                    <a:pt x="400" y="4779"/>
                    <a:pt x="517" y="4779"/>
                  </a:cubicBezTo>
                  <a:cubicBezTo>
                    <a:pt x="634" y="4779"/>
                    <a:pt x="751" y="4737"/>
                    <a:pt x="834" y="4654"/>
                  </a:cubicBezTo>
                  <a:cubicBezTo>
                    <a:pt x="1735" y="3520"/>
                    <a:pt x="2635" y="2419"/>
                    <a:pt x="3569" y="1285"/>
                  </a:cubicBezTo>
                  <a:lnTo>
                    <a:pt x="3936" y="818"/>
                  </a:lnTo>
                  <a:cubicBezTo>
                    <a:pt x="4103" y="617"/>
                    <a:pt x="4103" y="317"/>
                    <a:pt x="3936" y="150"/>
                  </a:cubicBezTo>
                  <a:cubicBezTo>
                    <a:pt x="3836"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51"/>
            <p:cNvSpPr/>
            <p:nvPr/>
          </p:nvSpPr>
          <p:spPr>
            <a:xfrm>
              <a:off x="541300" y="2288900"/>
              <a:ext cx="102600" cy="119475"/>
            </a:xfrm>
            <a:custGeom>
              <a:avLst/>
              <a:gdLst/>
              <a:ahLst/>
              <a:cxnLst/>
              <a:rect l="l" t="t" r="r" b="b"/>
              <a:pathLst>
                <a:path w="4104" h="4779" extrusionOk="0">
                  <a:moveTo>
                    <a:pt x="3590" y="0"/>
                  </a:moveTo>
                  <a:cubicBezTo>
                    <a:pt x="3470" y="0"/>
                    <a:pt x="3353" y="50"/>
                    <a:pt x="3269" y="150"/>
                  </a:cubicBezTo>
                  <a:lnTo>
                    <a:pt x="567" y="3520"/>
                  </a:lnTo>
                  <a:lnTo>
                    <a:pt x="167" y="3987"/>
                  </a:lnTo>
                  <a:cubicBezTo>
                    <a:pt x="0" y="4153"/>
                    <a:pt x="0" y="4454"/>
                    <a:pt x="167" y="4654"/>
                  </a:cubicBezTo>
                  <a:cubicBezTo>
                    <a:pt x="267" y="4737"/>
                    <a:pt x="384" y="4779"/>
                    <a:pt x="501" y="4779"/>
                  </a:cubicBezTo>
                  <a:cubicBezTo>
                    <a:pt x="618" y="4779"/>
                    <a:pt x="734" y="4737"/>
                    <a:pt x="834" y="4654"/>
                  </a:cubicBezTo>
                  <a:cubicBezTo>
                    <a:pt x="1735" y="3520"/>
                    <a:pt x="2636" y="2419"/>
                    <a:pt x="3536" y="1285"/>
                  </a:cubicBezTo>
                  <a:lnTo>
                    <a:pt x="3937" y="818"/>
                  </a:lnTo>
                  <a:cubicBezTo>
                    <a:pt x="4103" y="617"/>
                    <a:pt x="4103" y="317"/>
                    <a:pt x="3937"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51"/>
            <p:cNvSpPr/>
            <p:nvPr/>
          </p:nvSpPr>
          <p:spPr>
            <a:xfrm>
              <a:off x="618025" y="2288900"/>
              <a:ext cx="102600" cy="119475"/>
            </a:xfrm>
            <a:custGeom>
              <a:avLst/>
              <a:gdLst/>
              <a:ahLst/>
              <a:cxnLst/>
              <a:rect l="l" t="t" r="r" b="b"/>
              <a:pathLst>
                <a:path w="4104" h="4779" extrusionOk="0">
                  <a:moveTo>
                    <a:pt x="3615" y="0"/>
                  </a:moveTo>
                  <a:cubicBezTo>
                    <a:pt x="3494" y="0"/>
                    <a:pt x="3369" y="50"/>
                    <a:pt x="3269" y="150"/>
                  </a:cubicBezTo>
                  <a:lnTo>
                    <a:pt x="567" y="3520"/>
                  </a:lnTo>
                  <a:lnTo>
                    <a:pt x="200" y="3987"/>
                  </a:lnTo>
                  <a:cubicBezTo>
                    <a:pt x="0" y="4153"/>
                    <a:pt x="0" y="4454"/>
                    <a:pt x="200" y="4654"/>
                  </a:cubicBezTo>
                  <a:cubicBezTo>
                    <a:pt x="284" y="4737"/>
                    <a:pt x="401" y="4779"/>
                    <a:pt x="521" y="4779"/>
                  </a:cubicBezTo>
                  <a:cubicBezTo>
                    <a:pt x="642" y="4779"/>
                    <a:pt x="767" y="4737"/>
                    <a:pt x="868" y="4654"/>
                  </a:cubicBezTo>
                  <a:lnTo>
                    <a:pt x="3569" y="1285"/>
                  </a:lnTo>
                  <a:lnTo>
                    <a:pt x="3936" y="818"/>
                  </a:lnTo>
                  <a:cubicBezTo>
                    <a:pt x="4103" y="617"/>
                    <a:pt x="4103" y="317"/>
                    <a:pt x="3936" y="150"/>
                  </a:cubicBezTo>
                  <a:cubicBezTo>
                    <a:pt x="3853" y="50"/>
                    <a:pt x="3736" y="0"/>
                    <a:pt x="3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51"/>
            <p:cNvSpPr/>
            <p:nvPr/>
          </p:nvSpPr>
          <p:spPr>
            <a:xfrm>
              <a:off x="695575" y="2288900"/>
              <a:ext cx="102600" cy="119475"/>
            </a:xfrm>
            <a:custGeom>
              <a:avLst/>
              <a:gdLst/>
              <a:ahLst/>
              <a:cxnLst/>
              <a:rect l="l" t="t" r="r" b="b"/>
              <a:pathLst>
                <a:path w="4104" h="4779" extrusionOk="0">
                  <a:moveTo>
                    <a:pt x="3603" y="0"/>
                  </a:moveTo>
                  <a:cubicBezTo>
                    <a:pt x="3486" y="0"/>
                    <a:pt x="3370" y="50"/>
                    <a:pt x="3269" y="150"/>
                  </a:cubicBezTo>
                  <a:lnTo>
                    <a:pt x="568" y="3520"/>
                  </a:lnTo>
                  <a:lnTo>
                    <a:pt x="167" y="3987"/>
                  </a:lnTo>
                  <a:cubicBezTo>
                    <a:pt x="0" y="4153"/>
                    <a:pt x="0" y="4454"/>
                    <a:pt x="167" y="4654"/>
                  </a:cubicBezTo>
                  <a:cubicBezTo>
                    <a:pt x="267" y="4737"/>
                    <a:pt x="392" y="4779"/>
                    <a:pt x="513" y="4779"/>
                  </a:cubicBezTo>
                  <a:cubicBezTo>
                    <a:pt x="634" y="4779"/>
                    <a:pt x="751" y="4737"/>
                    <a:pt x="834" y="4654"/>
                  </a:cubicBezTo>
                  <a:lnTo>
                    <a:pt x="3536" y="1285"/>
                  </a:lnTo>
                  <a:lnTo>
                    <a:pt x="3937" y="818"/>
                  </a:lnTo>
                  <a:cubicBezTo>
                    <a:pt x="4103" y="617"/>
                    <a:pt x="4103" y="317"/>
                    <a:pt x="3937" y="150"/>
                  </a:cubicBezTo>
                  <a:cubicBezTo>
                    <a:pt x="3837"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6" name="Google Shape;2076;p51"/>
          <p:cNvGrpSpPr/>
          <p:nvPr/>
        </p:nvGrpSpPr>
        <p:grpSpPr>
          <a:xfrm rot="390124">
            <a:off x="-711125" y="318230"/>
            <a:ext cx="1719442" cy="916249"/>
            <a:chOff x="7463504" y="3075665"/>
            <a:chExt cx="2603050" cy="1387103"/>
          </a:xfrm>
        </p:grpSpPr>
        <p:sp>
          <p:nvSpPr>
            <p:cNvPr id="2077" name="Google Shape;2077;p51"/>
            <p:cNvSpPr/>
            <p:nvPr/>
          </p:nvSpPr>
          <p:spPr>
            <a:xfrm rot="-970049">
              <a:off x="7514122" y="3409760"/>
              <a:ext cx="2501813" cy="718914"/>
            </a:xfrm>
            <a:custGeom>
              <a:avLst/>
              <a:gdLst/>
              <a:ahLst/>
              <a:cxnLst/>
              <a:rect l="l" t="t" r="r" b="b"/>
              <a:pathLst>
                <a:path w="128944" h="37053" extrusionOk="0">
                  <a:moveTo>
                    <a:pt x="119723" y="3025"/>
                  </a:moveTo>
                  <a:cubicBezTo>
                    <a:pt x="119950" y="3025"/>
                    <a:pt x="120176" y="3078"/>
                    <a:pt x="120387" y="3183"/>
                  </a:cubicBezTo>
                  <a:cubicBezTo>
                    <a:pt x="121455" y="3183"/>
                    <a:pt x="122523" y="3192"/>
                    <a:pt x="123590" y="3192"/>
                  </a:cubicBezTo>
                  <a:cubicBezTo>
                    <a:pt x="124124" y="3192"/>
                    <a:pt x="124658" y="3190"/>
                    <a:pt x="125192" y="3183"/>
                  </a:cubicBezTo>
                  <a:cubicBezTo>
                    <a:pt x="125219" y="3182"/>
                    <a:pt x="125245" y="3181"/>
                    <a:pt x="125270" y="3181"/>
                  </a:cubicBezTo>
                  <a:cubicBezTo>
                    <a:pt x="125652" y="3181"/>
                    <a:pt x="125782" y="3338"/>
                    <a:pt x="125782" y="3773"/>
                  </a:cubicBezTo>
                  <a:cubicBezTo>
                    <a:pt x="125782" y="5544"/>
                    <a:pt x="125782" y="7335"/>
                    <a:pt x="125782" y="9105"/>
                  </a:cubicBezTo>
                  <a:lnTo>
                    <a:pt x="125782" y="10560"/>
                  </a:lnTo>
                  <a:lnTo>
                    <a:pt x="125782" y="18063"/>
                  </a:lnTo>
                  <a:lnTo>
                    <a:pt x="125782" y="19517"/>
                  </a:lnTo>
                  <a:lnTo>
                    <a:pt x="125782" y="26493"/>
                  </a:lnTo>
                  <a:lnTo>
                    <a:pt x="125782" y="27947"/>
                  </a:lnTo>
                  <a:cubicBezTo>
                    <a:pt x="125782" y="29739"/>
                    <a:pt x="125761" y="31509"/>
                    <a:pt x="125782" y="33280"/>
                  </a:cubicBezTo>
                  <a:cubicBezTo>
                    <a:pt x="125803" y="33764"/>
                    <a:pt x="125635" y="33870"/>
                    <a:pt x="125171" y="33870"/>
                  </a:cubicBezTo>
                  <a:lnTo>
                    <a:pt x="4257" y="33870"/>
                  </a:lnTo>
                  <a:cubicBezTo>
                    <a:pt x="4052" y="33870"/>
                    <a:pt x="3889" y="33874"/>
                    <a:pt x="3759" y="33874"/>
                  </a:cubicBezTo>
                  <a:cubicBezTo>
                    <a:pt x="3197" y="33874"/>
                    <a:pt x="3267" y="33791"/>
                    <a:pt x="3267" y="32900"/>
                  </a:cubicBezTo>
                  <a:lnTo>
                    <a:pt x="3267" y="27947"/>
                  </a:lnTo>
                  <a:cubicBezTo>
                    <a:pt x="3098" y="27484"/>
                    <a:pt x="3098" y="26978"/>
                    <a:pt x="3267" y="26493"/>
                  </a:cubicBezTo>
                  <a:lnTo>
                    <a:pt x="3267" y="19517"/>
                  </a:lnTo>
                  <a:cubicBezTo>
                    <a:pt x="3098" y="19053"/>
                    <a:pt x="3098" y="18547"/>
                    <a:pt x="3267" y="18084"/>
                  </a:cubicBezTo>
                  <a:lnTo>
                    <a:pt x="3267" y="10560"/>
                  </a:lnTo>
                  <a:cubicBezTo>
                    <a:pt x="3098" y="10096"/>
                    <a:pt x="3098" y="9590"/>
                    <a:pt x="3267" y="9127"/>
                  </a:cubicBezTo>
                  <a:cubicBezTo>
                    <a:pt x="3267" y="7356"/>
                    <a:pt x="3309" y="5628"/>
                    <a:pt x="3267" y="3879"/>
                  </a:cubicBezTo>
                  <a:cubicBezTo>
                    <a:pt x="3267" y="3310"/>
                    <a:pt x="3457" y="3183"/>
                    <a:pt x="3983" y="3183"/>
                  </a:cubicBezTo>
                  <a:cubicBezTo>
                    <a:pt x="4812" y="3190"/>
                    <a:pt x="5641" y="3192"/>
                    <a:pt x="6471" y="3192"/>
                  </a:cubicBezTo>
                  <a:cubicBezTo>
                    <a:pt x="8131" y="3192"/>
                    <a:pt x="9793" y="3183"/>
                    <a:pt x="11465" y="3183"/>
                  </a:cubicBezTo>
                  <a:cubicBezTo>
                    <a:pt x="11645" y="3078"/>
                    <a:pt x="11845" y="3025"/>
                    <a:pt x="12048" y="3025"/>
                  </a:cubicBezTo>
                  <a:cubicBezTo>
                    <a:pt x="12251" y="3025"/>
                    <a:pt x="12456" y="3078"/>
                    <a:pt x="12646" y="3183"/>
                  </a:cubicBezTo>
                  <a:lnTo>
                    <a:pt x="25966" y="3183"/>
                  </a:lnTo>
                  <a:cubicBezTo>
                    <a:pt x="26166" y="3078"/>
                    <a:pt x="26387" y="3025"/>
                    <a:pt x="26611" y="3025"/>
                  </a:cubicBezTo>
                  <a:cubicBezTo>
                    <a:pt x="26835" y="3025"/>
                    <a:pt x="27062" y="3078"/>
                    <a:pt x="27273" y="3183"/>
                  </a:cubicBezTo>
                  <a:lnTo>
                    <a:pt x="38064" y="3183"/>
                  </a:lnTo>
                  <a:cubicBezTo>
                    <a:pt x="38274" y="3078"/>
                    <a:pt x="38501" y="3025"/>
                    <a:pt x="38727" y="3025"/>
                  </a:cubicBezTo>
                  <a:cubicBezTo>
                    <a:pt x="38954" y="3025"/>
                    <a:pt x="39181" y="3078"/>
                    <a:pt x="39391" y="3183"/>
                  </a:cubicBezTo>
                  <a:lnTo>
                    <a:pt x="52690" y="3183"/>
                  </a:lnTo>
                  <a:cubicBezTo>
                    <a:pt x="52901" y="3078"/>
                    <a:pt x="53128" y="3025"/>
                    <a:pt x="53352" y="3025"/>
                  </a:cubicBezTo>
                  <a:cubicBezTo>
                    <a:pt x="53576" y="3025"/>
                    <a:pt x="53797" y="3078"/>
                    <a:pt x="53997" y="3183"/>
                  </a:cubicBezTo>
                  <a:lnTo>
                    <a:pt x="65463" y="3183"/>
                  </a:lnTo>
                  <a:cubicBezTo>
                    <a:pt x="65673" y="3078"/>
                    <a:pt x="65900" y="3025"/>
                    <a:pt x="66126" y="3025"/>
                  </a:cubicBezTo>
                  <a:cubicBezTo>
                    <a:pt x="66353" y="3025"/>
                    <a:pt x="66580" y="3078"/>
                    <a:pt x="66790" y="3183"/>
                  </a:cubicBezTo>
                  <a:lnTo>
                    <a:pt x="79963" y="3183"/>
                  </a:lnTo>
                  <a:cubicBezTo>
                    <a:pt x="80163" y="3078"/>
                    <a:pt x="80384" y="3025"/>
                    <a:pt x="80608" y="3025"/>
                  </a:cubicBezTo>
                  <a:cubicBezTo>
                    <a:pt x="80832" y="3025"/>
                    <a:pt x="81059" y="3078"/>
                    <a:pt x="81270" y="3183"/>
                  </a:cubicBezTo>
                  <a:lnTo>
                    <a:pt x="92208" y="3183"/>
                  </a:lnTo>
                  <a:cubicBezTo>
                    <a:pt x="92419" y="3078"/>
                    <a:pt x="92645" y="3025"/>
                    <a:pt x="92869" y="3025"/>
                  </a:cubicBezTo>
                  <a:cubicBezTo>
                    <a:pt x="93093" y="3025"/>
                    <a:pt x="93315" y="3078"/>
                    <a:pt x="93515" y="3183"/>
                  </a:cubicBezTo>
                  <a:lnTo>
                    <a:pt x="106687" y="3183"/>
                  </a:lnTo>
                  <a:cubicBezTo>
                    <a:pt x="106898" y="3078"/>
                    <a:pt x="107125" y="3025"/>
                    <a:pt x="107351" y="3025"/>
                  </a:cubicBezTo>
                  <a:cubicBezTo>
                    <a:pt x="107578" y="3025"/>
                    <a:pt x="107804" y="3078"/>
                    <a:pt x="108015" y="3183"/>
                  </a:cubicBezTo>
                  <a:lnTo>
                    <a:pt x="119059" y="3183"/>
                  </a:lnTo>
                  <a:cubicBezTo>
                    <a:pt x="119270" y="3078"/>
                    <a:pt x="119496" y="3025"/>
                    <a:pt x="119723" y="3025"/>
                  </a:cubicBezTo>
                  <a:close/>
                  <a:moveTo>
                    <a:pt x="125677" y="1"/>
                  </a:moveTo>
                  <a:cubicBezTo>
                    <a:pt x="84874" y="1"/>
                    <a:pt x="44049" y="22"/>
                    <a:pt x="3225" y="22"/>
                  </a:cubicBezTo>
                  <a:cubicBezTo>
                    <a:pt x="3187" y="20"/>
                    <a:pt x="3149" y="20"/>
                    <a:pt x="3111" y="20"/>
                  </a:cubicBezTo>
                  <a:cubicBezTo>
                    <a:pt x="2017" y="20"/>
                    <a:pt x="1015" y="604"/>
                    <a:pt x="506" y="1581"/>
                  </a:cubicBezTo>
                  <a:cubicBezTo>
                    <a:pt x="63" y="2361"/>
                    <a:pt x="0" y="3246"/>
                    <a:pt x="0" y="4110"/>
                  </a:cubicBezTo>
                  <a:lnTo>
                    <a:pt x="0" y="31699"/>
                  </a:lnTo>
                  <a:cubicBezTo>
                    <a:pt x="0" y="32479"/>
                    <a:pt x="63" y="33280"/>
                    <a:pt x="105" y="34059"/>
                  </a:cubicBezTo>
                  <a:cubicBezTo>
                    <a:pt x="190" y="35893"/>
                    <a:pt x="1834" y="37052"/>
                    <a:pt x="3372" y="37052"/>
                  </a:cubicBezTo>
                  <a:cubicBezTo>
                    <a:pt x="23732" y="37031"/>
                    <a:pt x="44070" y="37031"/>
                    <a:pt x="64430" y="37031"/>
                  </a:cubicBezTo>
                  <a:lnTo>
                    <a:pt x="125593" y="37031"/>
                  </a:lnTo>
                  <a:cubicBezTo>
                    <a:pt x="125633" y="37033"/>
                    <a:pt x="125673" y="37033"/>
                    <a:pt x="125713" y="37033"/>
                  </a:cubicBezTo>
                  <a:cubicBezTo>
                    <a:pt x="126786" y="37033"/>
                    <a:pt x="127806" y="36491"/>
                    <a:pt x="128375" y="35577"/>
                  </a:cubicBezTo>
                  <a:cubicBezTo>
                    <a:pt x="128902" y="34797"/>
                    <a:pt x="128944" y="33933"/>
                    <a:pt x="128944" y="33069"/>
                  </a:cubicBezTo>
                  <a:lnTo>
                    <a:pt x="128944" y="5206"/>
                  </a:lnTo>
                  <a:cubicBezTo>
                    <a:pt x="128944" y="4427"/>
                    <a:pt x="128902" y="3626"/>
                    <a:pt x="128838" y="2846"/>
                  </a:cubicBezTo>
                  <a:cubicBezTo>
                    <a:pt x="128733" y="1307"/>
                    <a:pt x="127173" y="1"/>
                    <a:pt x="125677" y="1"/>
                  </a:cubicBezTo>
                  <a:close/>
                </a:path>
              </a:pathLst>
            </a:custGeom>
            <a:solidFill>
              <a:schemeClr val="accent4"/>
            </a:solidFill>
            <a:ln>
              <a:noFill/>
            </a:ln>
            <a:effectLst>
              <a:outerShdw dist="57150" dir="3000000" algn="bl" rotWithShape="0">
                <a:schemeClr val="dk1">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51"/>
            <p:cNvSpPr/>
            <p:nvPr/>
          </p:nvSpPr>
          <p:spPr>
            <a:xfrm rot="-970049">
              <a:off x="7643875" y="3941661"/>
              <a:ext cx="2378822" cy="115793"/>
            </a:xfrm>
            <a:custGeom>
              <a:avLst/>
              <a:gdLst/>
              <a:ahLst/>
              <a:cxnLst/>
              <a:rect l="l" t="t" r="r" b="b"/>
              <a:pathLst>
                <a:path w="122605" h="5968" extrusionOk="0">
                  <a:moveTo>
                    <a:pt x="7529" y="0"/>
                  </a:moveTo>
                  <a:cubicBezTo>
                    <a:pt x="5042" y="21"/>
                    <a:pt x="2534" y="21"/>
                    <a:pt x="26" y="21"/>
                  </a:cubicBezTo>
                  <a:cubicBezTo>
                    <a:pt x="26" y="1665"/>
                    <a:pt x="26" y="3309"/>
                    <a:pt x="89" y="4974"/>
                  </a:cubicBezTo>
                  <a:cubicBezTo>
                    <a:pt x="89" y="5893"/>
                    <a:pt x="0" y="5968"/>
                    <a:pt x="630" y="5968"/>
                  </a:cubicBezTo>
                  <a:cubicBezTo>
                    <a:pt x="752" y="5968"/>
                    <a:pt x="900" y="5965"/>
                    <a:pt x="1080" y="5965"/>
                  </a:cubicBezTo>
                  <a:lnTo>
                    <a:pt x="116724" y="5965"/>
                  </a:lnTo>
                  <a:cubicBezTo>
                    <a:pt x="117905" y="5965"/>
                    <a:pt x="119076" y="5955"/>
                    <a:pt x="120243" y="5955"/>
                  </a:cubicBezTo>
                  <a:cubicBezTo>
                    <a:pt x="120827" y="5955"/>
                    <a:pt x="121410" y="5958"/>
                    <a:pt x="121993" y="5965"/>
                  </a:cubicBezTo>
                  <a:cubicBezTo>
                    <a:pt x="122436" y="5965"/>
                    <a:pt x="122605" y="5838"/>
                    <a:pt x="122605" y="5375"/>
                  </a:cubicBezTo>
                  <a:cubicBezTo>
                    <a:pt x="122584" y="3583"/>
                    <a:pt x="122584" y="1813"/>
                    <a:pt x="122584" y="42"/>
                  </a:cubicBezTo>
                  <a:cubicBezTo>
                    <a:pt x="120982" y="42"/>
                    <a:pt x="119380" y="42"/>
                    <a:pt x="117778" y="21"/>
                  </a:cubicBezTo>
                  <a:cubicBezTo>
                    <a:pt x="117755" y="20"/>
                    <a:pt x="117733" y="20"/>
                    <a:pt x="117711" y="20"/>
                  </a:cubicBezTo>
                  <a:cubicBezTo>
                    <a:pt x="117302" y="20"/>
                    <a:pt x="117188" y="212"/>
                    <a:pt x="117188" y="633"/>
                  </a:cubicBezTo>
                  <a:cubicBezTo>
                    <a:pt x="117209" y="2129"/>
                    <a:pt x="117188" y="3625"/>
                    <a:pt x="117209" y="5101"/>
                  </a:cubicBezTo>
                  <a:cubicBezTo>
                    <a:pt x="117230" y="5628"/>
                    <a:pt x="117104" y="5838"/>
                    <a:pt x="116535" y="5838"/>
                  </a:cubicBezTo>
                  <a:cubicBezTo>
                    <a:pt x="116513" y="5839"/>
                    <a:pt x="116493" y="5839"/>
                    <a:pt x="116473" y="5839"/>
                  </a:cubicBezTo>
                  <a:cubicBezTo>
                    <a:pt x="115901" y="5839"/>
                    <a:pt x="115881" y="5548"/>
                    <a:pt x="115881" y="5080"/>
                  </a:cubicBezTo>
                  <a:cubicBezTo>
                    <a:pt x="115902" y="3604"/>
                    <a:pt x="115881" y="2129"/>
                    <a:pt x="115902" y="675"/>
                  </a:cubicBezTo>
                  <a:cubicBezTo>
                    <a:pt x="115902" y="190"/>
                    <a:pt x="115797" y="21"/>
                    <a:pt x="115270" y="21"/>
                  </a:cubicBezTo>
                  <a:lnTo>
                    <a:pt x="105406" y="21"/>
                  </a:lnTo>
                  <a:cubicBezTo>
                    <a:pt x="104922" y="21"/>
                    <a:pt x="104816" y="190"/>
                    <a:pt x="104816" y="633"/>
                  </a:cubicBezTo>
                  <a:cubicBezTo>
                    <a:pt x="104837" y="2129"/>
                    <a:pt x="104795" y="3625"/>
                    <a:pt x="104837" y="5101"/>
                  </a:cubicBezTo>
                  <a:cubicBezTo>
                    <a:pt x="104837" y="5628"/>
                    <a:pt x="104732" y="5838"/>
                    <a:pt x="104142" y="5838"/>
                  </a:cubicBezTo>
                  <a:cubicBezTo>
                    <a:pt x="104121" y="5839"/>
                    <a:pt x="104102" y="5839"/>
                    <a:pt x="104082" y="5839"/>
                  </a:cubicBezTo>
                  <a:cubicBezTo>
                    <a:pt x="103528" y="5839"/>
                    <a:pt x="103489" y="5548"/>
                    <a:pt x="103489" y="5080"/>
                  </a:cubicBezTo>
                  <a:cubicBezTo>
                    <a:pt x="103510" y="3604"/>
                    <a:pt x="103489" y="2150"/>
                    <a:pt x="103510" y="675"/>
                  </a:cubicBezTo>
                  <a:cubicBezTo>
                    <a:pt x="103531" y="211"/>
                    <a:pt x="103425" y="21"/>
                    <a:pt x="102898" y="21"/>
                  </a:cubicBezTo>
                  <a:lnTo>
                    <a:pt x="90906" y="21"/>
                  </a:lnTo>
                  <a:cubicBezTo>
                    <a:pt x="90442" y="21"/>
                    <a:pt x="90316" y="190"/>
                    <a:pt x="90316" y="633"/>
                  </a:cubicBezTo>
                  <a:cubicBezTo>
                    <a:pt x="90337" y="2129"/>
                    <a:pt x="90316" y="3604"/>
                    <a:pt x="90337" y="5101"/>
                  </a:cubicBezTo>
                  <a:cubicBezTo>
                    <a:pt x="90358" y="5628"/>
                    <a:pt x="90232" y="5838"/>
                    <a:pt x="89663" y="5838"/>
                  </a:cubicBezTo>
                  <a:cubicBezTo>
                    <a:pt x="89641" y="5839"/>
                    <a:pt x="89621" y="5839"/>
                    <a:pt x="89601" y="5839"/>
                  </a:cubicBezTo>
                  <a:cubicBezTo>
                    <a:pt x="89029" y="5839"/>
                    <a:pt x="89009" y="5548"/>
                    <a:pt x="89009" y="5080"/>
                  </a:cubicBezTo>
                  <a:cubicBezTo>
                    <a:pt x="89030" y="3625"/>
                    <a:pt x="88988" y="2171"/>
                    <a:pt x="89030" y="738"/>
                  </a:cubicBezTo>
                  <a:cubicBezTo>
                    <a:pt x="89030" y="211"/>
                    <a:pt x="88904" y="21"/>
                    <a:pt x="88335" y="21"/>
                  </a:cubicBezTo>
                  <a:cubicBezTo>
                    <a:pt x="86733" y="32"/>
                    <a:pt x="85131" y="37"/>
                    <a:pt x="83529" y="37"/>
                  </a:cubicBezTo>
                  <a:cubicBezTo>
                    <a:pt x="81928" y="37"/>
                    <a:pt x="80326" y="32"/>
                    <a:pt x="78724" y="21"/>
                  </a:cubicBezTo>
                  <a:cubicBezTo>
                    <a:pt x="78699" y="20"/>
                    <a:pt x="78675" y="20"/>
                    <a:pt x="78652" y="20"/>
                  </a:cubicBezTo>
                  <a:cubicBezTo>
                    <a:pt x="78167" y="20"/>
                    <a:pt x="78071" y="233"/>
                    <a:pt x="78071" y="696"/>
                  </a:cubicBezTo>
                  <a:cubicBezTo>
                    <a:pt x="78092" y="2108"/>
                    <a:pt x="78071" y="3520"/>
                    <a:pt x="78071" y="4911"/>
                  </a:cubicBezTo>
                  <a:cubicBezTo>
                    <a:pt x="78071" y="5375"/>
                    <a:pt x="78218" y="5859"/>
                    <a:pt x="77396" y="5859"/>
                  </a:cubicBezTo>
                  <a:cubicBezTo>
                    <a:pt x="76638" y="5838"/>
                    <a:pt x="76764" y="5396"/>
                    <a:pt x="76764" y="4953"/>
                  </a:cubicBezTo>
                  <a:cubicBezTo>
                    <a:pt x="76764" y="3541"/>
                    <a:pt x="76722" y="2129"/>
                    <a:pt x="76764" y="738"/>
                  </a:cubicBezTo>
                  <a:cubicBezTo>
                    <a:pt x="76785" y="211"/>
                    <a:pt x="76638" y="21"/>
                    <a:pt x="76069" y="21"/>
                  </a:cubicBezTo>
                  <a:cubicBezTo>
                    <a:pt x="74098" y="32"/>
                    <a:pt x="72122" y="37"/>
                    <a:pt x="70146" y="37"/>
                  </a:cubicBezTo>
                  <a:cubicBezTo>
                    <a:pt x="68170" y="37"/>
                    <a:pt x="66194" y="32"/>
                    <a:pt x="64224" y="21"/>
                  </a:cubicBezTo>
                  <a:cubicBezTo>
                    <a:pt x="64197" y="20"/>
                    <a:pt x="64171" y="20"/>
                    <a:pt x="64146" y="20"/>
                  </a:cubicBezTo>
                  <a:cubicBezTo>
                    <a:pt x="63666" y="20"/>
                    <a:pt x="63570" y="215"/>
                    <a:pt x="63570" y="696"/>
                  </a:cubicBezTo>
                  <a:cubicBezTo>
                    <a:pt x="63570" y="2129"/>
                    <a:pt x="63570" y="3541"/>
                    <a:pt x="63570" y="4974"/>
                  </a:cubicBezTo>
                  <a:cubicBezTo>
                    <a:pt x="63570" y="5447"/>
                    <a:pt x="63630" y="5839"/>
                    <a:pt x="62950" y="5839"/>
                  </a:cubicBezTo>
                  <a:cubicBezTo>
                    <a:pt x="62933" y="5839"/>
                    <a:pt x="62915" y="5839"/>
                    <a:pt x="62896" y="5838"/>
                  </a:cubicBezTo>
                  <a:cubicBezTo>
                    <a:pt x="62200" y="5838"/>
                    <a:pt x="62264" y="5459"/>
                    <a:pt x="62264" y="5016"/>
                  </a:cubicBezTo>
                  <a:cubicBezTo>
                    <a:pt x="62264" y="3583"/>
                    <a:pt x="62222" y="2150"/>
                    <a:pt x="62264" y="738"/>
                  </a:cubicBezTo>
                  <a:cubicBezTo>
                    <a:pt x="62264" y="211"/>
                    <a:pt x="62137" y="21"/>
                    <a:pt x="61568" y="21"/>
                  </a:cubicBezTo>
                  <a:cubicBezTo>
                    <a:pt x="59882" y="32"/>
                    <a:pt x="58191" y="37"/>
                    <a:pt x="56499" y="37"/>
                  </a:cubicBezTo>
                  <a:cubicBezTo>
                    <a:pt x="54808" y="37"/>
                    <a:pt x="53117" y="32"/>
                    <a:pt x="51431" y="21"/>
                  </a:cubicBezTo>
                  <a:cubicBezTo>
                    <a:pt x="51406" y="20"/>
                    <a:pt x="51382" y="20"/>
                    <a:pt x="51359" y="20"/>
                  </a:cubicBezTo>
                  <a:cubicBezTo>
                    <a:pt x="50873" y="20"/>
                    <a:pt x="50777" y="233"/>
                    <a:pt x="50777" y="696"/>
                  </a:cubicBezTo>
                  <a:cubicBezTo>
                    <a:pt x="50777" y="2108"/>
                    <a:pt x="50777" y="3520"/>
                    <a:pt x="50777" y="4911"/>
                  </a:cubicBezTo>
                  <a:cubicBezTo>
                    <a:pt x="50777" y="5375"/>
                    <a:pt x="50925" y="5859"/>
                    <a:pt x="50103" y="5859"/>
                  </a:cubicBezTo>
                  <a:cubicBezTo>
                    <a:pt x="49323" y="5838"/>
                    <a:pt x="49449" y="5396"/>
                    <a:pt x="49449" y="4953"/>
                  </a:cubicBezTo>
                  <a:cubicBezTo>
                    <a:pt x="49449" y="3562"/>
                    <a:pt x="49428" y="2192"/>
                    <a:pt x="49449" y="801"/>
                  </a:cubicBezTo>
                  <a:cubicBezTo>
                    <a:pt x="49470" y="211"/>
                    <a:pt x="49344" y="0"/>
                    <a:pt x="48712" y="0"/>
                  </a:cubicBezTo>
                  <a:cubicBezTo>
                    <a:pt x="46741" y="21"/>
                    <a:pt x="44776" y="32"/>
                    <a:pt x="42810" y="32"/>
                  </a:cubicBezTo>
                  <a:cubicBezTo>
                    <a:pt x="40845" y="32"/>
                    <a:pt x="38880" y="21"/>
                    <a:pt x="36909" y="0"/>
                  </a:cubicBezTo>
                  <a:cubicBezTo>
                    <a:pt x="36256" y="0"/>
                    <a:pt x="36108" y="211"/>
                    <a:pt x="36129" y="843"/>
                  </a:cubicBezTo>
                  <a:cubicBezTo>
                    <a:pt x="36171" y="2255"/>
                    <a:pt x="36129" y="3689"/>
                    <a:pt x="36150" y="5122"/>
                  </a:cubicBezTo>
                  <a:cubicBezTo>
                    <a:pt x="36171" y="5628"/>
                    <a:pt x="36024" y="5838"/>
                    <a:pt x="35455" y="5838"/>
                  </a:cubicBezTo>
                  <a:cubicBezTo>
                    <a:pt x="34907" y="5838"/>
                    <a:pt x="34823" y="5628"/>
                    <a:pt x="34823" y="5143"/>
                  </a:cubicBezTo>
                  <a:cubicBezTo>
                    <a:pt x="34844" y="3646"/>
                    <a:pt x="34801" y="2150"/>
                    <a:pt x="34844" y="654"/>
                  </a:cubicBezTo>
                  <a:cubicBezTo>
                    <a:pt x="34844" y="190"/>
                    <a:pt x="34717" y="0"/>
                    <a:pt x="34211" y="0"/>
                  </a:cubicBezTo>
                  <a:cubicBezTo>
                    <a:pt x="32620" y="11"/>
                    <a:pt x="31029" y="16"/>
                    <a:pt x="29438" y="16"/>
                  </a:cubicBezTo>
                  <a:cubicBezTo>
                    <a:pt x="27846" y="16"/>
                    <a:pt x="26255" y="11"/>
                    <a:pt x="24664" y="0"/>
                  </a:cubicBezTo>
                  <a:cubicBezTo>
                    <a:pt x="24116" y="0"/>
                    <a:pt x="24011" y="190"/>
                    <a:pt x="24011" y="696"/>
                  </a:cubicBezTo>
                  <a:cubicBezTo>
                    <a:pt x="24032" y="2150"/>
                    <a:pt x="24011" y="3583"/>
                    <a:pt x="24032" y="5037"/>
                  </a:cubicBezTo>
                  <a:cubicBezTo>
                    <a:pt x="24032" y="5543"/>
                    <a:pt x="23968" y="5838"/>
                    <a:pt x="23336" y="5838"/>
                  </a:cubicBezTo>
                  <a:cubicBezTo>
                    <a:pt x="22704" y="5817"/>
                    <a:pt x="22704" y="5543"/>
                    <a:pt x="22704" y="5059"/>
                  </a:cubicBezTo>
                  <a:cubicBezTo>
                    <a:pt x="22704" y="3583"/>
                    <a:pt x="22683" y="2129"/>
                    <a:pt x="22704" y="654"/>
                  </a:cubicBezTo>
                  <a:cubicBezTo>
                    <a:pt x="22725" y="169"/>
                    <a:pt x="22598" y="0"/>
                    <a:pt x="22093" y="0"/>
                  </a:cubicBezTo>
                  <a:cubicBezTo>
                    <a:pt x="20080" y="11"/>
                    <a:pt x="18072" y="16"/>
                    <a:pt x="16065" y="16"/>
                  </a:cubicBezTo>
                  <a:cubicBezTo>
                    <a:pt x="14057" y="16"/>
                    <a:pt x="12050" y="11"/>
                    <a:pt x="10037" y="0"/>
                  </a:cubicBezTo>
                  <a:cubicBezTo>
                    <a:pt x="9489" y="0"/>
                    <a:pt x="9405" y="211"/>
                    <a:pt x="9405" y="696"/>
                  </a:cubicBezTo>
                  <a:cubicBezTo>
                    <a:pt x="9405" y="2192"/>
                    <a:pt x="9384" y="3689"/>
                    <a:pt x="9405" y="5164"/>
                  </a:cubicBezTo>
                  <a:cubicBezTo>
                    <a:pt x="9426" y="5649"/>
                    <a:pt x="9278" y="5838"/>
                    <a:pt x="8794" y="5838"/>
                  </a:cubicBezTo>
                  <a:cubicBezTo>
                    <a:pt x="8309" y="5817"/>
                    <a:pt x="8203" y="5628"/>
                    <a:pt x="8203" y="5206"/>
                  </a:cubicBezTo>
                  <a:cubicBezTo>
                    <a:pt x="8224" y="3710"/>
                    <a:pt x="8203" y="2213"/>
                    <a:pt x="8224" y="717"/>
                  </a:cubicBezTo>
                  <a:cubicBezTo>
                    <a:pt x="8246" y="190"/>
                    <a:pt x="8098" y="0"/>
                    <a:pt x="752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51"/>
            <p:cNvSpPr/>
            <p:nvPr/>
          </p:nvSpPr>
          <p:spPr>
            <a:xfrm rot="-970049">
              <a:off x="7726880" y="3725119"/>
              <a:ext cx="258458" cy="115327"/>
            </a:xfrm>
            <a:custGeom>
              <a:avLst/>
              <a:gdLst/>
              <a:ahLst/>
              <a:cxnLst/>
              <a:rect l="l" t="t" r="r" b="b"/>
              <a:pathLst>
                <a:path w="13321" h="5944" extrusionOk="0">
                  <a:moveTo>
                    <a:pt x="1" y="0"/>
                  </a:moveTo>
                  <a:cubicBezTo>
                    <a:pt x="1" y="1770"/>
                    <a:pt x="22" y="3562"/>
                    <a:pt x="1" y="5332"/>
                  </a:cubicBezTo>
                  <a:cubicBezTo>
                    <a:pt x="1" y="5796"/>
                    <a:pt x="148" y="5944"/>
                    <a:pt x="612" y="5944"/>
                  </a:cubicBezTo>
                  <a:cubicBezTo>
                    <a:pt x="2625" y="5933"/>
                    <a:pt x="4643" y="5928"/>
                    <a:pt x="6663" y="5928"/>
                  </a:cubicBezTo>
                  <a:cubicBezTo>
                    <a:pt x="8684" y="5928"/>
                    <a:pt x="10707" y="5933"/>
                    <a:pt x="12731" y="5944"/>
                  </a:cubicBezTo>
                  <a:cubicBezTo>
                    <a:pt x="13194" y="5944"/>
                    <a:pt x="13321" y="5796"/>
                    <a:pt x="13321" y="5332"/>
                  </a:cubicBezTo>
                  <a:lnTo>
                    <a:pt x="133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51"/>
            <p:cNvSpPr/>
            <p:nvPr/>
          </p:nvSpPr>
          <p:spPr>
            <a:xfrm rot="-970049">
              <a:off x="8225258" y="3580598"/>
              <a:ext cx="258458" cy="115327"/>
            </a:xfrm>
            <a:custGeom>
              <a:avLst/>
              <a:gdLst/>
              <a:ahLst/>
              <a:cxnLst/>
              <a:rect l="l" t="t" r="r" b="b"/>
              <a:pathLst>
                <a:path w="13321" h="5944" extrusionOk="0">
                  <a:moveTo>
                    <a:pt x="0" y="0"/>
                  </a:moveTo>
                  <a:cubicBezTo>
                    <a:pt x="0" y="1749"/>
                    <a:pt x="21" y="3499"/>
                    <a:pt x="0" y="5248"/>
                  </a:cubicBezTo>
                  <a:cubicBezTo>
                    <a:pt x="0" y="5754"/>
                    <a:pt x="106" y="5944"/>
                    <a:pt x="654" y="5944"/>
                  </a:cubicBezTo>
                  <a:cubicBezTo>
                    <a:pt x="2656" y="5933"/>
                    <a:pt x="4658" y="5928"/>
                    <a:pt x="6660" y="5928"/>
                  </a:cubicBezTo>
                  <a:cubicBezTo>
                    <a:pt x="8663" y="5928"/>
                    <a:pt x="10665" y="5933"/>
                    <a:pt x="12667" y="5944"/>
                  </a:cubicBezTo>
                  <a:cubicBezTo>
                    <a:pt x="13215" y="5944"/>
                    <a:pt x="13320" y="5733"/>
                    <a:pt x="13320" y="5248"/>
                  </a:cubicBezTo>
                  <a:cubicBezTo>
                    <a:pt x="13299" y="3499"/>
                    <a:pt x="13320" y="1749"/>
                    <a:pt x="133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51"/>
            <p:cNvSpPr/>
            <p:nvPr/>
          </p:nvSpPr>
          <p:spPr>
            <a:xfrm rot="-970049">
              <a:off x="8735460" y="3433005"/>
              <a:ext cx="255994" cy="115327"/>
            </a:xfrm>
            <a:custGeom>
              <a:avLst/>
              <a:gdLst/>
              <a:ahLst/>
              <a:cxnLst/>
              <a:rect l="l" t="t" r="r" b="b"/>
              <a:pathLst>
                <a:path w="13194" h="5944" extrusionOk="0">
                  <a:moveTo>
                    <a:pt x="21" y="0"/>
                  </a:moveTo>
                  <a:cubicBezTo>
                    <a:pt x="0" y="1749"/>
                    <a:pt x="21" y="3499"/>
                    <a:pt x="0" y="5248"/>
                  </a:cubicBezTo>
                  <a:cubicBezTo>
                    <a:pt x="0" y="5754"/>
                    <a:pt x="106" y="5944"/>
                    <a:pt x="654" y="5944"/>
                  </a:cubicBezTo>
                  <a:cubicBezTo>
                    <a:pt x="2635" y="5933"/>
                    <a:pt x="4616" y="5928"/>
                    <a:pt x="6597" y="5928"/>
                  </a:cubicBezTo>
                  <a:cubicBezTo>
                    <a:pt x="8578" y="5928"/>
                    <a:pt x="10559" y="5933"/>
                    <a:pt x="12540" y="5944"/>
                  </a:cubicBezTo>
                  <a:cubicBezTo>
                    <a:pt x="13088" y="5944"/>
                    <a:pt x="13194" y="5754"/>
                    <a:pt x="13194" y="5248"/>
                  </a:cubicBezTo>
                  <a:lnTo>
                    <a:pt x="1319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51"/>
            <p:cNvSpPr/>
            <p:nvPr/>
          </p:nvSpPr>
          <p:spPr>
            <a:xfrm rot="-970049">
              <a:off x="9233818" y="3288487"/>
              <a:ext cx="256014" cy="115327"/>
            </a:xfrm>
            <a:custGeom>
              <a:avLst/>
              <a:gdLst/>
              <a:ahLst/>
              <a:cxnLst/>
              <a:rect l="l" t="t" r="r" b="b"/>
              <a:pathLst>
                <a:path w="13195" h="5944" extrusionOk="0">
                  <a:moveTo>
                    <a:pt x="22" y="0"/>
                  </a:moveTo>
                  <a:cubicBezTo>
                    <a:pt x="1" y="1749"/>
                    <a:pt x="43" y="3499"/>
                    <a:pt x="1" y="5248"/>
                  </a:cubicBezTo>
                  <a:cubicBezTo>
                    <a:pt x="1" y="5754"/>
                    <a:pt x="106" y="5944"/>
                    <a:pt x="654" y="5944"/>
                  </a:cubicBezTo>
                  <a:cubicBezTo>
                    <a:pt x="2635" y="5933"/>
                    <a:pt x="4622" y="5928"/>
                    <a:pt x="6608" y="5928"/>
                  </a:cubicBezTo>
                  <a:cubicBezTo>
                    <a:pt x="8595" y="5928"/>
                    <a:pt x="10581" y="5933"/>
                    <a:pt x="12562" y="5944"/>
                  </a:cubicBezTo>
                  <a:cubicBezTo>
                    <a:pt x="13110" y="5944"/>
                    <a:pt x="13194" y="5754"/>
                    <a:pt x="13194" y="5248"/>
                  </a:cubicBezTo>
                  <a:cubicBezTo>
                    <a:pt x="13194" y="3499"/>
                    <a:pt x="13194" y="1749"/>
                    <a:pt x="1319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1"/>
            <p:cNvSpPr/>
            <p:nvPr/>
          </p:nvSpPr>
          <p:spPr>
            <a:xfrm rot="-970049">
              <a:off x="8498125" y="3506629"/>
              <a:ext cx="222875" cy="115327"/>
            </a:xfrm>
            <a:custGeom>
              <a:avLst/>
              <a:gdLst/>
              <a:ahLst/>
              <a:cxnLst/>
              <a:rect l="l" t="t" r="r" b="b"/>
              <a:pathLst>
                <a:path w="11487" h="5944" extrusionOk="0">
                  <a:moveTo>
                    <a:pt x="21" y="0"/>
                  </a:moveTo>
                  <a:cubicBezTo>
                    <a:pt x="21" y="1749"/>
                    <a:pt x="21" y="3499"/>
                    <a:pt x="0" y="5248"/>
                  </a:cubicBezTo>
                  <a:cubicBezTo>
                    <a:pt x="0" y="5754"/>
                    <a:pt x="105" y="5944"/>
                    <a:pt x="653" y="5944"/>
                  </a:cubicBezTo>
                  <a:cubicBezTo>
                    <a:pt x="2350" y="5933"/>
                    <a:pt x="4047" y="5928"/>
                    <a:pt x="5743" y="5928"/>
                  </a:cubicBezTo>
                  <a:cubicBezTo>
                    <a:pt x="7440" y="5928"/>
                    <a:pt x="9137" y="5933"/>
                    <a:pt x="10833" y="5944"/>
                  </a:cubicBezTo>
                  <a:cubicBezTo>
                    <a:pt x="11381" y="5944"/>
                    <a:pt x="11487" y="5733"/>
                    <a:pt x="11487" y="5248"/>
                  </a:cubicBezTo>
                  <a:cubicBezTo>
                    <a:pt x="11465" y="3499"/>
                    <a:pt x="11487" y="1749"/>
                    <a:pt x="1148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1"/>
            <p:cNvSpPr/>
            <p:nvPr/>
          </p:nvSpPr>
          <p:spPr>
            <a:xfrm rot="-970049">
              <a:off x="9504826" y="3215769"/>
              <a:ext cx="215521" cy="115327"/>
            </a:xfrm>
            <a:custGeom>
              <a:avLst/>
              <a:gdLst/>
              <a:ahLst/>
              <a:cxnLst/>
              <a:rect l="l" t="t" r="r" b="b"/>
              <a:pathLst>
                <a:path w="11108" h="5944" extrusionOk="0">
                  <a:moveTo>
                    <a:pt x="21" y="0"/>
                  </a:moveTo>
                  <a:cubicBezTo>
                    <a:pt x="0" y="1749"/>
                    <a:pt x="42" y="3499"/>
                    <a:pt x="0" y="5248"/>
                  </a:cubicBezTo>
                  <a:cubicBezTo>
                    <a:pt x="0" y="5754"/>
                    <a:pt x="105" y="5944"/>
                    <a:pt x="653" y="5944"/>
                  </a:cubicBezTo>
                  <a:cubicBezTo>
                    <a:pt x="2287" y="5933"/>
                    <a:pt x="3920" y="5928"/>
                    <a:pt x="5554" y="5928"/>
                  </a:cubicBezTo>
                  <a:cubicBezTo>
                    <a:pt x="7187" y="5928"/>
                    <a:pt x="8820" y="5933"/>
                    <a:pt x="10454" y="5944"/>
                  </a:cubicBezTo>
                  <a:cubicBezTo>
                    <a:pt x="11002" y="5944"/>
                    <a:pt x="11107" y="5754"/>
                    <a:pt x="11107" y="5248"/>
                  </a:cubicBezTo>
                  <a:cubicBezTo>
                    <a:pt x="11086" y="3499"/>
                    <a:pt x="11086" y="1749"/>
                    <a:pt x="1108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51"/>
            <p:cNvSpPr/>
            <p:nvPr/>
          </p:nvSpPr>
          <p:spPr>
            <a:xfrm rot="-970049">
              <a:off x="9006505" y="3360687"/>
              <a:ext cx="212669" cy="115327"/>
            </a:xfrm>
            <a:custGeom>
              <a:avLst/>
              <a:gdLst/>
              <a:ahLst/>
              <a:cxnLst/>
              <a:rect l="l" t="t" r="r" b="b"/>
              <a:pathLst>
                <a:path w="10961" h="5944" extrusionOk="0">
                  <a:moveTo>
                    <a:pt x="1" y="0"/>
                  </a:moveTo>
                  <a:cubicBezTo>
                    <a:pt x="1" y="1749"/>
                    <a:pt x="22" y="3499"/>
                    <a:pt x="1" y="5248"/>
                  </a:cubicBezTo>
                  <a:cubicBezTo>
                    <a:pt x="1" y="5733"/>
                    <a:pt x="106" y="5944"/>
                    <a:pt x="654" y="5944"/>
                  </a:cubicBezTo>
                  <a:cubicBezTo>
                    <a:pt x="2266" y="5933"/>
                    <a:pt x="3879" y="5928"/>
                    <a:pt x="5488" y="5928"/>
                  </a:cubicBezTo>
                  <a:cubicBezTo>
                    <a:pt x="7098" y="5928"/>
                    <a:pt x="8705" y="5933"/>
                    <a:pt x="10307" y="5944"/>
                  </a:cubicBezTo>
                  <a:cubicBezTo>
                    <a:pt x="10855" y="5944"/>
                    <a:pt x="10960" y="5733"/>
                    <a:pt x="10960" y="5248"/>
                  </a:cubicBezTo>
                  <a:cubicBezTo>
                    <a:pt x="10939" y="3499"/>
                    <a:pt x="10960" y="1749"/>
                    <a:pt x="109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51"/>
            <p:cNvSpPr/>
            <p:nvPr/>
          </p:nvSpPr>
          <p:spPr>
            <a:xfrm rot="-970049">
              <a:off x="7999999" y="3652914"/>
              <a:ext cx="210205" cy="115327"/>
            </a:xfrm>
            <a:custGeom>
              <a:avLst/>
              <a:gdLst/>
              <a:ahLst/>
              <a:cxnLst/>
              <a:rect l="l" t="t" r="r" b="b"/>
              <a:pathLst>
                <a:path w="10834" h="5944" extrusionOk="0">
                  <a:moveTo>
                    <a:pt x="0" y="0"/>
                  </a:moveTo>
                  <a:cubicBezTo>
                    <a:pt x="0" y="1749"/>
                    <a:pt x="22" y="3499"/>
                    <a:pt x="0" y="5248"/>
                  </a:cubicBezTo>
                  <a:cubicBezTo>
                    <a:pt x="0" y="5754"/>
                    <a:pt x="106" y="5944"/>
                    <a:pt x="654" y="5944"/>
                  </a:cubicBezTo>
                  <a:cubicBezTo>
                    <a:pt x="2245" y="5933"/>
                    <a:pt x="3831" y="5928"/>
                    <a:pt x="5417" y="5928"/>
                  </a:cubicBezTo>
                  <a:cubicBezTo>
                    <a:pt x="7003" y="5928"/>
                    <a:pt x="8589" y="5933"/>
                    <a:pt x="10180" y="5944"/>
                  </a:cubicBezTo>
                  <a:cubicBezTo>
                    <a:pt x="10728" y="5944"/>
                    <a:pt x="10834" y="5754"/>
                    <a:pt x="10834" y="5248"/>
                  </a:cubicBezTo>
                  <a:lnTo>
                    <a:pt x="1083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51"/>
            <p:cNvSpPr/>
            <p:nvPr/>
          </p:nvSpPr>
          <p:spPr>
            <a:xfrm rot="-970049">
              <a:off x="7598541" y="3925954"/>
              <a:ext cx="159099" cy="146410"/>
            </a:xfrm>
            <a:custGeom>
              <a:avLst/>
              <a:gdLst/>
              <a:ahLst/>
              <a:cxnLst/>
              <a:rect l="l" t="t" r="r" b="b"/>
              <a:pathLst>
                <a:path w="8200" h="7546" extrusionOk="0">
                  <a:moveTo>
                    <a:pt x="7504" y="1"/>
                  </a:moveTo>
                  <a:cubicBezTo>
                    <a:pt x="6260" y="22"/>
                    <a:pt x="5012" y="27"/>
                    <a:pt x="3760" y="27"/>
                  </a:cubicBezTo>
                  <a:cubicBezTo>
                    <a:pt x="2509" y="27"/>
                    <a:pt x="1255" y="22"/>
                    <a:pt x="1" y="22"/>
                  </a:cubicBezTo>
                  <a:lnTo>
                    <a:pt x="1" y="7525"/>
                  </a:lnTo>
                  <a:cubicBezTo>
                    <a:pt x="1244" y="7525"/>
                    <a:pt x="2493" y="7519"/>
                    <a:pt x="3745" y="7519"/>
                  </a:cubicBezTo>
                  <a:cubicBezTo>
                    <a:pt x="4996" y="7519"/>
                    <a:pt x="6250" y="7525"/>
                    <a:pt x="7504" y="7546"/>
                  </a:cubicBezTo>
                  <a:cubicBezTo>
                    <a:pt x="8052" y="7546"/>
                    <a:pt x="8199" y="7356"/>
                    <a:pt x="8199" y="6829"/>
                  </a:cubicBezTo>
                  <a:cubicBezTo>
                    <a:pt x="8178" y="4785"/>
                    <a:pt x="8178" y="2762"/>
                    <a:pt x="8199" y="717"/>
                  </a:cubicBezTo>
                  <a:cubicBezTo>
                    <a:pt x="8199" y="169"/>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51"/>
            <p:cNvSpPr/>
            <p:nvPr/>
          </p:nvSpPr>
          <p:spPr>
            <a:xfrm rot="-970049">
              <a:off x="7645519" y="4093058"/>
              <a:ext cx="159099" cy="136204"/>
            </a:xfrm>
            <a:custGeom>
              <a:avLst/>
              <a:gdLst/>
              <a:ahLst/>
              <a:cxnLst/>
              <a:rect l="l" t="t" r="r" b="b"/>
              <a:pathLst>
                <a:path w="8200" h="7020" extrusionOk="0">
                  <a:moveTo>
                    <a:pt x="7504" y="1"/>
                  </a:moveTo>
                  <a:cubicBezTo>
                    <a:pt x="5017" y="22"/>
                    <a:pt x="2509" y="22"/>
                    <a:pt x="1" y="22"/>
                  </a:cubicBezTo>
                  <a:lnTo>
                    <a:pt x="1" y="6998"/>
                  </a:lnTo>
                  <a:cubicBezTo>
                    <a:pt x="1244" y="6998"/>
                    <a:pt x="2493" y="6993"/>
                    <a:pt x="3745" y="6993"/>
                  </a:cubicBezTo>
                  <a:cubicBezTo>
                    <a:pt x="4996" y="6993"/>
                    <a:pt x="6250" y="6998"/>
                    <a:pt x="7504" y="7019"/>
                  </a:cubicBezTo>
                  <a:cubicBezTo>
                    <a:pt x="8052" y="7019"/>
                    <a:pt x="8199" y="6830"/>
                    <a:pt x="8199" y="6303"/>
                  </a:cubicBezTo>
                  <a:cubicBezTo>
                    <a:pt x="8178" y="4448"/>
                    <a:pt x="8178" y="2572"/>
                    <a:pt x="8199" y="717"/>
                  </a:cubicBezTo>
                  <a:cubicBezTo>
                    <a:pt x="8199" y="170"/>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1"/>
            <p:cNvSpPr/>
            <p:nvPr/>
          </p:nvSpPr>
          <p:spPr>
            <a:xfrm rot="-970049">
              <a:off x="7554414" y="3789119"/>
              <a:ext cx="159099" cy="115735"/>
            </a:xfrm>
            <a:custGeom>
              <a:avLst/>
              <a:gdLst/>
              <a:ahLst/>
              <a:cxnLst/>
              <a:rect l="l" t="t" r="r" b="b"/>
              <a:pathLst>
                <a:path w="8200" h="5965" extrusionOk="0">
                  <a:moveTo>
                    <a:pt x="696" y="0"/>
                  </a:moveTo>
                  <a:cubicBezTo>
                    <a:pt x="169" y="0"/>
                    <a:pt x="1" y="126"/>
                    <a:pt x="1" y="696"/>
                  </a:cubicBezTo>
                  <a:cubicBezTo>
                    <a:pt x="22" y="2445"/>
                    <a:pt x="1" y="4194"/>
                    <a:pt x="1" y="5943"/>
                  </a:cubicBezTo>
                  <a:cubicBezTo>
                    <a:pt x="1244" y="5943"/>
                    <a:pt x="2488" y="5938"/>
                    <a:pt x="3734" y="5938"/>
                  </a:cubicBezTo>
                  <a:cubicBezTo>
                    <a:pt x="4980" y="5938"/>
                    <a:pt x="6229" y="5943"/>
                    <a:pt x="7483" y="5965"/>
                  </a:cubicBezTo>
                  <a:cubicBezTo>
                    <a:pt x="8094" y="5965"/>
                    <a:pt x="8199" y="5754"/>
                    <a:pt x="8199" y="5206"/>
                  </a:cubicBezTo>
                  <a:cubicBezTo>
                    <a:pt x="8178" y="3478"/>
                    <a:pt x="8199" y="1749"/>
                    <a:pt x="8199" y="21"/>
                  </a:cubicBezTo>
                  <a:cubicBezTo>
                    <a:pt x="6945" y="21"/>
                    <a:pt x="5697" y="26"/>
                    <a:pt x="4448" y="26"/>
                  </a:cubicBezTo>
                  <a:cubicBezTo>
                    <a:pt x="3199" y="26"/>
                    <a:pt x="1950" y="21"/>
                    <a:pt x="69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51"/>
            <p:cNvSpPr/>
            <p:nvPr/>
          </p:nvSpPr>
          <p:spPr>
            <a:xfrm rot="-970049">
              <a:off x="9781589" y="3301079"/>
              <a:ext cx="105122" cy="145653"/>
            </a:xfrm>
            <a:custGeom>
              <a:avLst/>
              <a:gdLst/>
              <a:ahLst/>
              <a:cxnLst/>
              <a:rect l="l" t="t" r="r" b="b"/>
              <a:pathLst>
                <a:path w="5418" h="7507" extrusionOk="0">
                  <a:moveTo>
                    <a:pt x="509" y="1"/>
                  </a:moveTo>
                  <a:cubicBezTo>
                    <a:pt x="179" y="1"/>
                    <a:pt x="22" y="108"/>
                    <a:pt x="22" y="531"/>
                  </a:cubicBezTo>
                  <a:cubicBezTo>
                    <a:pt x="22" y="2680"/>
                    <a:pt x="22" y="4830"/>
                    <a:pt x="22" y="6980"/>
                  </a:cubicBezTo>
                  <a:cubicBezTo>
                    <a:pt x="1" y="7422"/>
                    <a:pt x="212" y="7507"/>
                    <a:pt x="612" y="7507"/>
                  </a:cubicBezTo>
                  <a:cubicBezTo>
                    <a:pt x="2214" y="7486"/>
                    <a:pt x="3794" y="7486"/>
                    <a:pt x="5396" y="7486"/>
                  </a:cubicBezTo>
                  <a:cubicBezTo>
                    <a:pt x="5396" y="4999"/>
                    <a:pt x="5417" y="2512"/>
                    <a:pt x="5417" y="25"/>
                  </a:cubicBezTo>
                  <a:cubicBezTo>
                    <a:pt x="3816" y="25"/>
                    <a:pt x="2214" y="25"/>
                    <a:pt x="612" y="4"/>
                  </a:cubicBezTo>
                  <a:cubicBezTo>
                    <a:pt x="576" y="2"/>
                    <a:pt x="542" y="1"/>
                    <a:pt x="50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1"/>
            <p:cNvSpPr/>
            <p:nvPr/>
          </p:nvSpPr>
          <p:spPr>
            <a:xfrm rot="-970049">
              <a:off x="9828515" y="3467822"/>
              <a:ext cx="105122" cy="135816"/>
            </a:xfrm>
            <a:custGeom>
              <a:avLst/>
              <a:gdLst/>
              <a:ahLst/>
              <a:cxnLst/>
              <a:rect l="l" t="t" r="r" b="b"/>
              <a:pathLst>
                <a:path w="5418" h="7000" extrusionOk="0">
                  <a:moveTo>
                    <a:pt x="536" y="0"/>
                  </a:moveTo>
                  <a:cubicBezTo>
                    <a:pt x="116" y="0"/>
                    <a:pt x="22" y="175"/>
                    <a:pt x="22" y="613"/>
                  </a:cubicBezTo>
                  <a:cubicBezTo>
                    <a:pt x="22" y="2531"/>
                    <a:pt x="22" y="4470"/>
                    <a:pt x="22" y="6409"/>
                  </a:cubicBezTo>
                  <a:cubicBezTo>
                    <a:pt x="1" y="6852"/>
                    <a:pt x="148" y="6999"/>
                    <a:pt x="612" y="6999"/>
                  </a:cubicBezTo>
                  <a:lnTo>
                    <a:pt x="5417" y="6999"/>
                  </a:lnTo>
                  <a:cubicBezTo>
                    <a:pt x="5396" y="4681"/>
                    <a:pt x="5396" y="2341"/>
                    <a:pt x="5396" y="23"/>
                  </a:cubicBezTo>
                  <a:cubicBezTo>
                    <a:pt x="3794" y="23"/>
                    <a:pt x="2214" y="23"/>
                    <a:pt x="612" y="2"/>
                  </a:cubicBezTo>
                  <a:cubicBezTo>
                    <a:pt x="585" y="1"/>
                    <a:pt x="560" y="0"/>
                    <a:pt x="5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1"/>
            <p:cNvSpPr/>
            <p:nvPr/>
          </p:nvSpPr>
          <p:spPr>
            <a:xfrm rot="-970049">
              <a:off x="9737527" y="3164293"/>
              <a:ext cx="105122" cy="115327"/>
            </a:xfrm>
            <a:custGeom>
              <a:avLst/>
              <a:gdLst/>
              <a:ahLst/>
              <a:cxnLst/>
              <a:rect l="l" t="t" r="r" b="b"/>
              <a:pathLst>
                <a:path w="5418" h="5944" extrusionOk="0">
                  <a:moveTo>
                    <a:pt x="22" y="0"/>
                  </a:moveTo>
                  <a:cubicBezTo>
                    <a:pt x="22" y="1770"/>
                    <a:pt x="43" y="3541"/>
                    <a:pt x="22" y="5332"/>
                  </a:cubicBezTo>
                  <a:cubicBezTo>
                    <a:pt x="1" y="5775"/>
                    <a:pt x="127" y="5944"/>
                    <a:pt x="612" y="5944"/>
                  </a:cubicBezTo>
                  <a:cubicBezTo>
                    <a:pt x="2214" y="5922"/>
                    <a:pt x="3794" y="5922"/>
                    <a:pt x="5417" y="5922"/>
                  </a:cubicBezTo>
                  <a:cubicBezTo>
                    <a:pt x="5417" y="4152"/>
                    <a:pt x="5396" y="2361"/>
                    <a:pt x="5417" y="590"/>
                  </a:cubicBezTo>
                  <a:cubicBezTo>
                    <a:pt x="5417" y="127"/>
                    <a:pt x="5270" y="0"/>
                    <a:pt x="4806" y="0"/>
                  </a:cubicBezTo>
                  <a:cubicBezTo>
                    <a:pt x="4272" y="7"/>
                    <a:pt x="3741" y="9"/>
                    <a:pt x="3210" y="9"/>
                  </a:cubicBezTo>
                  <a:cubicBezTo>
                    <a:pt x="2148" y="9"/>
                    <a:pt x="1090" y="0"/>
                    <a:pt x="2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1"/>
            <p:cNvSpPr/>
            <p:nvPr/>
          </p:nvSpPr>
          <p:spPr>
            <a:xfrm rot="-970049">
              <a:off x="7770942" y="3861499"/>
              <a:ext cx="258866" cy="146410"/>
            </a:xfrm>
            <a:custGeom>
              <a:avLst/>
              <a:gdLst/>
              <a:ahLst/>
              <a:cxnLst/>
              <a:rect l="l" t="t" r="r" b="b"/>
              <a:pathLst>
                <a:path w="13342" h="7546" extrusionOk="0">
                  <a:moveTo>
                    <a:pt x="675" y="1"/>
                  </a:moveTo>
                  <a:cubicBezTo>
                    <a:pt x="169" y="1"/>
                    <a:pt x="22" y="148"/>
                    <a:pt x="22" y="675"/>
                  </a:cubicBezTo>
                  <a:cubicBezTo>
                    <a:pt x="43" y="2740"/>
                    <a:pt x="43" y="4806"/>
                    <a:pt x="22" y="6871"/>
                  </a:cubicBezTo>
                  <a:cubicBezTo>
                    <a:pt x="1" y="7377"/>
                    <a:pt x="148" y="7546"/>
                    <a:pt x="675" y="7546"/>
                  </a:cubicBezTo>
                  <a:cubicBezTo>
                    <a:pt x="1666" y="7525"/>
                    <a:pt x="2656" y="7519"/>
                    <a:pt x="3644" y="7519"/>
                  </a:cubicBezTo>
                  <a:cubicBezTo>
                    <a:pt x="4632" y="7519"/>
                    <a:pt x="5617" y="7525"/>
                    <a:pt x="6598" y="7525"/>
                  </a:cubicBezTo>
                  <a:cubicBezTo>
                    <a:pt x="7609" y="7525"/>
                    <a:pt x="8621" y="7519"/>
                    <a:pt x="9632" y="7519"/>
                  </a:cubicBezTo>
                  <a:cubicBezTo>
                    <a:pt x="10644" y="7519"/>
                    <a:pt x="11656" y="7525"/>
                    <a:pt x="12667" y="7546"/>
                  </a:cubicBezTo>
                  <a:cubicBezTo>
                    <a:pt x="13194" y="7546"/>
                    <a:pt x="13342" y="7398"/>
                    <a:pt x="13342" y="6871"/>
                  </a:cubicBezTo>
                  <a:cubicBezTo>
                    <a:pt x="13300" y="4806"/>
                    <a:pt x="13300" y="2740"/>
                    <a:pt x="13342" y="675"/>
                  </a:cubicBezTo>
                  <a:cubicBezTo>
                    <a:pt x="13342" y="169"/>
                    <a:pt x="13194" y="1"/>
                    <a:pt x="12667" y="1"/>
                  </a:cubicBezTo>
                  <a:cubicBezTo>
                    <a:pt x="10665" y="11"/>
                    <a:pt x="8668" y="16"/>
                    <a:pt x="6671" y="16"/>
                  </a:cubicBezTo>
                  <a:cubicBezTo>
                    <a:pt x="4674" y="16"/>
                    <a:pt x="2677" y="1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1"/>
            <p:cNvSpPr/>
            <p:nvPr/>
          </p:nvSpPr>
          <p:spPr>
            <a:xfrm rot="-970049">
              <a:off x="8269271" y="3717043"/>
              <a:ext cx="258458" cy="146002"/>
            </a:xfrm>
            <a:custGeom>
              <a:avLst/>
              <a:gdLst/>
              <a:ahLst/>
              <a:cxnLst/>
              <a:rect l="l" t="t" r="r" b="b"/>
              <a:pathLst>
                <a:path w="13321" h="7525" extrusionOk="0">
                  <a:moveTo>
                    <a:pt x="590" y="1"/>
                  </a:moveTo>
                  <a:cubicBezTo>
                    <a:pt x="106" y="1"/>
                    <a:pt x="0" y="169"/>
                    <a:pt x="0" y="612"/>
                  </a:cubicBezTo>
                  <a:cubicBezTo>
                    <a:pt x="21" y="2698"/>
                    <a:pt x="21" y="4785"/>
                    <a:pt x="0" y="6871"/>
                  </a:cubicBezTo>
                  <a:cubicBezTo>
                    <a:pt x="0" y="7398"/>
                    <a:pt x="169" y="7525"/>
                    <a:pt x="675" y="7525"/>
                  </a:cubicBezTo>
                  <a:cubicBezTo>
                    <a:pt x="1342" y="7518"/>
                    <a:pt x="2010" y="7515"/>
                    <a:pt x="2677" y="7515"/>
                  </a:cubicBezTo>
                  <a:cubicBezTo>
                    <a:pt x="4012" y="7515"/>
                    <a:pt x="5347" y="7525"/>
                    <a:pt x="6681" y="7525"/>
                  </a:cubicBezTo>
                  <a:lnTo>
                    <a:pt x="12667" y="7525"/>
                  </a:lnTo>
                  <a:cubicBezTo>
                    <a:pt x="13131" y="7525"/>
                    <a:pt x="13320" y="7440"/>
                    <a:pt x="13320" y="6914"/>
                  </a:cubicBezTo>
                  <a:cubicBezTo>
                    <a:pt x="13299" y="4806"/>
                    <a:pt x="13299" y="2698"/>
                    <a:pt x="13320" y="591"/>
                  </a:cubicBezTo>
                  <a:cubicBezTo>
                    <a:pt x="13320" y="106"/>
                    <a:pt x="13152" y="1"/>
                    <a:pt x="12709" y="1"/>
                  </a:cubicBezTo>
                  <a:cubicBezTo>
                    <a:pt x="10686" y="11"/>
                    <a:pt x="8668" y="16"/>
                    <a:pt x="6650" y="16"/>
                  </a:cubicBezTo>
                  <a:cubicBezTo>
                    <a:pt x="4632" y="16"/>
                    <a:pt x="2614" y="1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1"/>
            <p:cNvSpPr/>
            <p:nvPr/>
          </p:nvSpPr>
          <p:spPr>
            <a:xfrm rot="-970049">
              <a:off x="9277888" y="3424923"/>
              <a:ext cx="256014" cy="146410"/>
            </a:xfrm>
            <a:custGeom>
              <a:avLst/>
              <a:gdLst/>
              <a:ahLst/>
              <a:cxnLst/>
              <a:rect l="l" t="t" r="r" b="b"/>
              <a:pathLst>
                <a:path w="13195" h="7546" extrusionOk="0">
                  <a:moveTo>
                    <a:pt x="633" y="1"/>
                  </a:moveTo>
                  <a:cubicBezTo>
                    <a:pt x="127" y="1"/>
                    <a:pt x="1" y="169"/>
                    <a:pt x="1" y="633"/>
                  </a:cubicBezTo>
                  <a:cubicBezTo>
                    <a:pt x="22" y="2719"/>
                    <a:pt x="22" y="4806"/>
                    <a:pt x="1" y="6892"/>
                  </a:cubicBezTo>
                  <a:cubicBezTo>
                    <a:pt x="1" y="7377"/>
                    <a:pt x="148" y="7525"/>
                    <a:pt x="633" y="7525"/>
                  </a:cubicBezTo>
                  <a:cubicBezTo>
                    <a:pt x="1300" y="7518"/>
                    <a:pt x="1966" y="7515"/>
                    <a:pt x="2630" y="7515"/>
                  </a:cubicBezTo>
                  <a:cubicBezTo>
                    <a:pt x="3958" y="7515"/>
                    <a:pt x="5284" y="7525"/>
                    <a:pt x="6619" y="7525"/>
                  </a:cubicBezTo>
                  <a:cubicBezTo>
                    <a:pt x="8600" y="7525"/>
                    <a:pt x="10560" y="7525"/>
                    <a:pt x="12541" y="7546"/>
                  </a:cubicBezTo>
                  <a:cubicBezTo>
                    <a:pt x="12984" y="7546"/>
                    <a:pt x="13194" y="7462"/>
                    <a:pt x="13194" y="6935"/>
                  </a:cubicBezTo>
                  <a:cubicBezTo>
                    <a:pt x="13173" y="4827"/>
                    <a:pt x="13173" y="2719"/>
                    <a:pt x="13194" y="612"/>
                  </a:cubicBezTo>
                  <a:cubicBezTo>
                    <a:pt x="13194" y="148"/>
                    <a:pt x="13068" y="1"/>
                    <a:pt x="12604" y="1"/>
                  </a:cubicBezTo>
                  <a:cubicBezTo>
                    <a:pt x="10602" y="11"/>
                    <a:pt x="8605" y="16"/>
                    <a:pt x="6611" y="16"/>
                  </a:cubicBezTo>
                  <a:cubicBezTo>
                    <a:pt x="4616" y="16"/>
                    <a:pt x="2625" y="1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1"/>
            <p:cNvSpPr/>
            <p:nvPr/>
          </p:nvSpPr>
          <p:spPr>
            <a:xfrm rot="-970049">
              <a:off x="8779522" y="3569385"/>
              <a:ext cx="256402" cy="146410"/>
            </a:xfrm>
            <a:custGeom>
              <a:avLst/>
              <a:gdLst/>
              <a:ahLst/>
              <a:cxnLst/>
              <a:rect l="l" t="t" r="r" b="b"/>
              <a:pathLst>
                <a:path w="13215" h="7546" extrusionOk="0">
                  <a:moveTo>
                    <a:pt x="654" y="1"/>
                  </a:moveTo>
                  <a:cubicBezTo>
                    <a:pt x="148" y="1"/>
                    <a:pt x="21" y="148"/>
                    <a:pt x="21" y="633"/>
                  </a:cubicBezTo>
                  <a:cubicBezTo>
                    <a:pt x="42" y="2719"/>
                    <a:pt x="42" y="4806"/>
                    <a:pt x="21" y="6892"/>
                  </a:cubicBezTo>
                  <a:cubicBezTo>
                    <a:pt x="0" y="7440"/>
                    <a:pt x="232" y="7525"/>
                    <a:pt x="717" y="7525"/>
                  </a:cubicBezTo>
                  <a:lnTo>
                    <a:pt x="6639" y="7525"/>
                  </a:lnTo>
                  <a:cubicBezTo>
                    <a:pt x="8599" y="7525"/>
                    <a:pt x="10580" y="7525"/>
                    <a:pt x="12540" y="7546"/>
                  </a:cubicBezTo>
                  <a:cubicBezTo>
                    <a:pt x="13004" y="7546"/>
                    <a:pt x="13215" y="7462"/>
                    <a:pt x="13215" y="6935"/>
                  </a:cubicBezTo>
                  <a:cubicBezTo>
                    <a:pt x="13173" y="4827"/>
                    <a:pt x="13194" y="2719"/>
                    <a:pt x="13215" y="612"/>
                  </a:cubicBezTo>
                  <a:cubicBezTo>
                    <a:pt x="13215" y="169"/>
                    <a:pt x="13088" y="1"/>
                    <a:pt x="12604" y="1"/>
                  </a:cubicBezTo>
                  <a:cubicBezTo>
                    <a:pt x="10612" y="11"/>
                    <a:pt x="8620" y="16"/>
                    <a:pt x="6629" y="16"/>
                  </a:cubicBezTo>
                  <a:cubicBezTo>
                    <a:pt x="4637" y="16"/>
                    <a:pt x="26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1"/>
            <p:cNvSpPr/>
            <p:nvPr/>
          </p:nvSpPr>
          <p:spPr>
            <a:xfrm rot="-970049">
              <a:off x="8316354" y="3884481"/>
              <a:ext cx="258866" cy="135797"/>
            </a:xfrm>
            <a:custGeom>
              <a:avLst/>
              <a:gdLst/>
              <a:ahLst/>
              <a:cxnLst/>
              <a:rect l="l" t="t" r="r" b="b"/>
              <a:pathLst>
                <a:path w="13342" h="6999" extrusionOk="0">
                  <a:moveTo>
                    <a:pt x="611" y="1"/>
                  </a:moveTo>
                  <a:cubicBezTo>
                    <a:pt x="148" y="1"/>
                    <a:pt x="0" y="149"/>
                    <a:pt x="0" y="591"/>
                  </a:cubicBezTo>
                  <a:cubicBezTo>
                    <a:pt x="21" y="2530"/>
                    <a:pt x="21" y="4469"/>
                    <a:pt x="0" y="6387"/>
                  </a:cubicBezTo>
                  <a:cubicBezTo>
                    <a:pt x="0" y="6851"/>
                    <a:pt x="148" y="6998"/>
                    <a:pt x="611" y="6998"/>
                  </a:cubicBezTo>
                  <a:cubicBezTo>
                    <a:pt x="2624" y="6988"/>
                    <a:pt x="4642" y="6982"/>
                    <a:pt x="6663" y="6982"/>
                  </a:cubicBezTo>
                  <a:cubicBezTo>
                    <a:pt x="8684" y="6982"/>
                    <a:pt x="10707" y="6988"/>
                    <a:pt x="12730" y="6998"/>
                  </a:cubicBezTo>
                  <a:cubicBezTo>
                    <a:pt x="13194" y="6998"/>
                    <a:pt x="13320" y="6851"/>
                    <a:pt x="13320" y="6387"/>
                  </a:cubicBezTo>
                  <a:cubicBezTo>
                    <a:pt x="13299" y="4490"/>
                    <a:pt x="13299" y="2572"/>
                    <a:pt x="13320" y="675"/>
                  </a:cubicBezTo>
                  <a:cubicBezTo>
                    <a:pt x="13341" y="149"/>
                    <a:pt x="13173" y="1"/>
                    <a:pt x="12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1"/>
            <p:cNvSpPr/>
            <p:nvPr/>
          </p:nvSpPr>
          <p:spPr>
            <a:xfrm rot="-970049">
              <a:off x="7817920" y="4028603"/>
              <a:ext cx="258866" cy="136204"/>
            </a:xfrm>
            <a:custGeom>
              <a:avLst/>
              <a:gdLst/>
              <a:ahLst/>
              <a:cxnLst/>
              <a:rect l="l" t="t" r="r" b="b"/>
              <a:pathLst>
                <a:path w="13342" h="7020" extrusionOk="0">
                  <a:moveTo>
                    <a:pt x="696" y="1"/>
                  </a:moveTo>
                  <a:cubicBezTo>
                    <a:pt x="169" y="1"/>
                    <a:pt x="1" y="148"/>
                    <a:pt x="1" y="675"/>
                  </a:cubicBezTo>
                  <a:cubicBezTo>
                    <a:pt x="43" y="2551"/>
                    <a:pt x="43" y="4448"/>
                    <a:pt x="1" y="6324"/>
                  </a:cubicBezTo>
                  <a:cubicBezTo>
                    <a:pt x="1" y="6830"/>
                    <a:pt x="148" y="7019"/>
                    <a:pt x="675" y="7019"/>
                  </a:cubicBezTo>
                  <a:cubicBezTo>
                    <a:pt x="2667" y="7009"/>
                    <a:pt x="4664" y="7003"/>
                    <a:pt x="6661" y="7003"/>
                  </a:cubicBezTo>
                  <a:cubicBezTo>
                    <a:pt x="8658" y="7003"/>
                    <a:pt x="10655" y="7009"/>
                    <a:pt x="12646" y="7019"/>
                  </a:cubicBezTo>
                  <a:cubicBezTo>
                    <a:pt x="13173" y="7019"/>
                    <a:pt x="13342" y="6872"/>
                    <a:pt x="13342" y="6345"/>
                  </a:cubicBezTo>
                  <a:cubicBezTo>
                    <a:pt x="13300" y="4490"/>
                    <a:pt x="13300" y="2614"/>
                    <a:pt x="13342" y="760"/>
                  </a:cubicBezTo>
                  <a:cubicBezTo>
                    <a:pt x="13342" y="191"/>
                    <a:pt x="13194" y="1"/>
                    <a:pt x="12604" y="1"/>
                  </a:cubicBezTo>
                  <a:cubicBezTo>
                    <a:pt x="11614" y="22"/>
                    <a:pt x="10628" y="27"/>
                    <a:pt x="9643" y="27"/>
                  </a:cubicBezTo>
                  <a:cubicBezTo>
                    <a:pt x="8658" y="27"/>
                    <a:pt x="7672" y="22"/>
                    <a:pt x="6682" y="22"/>
                  </a:cubicBezTo>
                  <a:cubicBezTo>
                    <a:pt x="4680" y="22"/>
                    <a:pt x="2677" y="22"/>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1"/>
            <p:cNvSpPr/>
            <p:nvPr/>
          </p:nvSpPr>
          <p:spPr>
            <a:xfrm rot="-970049">
              <a:off x="9324798" y="3591959"/>
              <a:ext cx="256421" cy="135816"/>
            </a:xfrm>
            <a:custGeom>
              <a:avLst/>
              <a:gdLst/>
              <a:ahLst/>
              <a:cxnLst/>
              <a:rect l="l" t="t" r="r" b="b"/>
              <a:pathLst>
                <a:path w="13216" h="7000" extrusionOk="0">
                  <a:moveTo>
                    <a:pt x="582" y="0"/>
                  </a:moveTo>
                  <a:cubicBezTo>
                    <a:pt x="97" y="0"/>
                    <a:pt x="1" y="214"/>
                    <a:pt x="1" y="676"/>
                  </a:cubicBezTo>
                  <a:cubicBezTo>
                    <a:pt x="22" y="2573"/>
                    <a:pt x="43" y="4449"/>
                    <a:pt x="1" y="6346"/>
                  </a:cubicBezTo>
                  <a:cubicBezTo>
                    <a:pt x="1" y="6873"/>
                    <a:pt x="169" y="6999"/>
                    <a:pt x="675" y="6999"/>
                  </a:cubicBezTo>
                  <a:cubicBezTo>
                    <a:pt x="1329" y="6992"/>
                    <a:pt x="1982" y="6990"/>
                    <a:pt x="2634" y="6990"/>
                  </a:cubicBezTo>
                  <a:cubicBezTo>
                    <a:pt x="3940" y="6990"/>
                    <a:pt x="5242" y="6999"/>
                    <a:pt x="6534" y="6999"/>
                  </a:cubicBezTo>
                  <a:lnTo>
                    <a:pt x="12520" y="6999"/>
                  </a:lnTo>
                  <a:cubicBezTo>
                    <a:pt x="13005" y="6999"/>
                    <a:pt x="13194" y="6894"/>
                    <a:pt x="13194" y="6346"/>
                  </a:cubicBezTo>
                  <a:cubicBezTo>
                    <a:pt x="13173" y="4428"/>
                    <a:pt x="13173" y="2531"/>
                    <a:pt x="13194" y="634"/>
                  </a:cubicBezTo>
                  <a:cubicBezTo>
                    <a:pt x="13215" y="128"/>
                    <a:pt x="13047" y="2"/>
                    <a:pt x="12562" y="2"/>
                  </a:cubicBezTo>
                  <a:cubicBezTo>
                    <a:pt x="10581" y="12"/>
                    <a:pt x="8595" y="18"/>
                    <a:pt x="6608" y="18"/>
                  </a:cubicBezTo>
                  <a:cubicBezTo>
                    <a:pt x="4622" y="18"/>
                    <a:pt x="2635" y="12"/>
                    <a:pt x="654" y="2"/>
                  </a:cubicBezTo>
                  <a:cubicBezTo>
                    <a:pt x="629" y="1"/>
                    <a:pt x="605" y="0"/>
                    <a:pt x="5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1"/>
            <p:cNvSpPr/>
            <p:nvPr/>
          </p:nvSpPr>
          <p:spPr>
            <a:xfrm rot="-970049">
              <a:off x="8826899" y="3736432"/>
              <a:ext cx="255994" cy="136204"/>
            </a:xfrm>
            <a:custGeom>
              <a:avLst/>
              <a:gdLst/>
              <a:ahLst/>
              <a:cxnLst/>
              <a:rect l="l" t="t" r="r" b="b"/>
              <a:pathLst>
                <a:path w="13194" h="7020" extrusionOk="0">
                  <a:moveTo>
                    <a:pt x="611" y="1"/>
                  </a:moveTo>
                  <a:cubicBezTo>
                    <a:pt x="169" y="1"/>
                    <a:pt x="0" y="127"/>
                    <a:pt x="0" y="591"/>
                  </a:cubicBezTo>
                  <a:cubicBezTo>
                    <a:pt x="21" y="2530"/>
                    <a:pt x="21" y="4469"/>
                    <a:pt x="0" y="6387"/>
                  </a:cubicBezTo>
                  <a:cubicBezTo>
                    <a:pt x="0" y="6893"/>
                    <a:pt x="169" y="7019"/>
                    <a:pt x="654" y="7019"/>
                  </a:cubicBezTo>
                  <a:cubicBezTo>
                    <a:pt x="2635" y="7009"/>
                    <a:pt x="4616" y="7003"/>
                    <a:pt x="6597" y="7003"/>
                  </a:cubicBezTo>
                  <a:cubicBezTo>
                    <a:pt x="8578" y="7003"/>
                    <a:pt x="10559" y="7009"/>
                    <a:pt x="12541" y="7019"/>
                  </a:cubicBezTo>
                  <a:cubicBezTo>
                    <a:pt x="13025" y="7019"/>
                    <a:pt x="13194" y="6893"/>
                    <a:pt x="13194" y="6387"/>
                  </a:cubicBezTo>
                  <a:cubicBezTo>
                    <a:pt x="13173" y="4490"/>
                    <a:pt x="13173" y="2572"/>
                    <a:pt x="13194" y="675"/>
                  </a:cubicBezTo>
                  <a:cubicBezTo>
                    <a:pt x="13194" y="127"/>
                    <a:pt x="13025" y="22"/>
                    <a:pt x="12519" y="22"/>
                  </a:cubicBezTo>
                  <a:lnTo>
                    <a:pt x="6597" y="22"/>
                  </a:lnTo>
                  <a:cubicBezTo>
                    <a:pt x="4595" y="22"/>
                    <a:pt x="2614" y="22"/>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1"/>
            <p:cNvSpPr/>
            <p:nvPr/>
          </p:nvSpPr>
          <p:spPr>
            <a:xfrm rot="-970049">
              <a:off x="8542700" y="3643344"/>
              <a:ext cx="222875" cy="146410"/>
            </a:xfrm>
            <a:custGeom>
              <a:avLst/>
              <a:gdLst/>
              <a:ahLst/>
              <a:cxnLst/>
              <a:rect l="l" t="t" r="r" b="b"/>
              <a:pathLst>
                <a:path w="11487" h="7546" extrusionOk="0">
                  <a:moveTo>
                    <a:pt x="5796" y="1"/>
                  </a:moveTo>
                  <a:cubicBezTo>
                    <a:pt x="4068" y="1"/>
                    <a:pt x="2340" y="1"/>
                    <a:pt x="611" y="22"/>
                  </a:cubicBezTo>
                  <a:cubicBezTo>
                    <a:pt x="581" y="20"/>
                    <a:pt x="552" y="20"/>
                    <a:pt x="525" y="20"/>
                  </a:cubicBezTo>
                  <a:cubicBezTo>
                    <a:pt x="147" y="20"/>
                    <a:pt x="0" y="160"/>
                    <a:pt x="0" y="612"/>
                  </a:cubicBezTo>
                  <a:cubicBezTo>
                    <a:pt x="21" y="2719"/>
                    <a:pt x="21" y="4848"/>
                    <a:pt x="0" y="6977"/>
                  </a:cubicBezTo>
                  <a:cubicBezTo>
                    <a:pt x="0" y="7419"/>
                    <a:pt x="148" y="7546"/>
                    <a:pt x="569" y="7546"/>
                  </a:cubicBezTo>
                  <a:cubicBezTo>
                    <a:pt x="2287" y="7535"/>
                    <a:pt x="4010" y="7530"/>
                    <a:pt x="5733" y="7530"/>
                  </a:cubicBezTo>
                  <a:cubicBezTo>
                    <a:pt x="7456" y="7530"/>
                    <a:pt x="9179" y="7535"/>
                    <a:pt x="10896" y="7546"/>
                  </a:cubicBezTo>
                  <a:cubicBezTo>
                    <a:pt x="11381" y="7546"/>
                    <a:pt x="11487" y="7335"/>
                    <a:pt x="11487" y="6914"/>
                  </a:cubicBezTo>
                  <a:cubicBezTo>
                    <a:pt x="11466" y="4806"/>
                    <a:pt x="11466" y="2698"/>
                    <a:pt x="11487" y="591"/>
                  </a:cubicBezTo>
                  <a:cubicBezTo>
                    <a:pt x="11487" y="127"/>
                    <a:pt x="11318" y="1"/>
                    <a:pt x="108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1"/>
            <p:cNvSpPr/>
            <p:nvPr/>
          </p:nvSpPr>
          <p:spPr>
            <a:xfrm rot="-970049">
              <a:off x="9548896" y="3352205"/>
              <a:ext cx="215521" cy="146410"/>
            </a:xfrm>
            <a:custGeom>
              <a:avLst/>
              <a:gdLst/>
              <a:ahLst/>
              <a:cxnLst/>
              <a:rect l="l" t="t" r="r" b="b"/>
              <a:pathLst>
                <a:path w="11108" h="7546" extrusionOk="0">
                  <a:moveTo>
                    <a:pt x="653" y="1"/>
                  </a:moveTo>
                  <a:cubicBezTo>
                    <a:pt x="169" y="1"/>
                    <a:pt x="0" y="127"/>
                    <a:pt x="0" y="633"/>
                  </a:cubicBezTo>
                  <a:cubicBezTo>
                    <a:pt x="21" y="2698"/>
                    <a:pt x="21" y="4785"/>
                    <a:pt x="0" y="6871"/>
                  </a:cubicBezTo>
                  <a:cubicBezTo>
                    <a:pt x="0" y="7419"/>
                    <a:pt x="190" y="7525"/>
                    <a:pt x="696" y="7525"/>
                  </a:cubicBezTo>
                  <a:cubicBezTo>
                    <a:pt x="1237" y="7518"/>
                    <a:pt x="1778" y="7515"/>
                    <a:pt x="2318" y="7515"/>
                  </a:cubicBezTo>
                  <a:cubicBezTo>
                    <a:pt x="3398" y="7515"/>
                    <a:pt x="4475" y="7525"/>
                    <a:pt x="5543" y="7525"/>
                  </a:cubicBezTo>
                  <a:cubicBezTo>
                    <a:pt x="6365" y="7525"/>
                    <a:pt x="7187" y="7519"/>
                    <a:pt x="8009" y="7519"/>
                  </a:cubicBezTo>
                  <a:cubicBezTo>
                    <a:pt x="8831" y="7519"/>
                    <a:pt x="9653" y="7525"/>
                    <a:pt x="10475" y="7546"/>
                  </a:cubicBezTo>
                  <a:cubicBezTo>
                    <a:pt x="10939" y="7546"/>
                    <a:pt x="11086" y="7419"/>
                    <a:pt x="11086" y="6935"/>
                  </a:cubicBezTo>
                  <a:cubicBezTo>
                    <a:pt x="11065" y="4827"/>
                    <a:pt x="11065" y="2719"/>
                    <a:pt x="11086" y="612"/>
                  </a:cubicBezTo>
                  <a:cubicBezTo>
                    <a:pt x="11107" y="106"/>
                    <a:pt x="10918" y="1"/>
                    <a:pt x="10433" y="1"/>
                  </a:cubicBezTo>
                  <a:cubicBezTo>
                    <a:pt x="8799" y="11"/>
                    <a:pt x="7166" y="16"/>
                    <a:pt x="5535" y="16"/>
                  </a:cubicBezTo>
                  <a:cubicBezTo>
                    <a:pt x="3904" y="16"/>
                    <a:pt x="2276" y="11"/>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1"/>
            <p:cNvSpPr/>
            <p:nvPr/>
          </p:nvSpPr>
          <p:spPr>
            <a:xfrm rot="-970049">
              <a:off x="9050524" y="3497131"/>
              <a:ext cx="212669" cy="146041"/>
            </a:xfrm>
            <a:custGeom>
              <a:avLst/>
              <a:gdLst/>
              <a:ahLst/>
              <a:cxnLst/>
              <a:rect l="l" t="t" r="r" b="b"/>
              <a:pathLst>
                <a:path w="10961" h="7527" extrusionOk="0">
                  <a:moveTo>
                    <a:pt x="612" y="1"/>
                  </a:moveTo>
                  <a:cubicBezTo>
                    <a:pt x="169" y="1"/>
                    <a:pt x="1" y="127"/>
                    <a:pt x="1" y="591"/>
                  </a:cubicBezTo>
                  <a:cubicBezTo>
                    <a:pt x="22" y="2698"/>
                    <a:pt x="22" y="4806"/>
                    <a:pt x="1" y="6914"/>
                  </a:cubicBezTo>
                  <a:cubicBezTo>
                    <a:pt x="1" y="7377"/>
                    <a:pt x="148" y="7525"/>
                    <a:pt x="612" y="7525"/>
                  </a:cubicBezTo>
                  <a:cubicBezTo>
                    <a:pt x="1153" y="7518"/>
                    <a:pt x="1694" y="7515"/>
                    <a:pt x="2235" y="7515"/>
                  </a:cubicBezTo>
                  <a:cubicBezTo>
                    <a:pt x="3316" y="7515"/>
                    <a:pt x="4398" y="7525"/>
                    <a:pt x="5480" y="7525"/>
                  </a:cubicBezTo>
                  <a:cubicBezTo>
                    <a:pt x="6562" y="7525"/>
                    <a:pt x="7644" y="7515"/>
                    <a:pt x="8726" y="7515"/>
                  </a:cubicBezTo>
                  <a:cubicBezTo>
                    <a:pt x="9267" y="7515"/>
                    <a:pt x="9808" y="7518"/>
                    <a:pt x="10349" y="7525"/>
                  </a:cubicBezTo>
                  <a:cubicBezTo>
                    <a:pt x="10377" y="7526"/>
                    <a:pt x="10404" y="7527"/>
                    <a:pt x="10430" y="7527"/>
                  </a:cubicBezTo>
                  <a:cubicBezTo>
                    <a:pt x="10830" y="7527"/>
                    <a:pt x="10960" y="7370"/>
                    <a:pt x="10960" y="6935"/>
                  </a:cubicBezTo>
                  <a:cubicBezTo>
                    <a:pt x="10939" y="4827"/>
                    <a:pt x="10939" y="2719"/>
                    <a:pt x="10960" y="612"/>
                  </a:cubicBezTo>
                  <a:cubicBezTo>
                    <a:pt x="10960" y="148"/>
                    <a:pt x="10834" y="1"/>
                    <a:pt x="10370" y="1"/>
                  </a:cubicBezTo>
                  <a:cubicBezTo>
                    <a:pt x="8747" y="11"/>
                    <a:pt x="7119" y="16"/>
                    <a:pt x="5491" y="16"/>
                  </a:cubicBezTo>
                  <a:cubicBezTo>
                    <a:pt x="3863" y="16"/>
                    <a:pt x="2235" y="1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51"/>
            <p:cNvSpPr/>
            <p:nvPr/>
          </p:nvSpPr>
          <p:spPr>
            <a:xfrm rot="-970049">
              <a:off x="8044452" y="3789180"/>
              <a:ext cx="210612" cy="146410"/>
            </a:xfrm>
            <a:custGeom>
              <a:avLst/>
              <a:gdLst/>
              <a:ahLst/>
              <a:cxnLst/>
              <a:rect l="l" t="t" r="r" b="b"/>
              <a:pathLst>
                <a:path w="10855" h="7546" extrusionOk="0">
                  <a:moveTo>
                    <a:pt x="633" y="1"/>
                  </a:moveTo>
                  <a:cubicBezTo>
                    <a:pt x="169" y="1"/>
                    <a:pt x="22" y="127"/>
                    <a:pt x="22" y="612"/>
                  </a:cubicBezTo>
                  <a:cubicBezTo>
                    <a:pt x="43" y="2719"/>
                    <a:pt x="43" y="4827"/>
                    <a:pt x="22" y="6935"/>
                  </a:cubicBezTo>
                  <a:cubicBezTo>
                    <a:pt x="1" y="7440"/>
                    <a:pt x="190" y="7546"/>
                    <a:pt x="675" y="7546"/>
                  </a:cubicBezTo>
                  <a:cubicBezTo>
                    <a:pt x="2256" y="7535"/>
                    <a:pt x="3842" y="7530"/>
                    <a:pt x="5430" y="7530"/>
                  </a:cubicBezTo>
                  <a:cubicBezTo>
                    <a:pt x="7019" y="7530"/>
                    <a:pt x="8610" y="7535"/>
                    <a:pt x="10201" y="7546"/>
                  </a:cubicBezTo>
                  <a:cubicBezTo>
                    <a:pt x="10686" y="7546"/>
                    <a:pt x="10855" y="7419"/>
                    <a:pt x="10855" y="6914"/>
                  </a:cubicBezTo>
                  <a:cubicBezTo>
                    <a:pt x="10813" y="4827"/>
                    <a:pt x="10813" y="2762"/>
                    <a:pt x="10855" y="675"/>
                  </a:cubicBezTo>
                  <a:cubicBezTo>
                    <a:pt x="10855" y="127"/>
                    <a:pt x="10665" y="22"/>
                    <a:pt x="10159" y="22"/>
                  </a:cubicBezTo>
                  <a:cubicBezTo>
                    <a:pt x="9632" y="29"/>
                    <a:pt x="9105" y="31"/>
                    <a:pt x="8578" y="31"/>
                  </a:cubicBezTo>
                  <a:cubicBezTo>
                    <a:pt x="7525" y="31"/>
                    <a:pt x="6471" y="22"/>
                    <a:pt x="5417" y="22"/>
                  </a:cubicBezTo>
                  <a:cubicBezTo>
                    <a:pt x="3815" y="22"/>
                    <a:pt x="2213" y="22"/>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51"/>
            <p:cNvSpPr/>
            <p:nvPr/>
          </p:nvSpPr>
          <p:spPr>
            <a:xfrm rot="-970049">
              <a:off x="8589616" y="3810417"/>
              <a:ext cx="222875" cy="135836"/>
            </a:xfrm>
            <a:custGeom>
              <a:avLst/>
              <a:gdLst/>
              <a:ahLst/>
              <a:cxnLst/>
              <a:rect l="l" t="t" r="r" b="b"/>
              <a:pathLst>
                <a:path w="11487" h="7001" extrusionOk="0">
                  <a:moveTo>
                    <a:pt x="525" y="1"/>
                  </a:moveTo>
                  <a:cubicBezTo>
                    <a:pt x="147" y="1"/>
                    <a:pt x="0" y="141"/>
                    <a:pt x="0" y="593"/>
                  </a:cubicBezTo>
                  <a:cubicBezTo>
                    <a:pt x="21" y="2532"/>
                    <a:pt x="21" y="4492"/>
                    <a:pt x="0" y="6431"/>
                  </a:cubicBezTo>
                  <a:cubicBezTo>
                    <a:pt x="0" y="6874"/>
                    <a:pt x="148" y="7000"/>
                    <a:pt x="569" y="7000"/>
                  </a:cubicBezTo>
                  <a:cubicBezTo>
                    <a:pt x="2287" y="6990"/>
                    <a:pt x="4005" y="6984"/>
                    <a:pt x="5725" y="6984"/>
                  </a:cubicBezTo>
                  <a:cubicBezTo>
                    <a:pt x="7445" y="6984"/>
                    <a:pt x="9168" y="6990"/>
                    <a:pt x="10896" y="7000"/>
                  </a:cubicBezTo>
                  <a:cubicBezTo>
                    <a:pt x="11318" y="7000"/>
                    <a:pt x="11466" y="6874"/>
                    <a:pt x="11466" y="6431"/>
                  </a:cubicBezTo>
                  <a:cubicBezTo>
                    <a:pt x="11444" y="4492"/>
                    <a:pt x="11444" y="2532"/>
                    <a:pt x="11466" y="593"/>
                  </a:cubicBezTo>
                  <a:cubicBezTo>
                    <a:pt x="11487" y="129"/>
                    <a:pt x="11318" y="3"/>
                    <a:pt x="10854" y="3"/>
                  </a:cubicBezTo>
                  <a:lnTo>
                    <a:pt x="611" y="3"/>
                  </a:lnTo>
                  <a:cubicBezTo>
                    <a:pt x="581" y="2"/>
                    <a:pt x="552" y="1"/>
                    <a:pt x="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51"/>
            <p:cNvSpPr/>
            <p:nvPr/>
          </p:nvSpPr>
          <p:spPr>
            <a:xfrm rot="-970049">
              <a:off x="9595882" y="3519366"/>
              <a:ext cx="215114" cy="136204"/>
            </a:xfrm>
            <a:custGeom>
              <a:avLst/>
              <a:gdLst/>
              <a:ahLst/>
              <a:cxnLst/>
              <a:rect l="l" t="t" r="r" b="b"/>
              <a:pathLst>
                <a:path w="11087" h="7020" extrusionOk="0">
                  <a:moveTo>
                    <a:pt x="653" y="1"/>
                  </a:moveTo>
                  <a:cubicBezTo>
                    <a:pt x="190" y="1"/>
                    <a:pt x="0" y="106"/>
                    <a:pt x="0" y="633"/>
                  </a:cubicBezTo>
                  <a:cubicBezTo>
                    <a:pt x="21" y="2572"/>
                    <a:pt x="21" y="4490"/>
                    <a:pt x="0" y="6429"/>
                  </a:cubicBezTo>
                  <a:cubicBezTo>
                    <a:pt x="0" y="6893"/>
                    <a:pt x="148" y="7019"/>
                    <a:pt x="611" y="7019"/>
                  </a:cubicBezTo>
                  <a:cubicBezTo>
                    <a:pt x="2255" y="7009"/>
                    <a:pt x="3899" y="7003"/>
                    <a:pt x="5543" y="7003"/>
                  </a:cubicBezTo>
                  <a:cubicBezTo>
                    <a:pt x="7187" y="7003"/>
                    <a:pt x="8831" y="7009"/>
                    <a:pt x="10475" y="7019"/>
                  </a:cubicBezTo>
                  <a:cubicBezTo>
                    <a:pt x="10981" y="7019"/>
                    <a:pt x="11086" y="6851"/>
                    <a:pt x="11086" y="6366"/>
                  </a:cubicBezTo>
                  <a:cubicBezTo>
                    <a:pt x="11065" y="4469"/>
                    <a:pt x="11065" y="2551"/>
                    <a:pt x="11086" y="654"/>
                  </a:cubicBezTo>
                  <a:cubicBezTo>
                    <a:pt x="11086" y="148"/>
                    <a:pt x="10939" y="22"/>
                    <a:pt x="10454" y="22"/>
                  </a:cubicBezTo>
                  <a:lnTo>
                    <a:pt x="5585" y="22"/>
                  </a:lnTo>
                  <a:cubicBezTo>
                    <a:pt x="3941" y="22"/>
                    <a:pt x="2297" y="22"/>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51"/>
            <p:cNvSpPr/>
            <p:nvPr/>
          </p:nvSpPr>
          <p:spPr>
            <a:xfrm rot="-970049">
              <a:off x="9097607" y="3664608"/>
              <a:ext cx="212669" cy="135816"/>
            </a:xfrm>
            <a:custGeom>
              <a:avLst/>
              <a:gdLst/>
              <a:ahLst/>
              <a:cxnLst/>
              <a:rect l="l" t="t" r="r" b="b"/>
              <a:pathLst>
                <a:path w="10961" h="7000" extrusionOk="0">
                  <a:moveTo>
                    <a:pt x="534" y="0"/>
                  </a:moveTo>
                  <a:cubicBezTo>
                    <a:pt x="149" y="0"/>
                    <a:pt x="1" y="157"/>
                    <a:pt x="1" y="592"/>
                  </a:cubicBezTo>
                  <a:cubicBezTo>
                    <a:pt x="22" y="2531"/>
                    <a:pt x="22" y="4491"/>
                    <a:pt x="1" y="6430"/>
                  </a:cubicBezTo>
                  <a:cubicBezTo>
                    <a:pt x="1" y="6873"/>
                    <a:pt x="169" y="6999"/>
                    <a:pt x="591" y="6999"/>
                  </a:cubicBezTo>
                  <a:cubicBezTo>
                    <a:pt x="2224" y="6989"/>
                    <a:pt x="3857" y="6983"/>
                    <a:pt x="5491" y="6983"/>
                  </a:cubicBezTo>
                  <a:cubicBezTo>
                    <a:pt x="7124" y="6983"/>
                    <a:pt x="8758" y="6989"/>
                    <a:pt x="10391" y="6999"/>
                  </a:cubicBezTo>
                  <a:cubicBezTo>
                    <a:pt x="10791" y="6999"/>
                    <a:pt x="10960" y="6873"/>
                    <a:pt x="10960" y="6430"/>
                  </a:cubicBezTo>
                  <a:cubicBezTo>
                    <a:pt x="10939" y="4491"/>
                    <a:pt x="10939" y="2531"/>
                    <a:pt x="10960" y="592"/>
                  </a:cubicBezTo>
                  <a:cubicBezTo>
                    <a:pt x="10960" y="107"/>
                    <a:pt x="10791" y="2"/>
                    <a:pt x="10349" y="2"/>
                  </a:cubicBezTo>
                  <a:lnTo>
                    <a:pt x="612" y="2"/>
                  </a:lnTo>
                  <a:cubicBezTo>
                    <a:pt x="585" y="1"/>
                    <a:pt x="559" y="0"/>
                    <a:pt x="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1"/>
            <p:cNvSpPr/>
            <p:nvPr/>
          </p:nvSpPr>
          <p:spPr>
            <a:xfrm rot="-970049">
              <a:off x="8090987" y="3956405"/>
              <a:ext cx="210612" cy="135836"/>
            </a:xfrm>
            <a:custGeom>
              <a:avLst/>
              <a:gdLst/>
              <a:ahLst/>
              <a:cxnLst/>
              <a:rect l="l" t="t" r="r" b="b"/>
              <a:pathLst>
                <a:path w="10855" h="7001" extrusionOk="0">
                  <a:moveTo>
                    <a:pt x="654" y="1"/>
                  </a:moveTo>
                  <a:cubicBezTo>
                    <a:pt x="169" y="1"/>
                    <a:pt x="22" y="127"/>
                    <a:pt x="22" y="633"/>
                  </a:cubicBezTo>
                  <a:cubicBezTo>
                    <a:pt x="43" y="2530"/>
                    <a:pt x="43" y="4448"/>
                    <a:pt x="22" y="6345"/>
                  </a:cubicBezTo>
                  <a:cubicBezTo>
                    <a:pt x="0" y="6893"/>
                    <a:pt x="211" y="6998"/>
                    <a:pt x="717" y="6998"/>
                  </a:cubicBezTo>
                  <a:cubicBezTo>
                    <a:pt x="1230" y="6991"/>
                    <a:pt x="1745" y="6989"/>
                    <a:pt x="2262" y="6989"/>
                  </a:cubicBezTo>
                  <a:cubicBezTo>
                    <a:pt x="3295" y="6989"/>
                    <a:pt x="4335" y="6998"/>
                    <a:pt x="5375" y="6998"/>
                  </a:cubicBezTo>
                  <a:cubicBezTo>
                    <a:pt x="6443" y="6998"/>
                    <a:pt x="7511" y="6989"/>
                    <a:pt x="8572" y="6989"/>
                  </a:cubicBezTo>
                  <a:cubicBezTo>
                    <a:pt x="9103" y="6989"/>
                    <a:pt x="9632" y="6991"/>
                    <a:pt x="10159" y="6998"/>
                  </a:cubicBezTo>
                  <a:cubicBezTo>
                    <a:pt x="10191" y="6999"/>
                    <a:pt x="10221" y="7000"/>
                    <a:pt x="10250" y="7000"/>
                  </a:cubicBezTo>
                  <a:cubicBezTo>
                    <a:pt x="10706" y="7000"/>
                    <a:pt x="10855" y="6840"/>
                    <a:pt x="10855" y="6345"/>
                  </a:cubicBezTo>
                  <a:cubicBezTo>
                    <a:pt x="10812" y="4448"/>
                    <a:pt x="10812" y="2572"/>
                    <a:pt x="10855" y="675"/>
                  </a:cubicBezTo>
                  <a:cubicBezTo>
                    <a:pt x="10855" y="191"/>
                    <a:pt x="10728" y="1"/>
                    <a:pt x="10180" y="1"/>
                  </a:cubicBezTo>
                  <a:cubicBezTo>
                    <a:pt x="8599" y="11"/>
                    <a:pt x="7014" y="17"/>
                    <a:pt x="5425" y="17"/>
                  </a:cubicBezTo>
                  <a:cubicBezTo>
                    <a:pt x="3836" y="17"/>
                    <a:pt x="22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1"/>
            <p:cNvSpPr/>
            <p:nvPr/>
          </p:nvSpPr>
          <p:spPr>
            <a:xfrm rot="-970049">
              <a:off x="7574270" y="3471541"/>
              <a:ext cx="2381597" cy="596854"/>
            </a:xfrm>
            <a:custGeom>
              <a:avLst/>
              <a:gdLst/>
              <a:ahLst/>
              <a:cxnLst/>
              <a:rect l="l" t="t" r="r" b="b"/>
              <a:pathLst>
                <a:path w="122748" h="30762" extrusionOk="0">
                  <a:moveTo>
                    <a:pt x="22318" y="7534"/>
                  </a:moveTo>
                  <a:cubicBezTo>
                    <a:pt x="22778" y="7534"/>
                    <a:pt x="22910" y="7712"/>
                    <a:pt x="22910" y="8210"/>
                  </a:cubicBezTo>
                  <a:cubicBezTo>
                    <a:pt x="22868" y="10254"/>
                    <a:pt x="22868" y="12320"/>
                    <a:pt x="22910" y="14385"/>
                  </a:cubicBezTo>
                  <a:cubicBezTo>
                    <a:pt x="22910" y="14912"/>
                    <a:pt x="22762" y="15060"/>
                    <a:pt x="22235" y="15060"/>
                  </a:cubicBezTo>
                  <a:cubicBezTo>
                    <a:pt x="21561" y="15053"/>
                    <a:pt x="20887" y="15050"/>
                    <a:pt x="20212" y="15050"/>
                  </a:cubicBezTo>
                  <a:cubicBezTo>
                    <a:pt x="18863" y="15050"/>
                    <a:pt x="17514" y="15060"/>
                    <a:pt x="16166" y="15060"/>
                  </a:cubicBezTo>
                  <a:cubicBezTo>
                    <a:pt x="14859" y="15060"/>
                    <a:pt x="13543" y="15050"/>
                    <a:pt x="12223" y="15050"/>
                  </a:cubicBezTo>
                  <a:cubicBezTo>
                    <a:pt x="11564" y="15050"/>
                    <a:pt x="10903" y="15053"/>
                    <a:pt x="10243" y="15060"/>
                  </a:cubicBezTo>
                  <a:cubicBezTo>
                    <a:pt x="9716" y="15060"/>
                    <a:pt x="9590" y="14912"/>
                    <a:pt x="9590" y="14385"/>
                  </a:cubicBezTo>
                  <a:cubicBezTo>
                    <a:pt x="9611" y="12320"/>
                    <a:pt x="9611" y="10254"/>
                    <a:pt x="9590" y="8189"/>
                  </a:cubicBezTo>
                  <a:cubicBezTo>
                    <a:pt x="9569" y="7683"/>
                    <a:pt x="9737" y="7536"/>
                    <a:pt x="10264" y="7536"/>
                  </a:cubicBezTo>
                  <a:cubicBezTo>
                    <a:pt x="12256" y="7546"/>
                    <a:pt x="14253" y="7551"/>
                    <a:pt x="16250" y="7551"/>
                  </a:cubicBezTo>
                  <a:cubicBezTo>
                    <a:pt x="18247" y="7551"/>
                    <a:pt x="20244" y="7546"/>
                    <a:pt x="22235" y="7536"/>
                  </a:cubicBezTo>
                  <a:cubicBezTo>
                    <a:pt x="22264" y="7534"/>
                    <a:pt x="22291" y="7534"/>
                    <a:pt x="22318" y="7534"/>
                  </a:cubicBezTo>
                  <a:close/>
                  <a:moveTo>
                    <a:pt x="49023" y="7536"/>
                  </a:moveTo>
                  <a:cubicBezTo>
                    <a:pt x="49466" y="7536"/>
                    <a:pt x="49634" y="7641"/>
                    <a:pt x="49634" y="8126"/>
                  </a:cubicBezTo>
                  <a:cubicBezTo>
                    <a:pt x="49613" y="10233"/>
                    <a:pt x="49613" y="12341"/>
                    <a:pt x="49634" y="14449"/>
                  </a:cubicBezTo>
                  <a:cubicBezTo>
                    <a:pt x="49655" y="14954"/>
                    <a:pt x="49445" y="15060"/>
                    <a:pt x="48981" y="15060"/>
                  </a:cubicBezTo>
                  <a:lnTo>
                    <a:pt x="42995" y="15060"/>
                  </a:lnTo>
                  <a:cubicBezTo>
                    <a:pt x="41661" y="15060"/>
                    <a:pt x="40326" y="15050"/>
                    <a:pt x="38997" y="15050"/>
                  </a:cubicBezTo>
                  <a:cubicBezTo>
                    <a:pt x="38333" y="15050"/>
                    <a:pt x="37670" y="15053"/>
                    <a:pt x="37010" y="15060"/>
                  </a:cubicBezTo>
                  <a:cubicBezTo>
                    <a:pt x="36504" y="15060"/>
                    <a:pt x="36314" y="14933"/>
                    <a:pt x="36314" y="14406"/>
                  </a:cubicBezTo>
                  <a:cubicBezTo>
                    <a:pt x="36335" y="12320"/>
                    <a:pt x="36335" y="10233"/>
                    <a:pt x="36314" y="8147"/>
                  </a:cubicBezTo>
                  <a:cubicBezTo>
                    <a:pt x="36314" y="7704"/>
                    <a:pt x="36441" y="7536"/>
                    <a:pt x="36904" y="7536"/>
                  </a:cubicBezTo>
                  <a:close/>
                  <a:moveTo>
                    <a:pt x="76317" y="7515"/>
                  </a:moveTo>
                  <a:cubicBezTo>
                    <a:pt x="76780" y="7515"/>
                    <a:pt x="76907" y="7683"/>
                    <a:pt x="76907" y="8126"/>
                  </a:cubicBezTo>
                  <a:cubicBezTo>
                    <a:pt x="76886" y="10233"/>
                    <a:pt x="76886" y="12341"/>
                    <a:pt x="76907" y="14449"/>
                  </a:cubicBezTo>
                  <a:cubicBezTo>
                    <a:pt x="76907" y="14975"/>
                    <a:pt x="76696" y="15060"/>
                    <a:pt x="76254" y="15060"/>
                  </a:cubicBezTo>
                  <a:lnTo>
                    <a:pt x="64409" y="15060"/>
                  </a:lnTo>
                  <a:cubicBezTo>
                    <a:pt x="63924" y="15060"/>
                    <a:pt x="63713" y="14975"/>
                    <a:pt x="63713" y="14406"/>
                  </a:cubicBezTo>
                  <a:cubicBezTo>
                    <a:pt x="63734" y="12320"/>
                    <a:pt x="63734" y="10254"/>
                    <a:pt x="63713" y="8168"/>
                  </a:cubicBezTo>
                  <a:cubicBezTo>
                    <a:pt x="63713" y="7683"/>
                    <a:pt x="63840" y="7515"/>
                    <a:pt x="64346" y="7515"/>
                  </a:cubicBezTo>
                  <a:cubicBezTo>
                    <a:pt x="66337" y="7525"/>
                    <a:pt x="68334" y="7530"/>
                    <a:pt x="70331" y="7530"/>
                  </a:cubicBezTo>
                  <a:cubicBezTo>
                    <a:pt x="72328" y="7530"/>
                    <a:pt x="74325" y="7525"/>
                    <a:pt x="76317" y="7515"/>
                  </a:cubicBezTo>
                  <a:close/>
                  <a:moveTo>
                    <a:pt x="88562" y="7515"/>
                  </a:moveTo>
                  <a:cubicBezTo>
                    <a:pt x="89026" y="7515"/>
                    <a:pt x="89152" y="7683"/>
                    <a:pt x="89152" y="8126"/>
                  </a:cubicBezTo>
                  <a:cubicBezTo>
                    <a:pt x="89131" y="10233"/>
                    <a:pt x="89131" y="12341"/>
                    <a:pt x="89152" y="14449"/>
                  </a:cubicBezTo>
                  <a:cubicBezTo>
                    <a:pt x="89152" y="14912"/>
                    <a:pt x="89005" y="15060"/>
                    <a:pt x="88541" y="15060"/>
                  </a:cubicBezTo>
                  <a:cubicBezTo>
                    <a:pt x="88000" y="15053"/>
                    <a:pt x="87459" y="15050"/>
                    <a:pt x="86918" y="15050"/>
                  </a:cubicBezTo>
                  <a:cubicBezTo>
                    <a:pt x="85836" y="15050"/>
                    <a:pt x="84754" y="15060"/>
                    <a:pt x="83672" y="15060"/>
                  </a:cubicBezTo>
                  <a:cubicBezTo>
                    <a:pt x="82576" y="15060"/>
                    <a:pt x="81499" y="15050"/>
                    <a:pt x="80422" y="15050"/>
                  </a:cubicBezTo>
                  <a:cubicBezTo>
                    <a:pt x="79883" y="15050"/>
                    <a:pt x="79345" y="15053"/>
                    <a:pt x="78804" y="15060"/>
                  </a:cubicBezTo>
                  <a:cubicBezTo>
                    <a:pt x="78340" y="15060"/>
                    <a:pt x="78193" y="14891"/>
                    <a:pt x="78193" y="14449"/>
                  </a:cubicBezTo>
                  <a:cubicBezTo>
                    <a:pt x="78214" y="12341"/>
                    <a:pt x="78214" y="10233"/>
                    <a:pt x="78193" y="8126"/>
                  </a:cubicBezTo>
                  <a:cubicBezTo>
                    <a:pt x="78193" y="7662"/>
                    <a:pt x="78340" y="7515"/>
                    <a:pt x="78804" y="7515"/>
                  </a:cubicBezTo>
                  <a:cubicBezTo>
                    <a:pt x="80427" y="7525"/>
                    <a:pt x="82049" y="7530"/>
                    <a:pt x="83675" y="7530"/>
                  </a:cubicBezTo>
                  <a:cubicBezTo>
                    <a:pt x="85300" y="7530"/>
                    <a:pt x="86929" y="7525"/>
                    <a:pt x="88562" y="7515"/>
                  </a:cubicBezTo>
                  <a:close/>
                  <a:moveTo>
                    <a:pt x="103041" y="7515"/>
                  </a:moveTo>
                  <a:cubicBezTo>
                    <a:pt x="103505" y="7515"/>
                    <a:pt x="103652" y="7683"/>
                    <a:pt x="103652" y="8126"/>
                  </a:cubicBezTo>
                  <a:cubicBezTo>
                    <a:pt x="103631" y="10233"/>
                    <a:pt x="103610" y="12341"/>
                    <a:pt x="103652" y="14449"/>
                  </a:cubicBezTo>
                  <a:cubicBezTo>
                    <a:pt x="103652" y="14975"/>
                    <a:pt x="103442" y="15060"/>
                    <a:pt x="102978" y="15060"/>
                  </a:cubicBezTo>
                  <a:lnTo>
                    <a:pt x="97056" y="15060"/>
                  </a:lnTo>
                  <a:cubicBezTo>
                    <a:pt x="95735" y="15060"/>
                    <a:pt x="94405" y="15050"/>
                    <a:pt x="93078" y="15050"/>
                  </a:cubicBezTo>
                  <a:cubicBezTo>
                    <a:pt x="92414" y="15050"/>
                    <a:pt x="91751" y="15053"/>
                    <a:pt x="91091" y="15060"/>
                  </a:cubicBezTo>
                  <a:cubicBezTo>
                    <a:pt x="90585" y="15060"/>
                    <a:pt x="90459" y="14891"/>
                    <a:pt x="90459" y="14406"/>
                  </a:cubicBezTo>
                  <a:cubicBezTo>
                    <a:pt x="90480" y="12341"/>
                    <a:pt x="90480" y="10254"/>
                    <a:pt x="90459" y="8168"/>
                  </a:cubicBezTo>
                  <a:cubicBezTo>
                    <a:pt x="90438" y="7683"/>
                    <a:pt x="90585" y="7515"/>
                    <a:pt x="91070" y="7515"/>
                  </a:cubicBezTo>
                  <a:cubicBezTo>
                    <a:pt x="93072" y="7525"/>
                    <a:pt x="95069" y="7530"/>
                    <a:pt x="97064" y="7530"/>
                  </a:cubicBezTo>
                  <a:cubicBezTo>
                    <a:pt x="99058" y="7530"/>
                    <a:pt x="101050" y="7525"/>
                    <a:pt x="103041" y="7515"/>
                  </a:cubicBezTo>
                  <a:close/>
                  <a:moveTo>
                    <a:pt x="115371" y="7515"/>
                  </a:moveTo>
                  <a:cubicBezTo>
                    <a:pt x="115856" y="7515"/>
                    <a:pt x="116024" y="7641"/>
                    <a:pt x="116024" y="8147"/>
                  </a:cubicBezTo>
                  <a:cubicBezTo>
                    <a:pt x="116003" y="10254"/>
                    <a:pt x="116003" y="12362"/>
                    <a:pt x="116024" y="14470"/>
                  </a:cubicBezTo>
                  <a:cubicBezTo>
                    <a:pt x="116024" y="14933"/>
                    <a:pt x="115877" y="15060"/>
                    <a:pt x="115413" y="15060"/>
                  </a:cubicBezTo>
                  <a:cubicBezTo>
                    <a:pt x="114865" y="15053"/>
                    <a:pt x="114317" y="15050"/>
                    <a:pt x="113769" y="15050"/>
                  </a:cubicBezTo>
                  <a:cubicBezTo>
                    <a:pt x="112673" y="15050"/>
                    <a:pt x="111577" y="15060"/>
                    <a:pt x="110481" y="15060"/>
                  </a:cubicBezTo>
                  <a:cubicBezTo>
                    <a:pt x="109399" y="15060"/>
                    <a:pt x="108317" y="15050"/>
                    <a:pt x="107235" y="15050"/>
                  </a:cubicBezTo>
                  <a:cubicBezTo>
                    <a:pt x="106694" y="15050"/>
                    <a:pt x="106154" y="15053"/>
                    <a:pt x="105613" y="15060"/>
                  </a:cubicBezTo>
                  <a:cubicBezTo>
                    <a:pt x="105128" y="15060"/>
                    <a:pt x="104938" y="14933"/>
                    <a:pt x="104938" y="14385"/>
                  </a:cubicBezTo>
                  <a:cubicBezTo>
                    <a:pt x="104959" y="12320"/>
                    <a:pt x="104959" y="10233"/>
                    <a:pt x="104938" y="8147"/>
                  </a:cubicBezTo>
                  <a:cubicBezTo>
                    <a:pt x="104917" y="7662"/>
                    <a:pt x="105086" y="7515"/>
                    <a:pt x="105570" y="7515"/>
                  </a:cubicBezTo>
                  <a:cubicBezTo>
                    <a:pt x="107204" y="7525"/>
                    <a:pt x="108837" y="7530"/>
                    <a:pt x="110471" y="7530"/>
                  </a:cubicBezTo>
                  <a:cubicBezTo>
                    <a:pt x="112104" y="7530"/>
                    <a:pt x="113737" y="7525"/>
                    <a:pt x="115371" y="7515"/>
                  </a:cubicBezTo>
                  <a:close/>
                  <a:moveTo>
                    <a:pt x="61795" y="7536"/>
                  </a:moveTo>
                  <a:cubicBezTo>
                    <a:pt x="62259" y="7536"/>
                    <a:pt x="62407" y="7662"/>
                    <a:pt x="62407" y="8126"/>
                  </a:cubicBezTo>
                  <a:cubicBezTo>
                    <a:pt x="62385" y="10233"/>
                    <a:pt x="62385" y="12341"/>
                    <a:pt x="62407" y="14449"/>
                  </a:cubicBezTo>
                  <a:cubicBezTo>
                    <a:pt x="62407" y="14891"/>
                    <a:pt x="62322" y="15081"/>
                    <a:pt x="61837" y="15081"/>
                  </a:cubicBezTo>
                  <a:cubicBezTo>
                    <a:pt x="60109" y="15070"/>
                    <a:pt x="58386" y="15065"/>
                    <a:pt x="56666" y="15065"/>
                  </a:cubicBezTo>
                  <a:cubicBezTo>
                    <a:pt x="54946" y="15065"/>
                    <a:pt x="53228" y="15070"/>
                    <a:pt x="51510" y="15081"/>
                  </a:cubicBezTo>
                  <a:cubicBezTo>
                    <a:pt x="51089" y="15081"/>
                    <a:pt x="50941" y="14954"/>
                    <a:pt x="50941" y="14512"/>
                  </a:cubicBezTo>
                  <a:cubicBezTo>
                    <a:pt x="50941" y="12383"/>
                    <a:pt x="50941" y="10254"/>
                    <a:pt x="50941" y="8147"/>
                  </a:cubicBezTo>
                  <a:cubicBezTo>
                    <a:pt x="50920" y="7662"/>
                    <a:pt x="51110" y="7557"/>
                    <a:pt x="51552" y="7557"/>
                  </a:cubicBezTo>
                  <a:lnTo>
                    <a:pt x="56737" y="7557"/>
                  </a:lnTo>
                  <a:cubicBezTo>
                    <a:pt x="58423" y="7557"/>
                    <a:pt x="60109" y="7557"/>
                    <a:pt x="61795" y="7536"/>
                  </a:cubicBezTo>
                  <a:close/>
                  <a:moveTo>
                    <a:pt x="34354" y="7557"/>
                  </a:moveTo>
                  <a:cubicBezTo>
                    <a:pt x="34839" y="7557"/>
                    <a:pt x="35029" y="7683"/>
                    <a:pt x="35029" y="8210"/>
                  </a:cubicBezTo>
                  <a:cubicBezTo>
                    <a:pt x="35008" y="10297"/>
                    <a:pt x="35008" y="12383"/>
                    <a:pt x="35029" y="14470"/>
                  </a:cubicBezTo>
                  <a:cubicBezTo>
                    <a:pt x="35029" y="14954"/>
                    <a:pt x="34881" y="15102"/>
                    <a:pt x="34396" y="15102"/>
                  </a:cubicBezTo>
                  <a:cubicBezTo>
                    <a:pt x="32805" y="15091"/>
                    <a:pt x="31214" y="15086"/>
                    <a:pt x="29623" y="15086"/>
                  </a:cubicBezTo>
                  <a:cubicBezTo>
                    <a:pt x="28031" y="15086"/>
                    <a:pt x="26440" y="15091"/>
                    <a:pt x="24849" y="15102"/>
                  </a:cubicBezTo>
                  <a:cubicBezTo>
                    <a:pt x="24385" y="15102"/>
                    <a:pt x="24196" y="14975"/>
                    <a:pt x="24196" y="14470"/>
                  </a:cubicBezTo>
                  <a:cubicBezTo>
                    <a:pt x="24217" y="12362"/>
                    <a:pt x="24217" y="10254"/>
                    <a:pt x="24196" y="8147"/>
                  </a:cubicBezTo>
                  <a:cubicBezTo>
                    <a:pt x="24196" y="7683"/>
                    <a:pt x="24364" y="7557"/>
                    <a:pt x="24807" y="7557"/>
                  </a:cubicBezTo>
                  <a:lnTo>
                    <a:pt x="29612" y="7557"/>
                  </a:lnTo>
                  <a:cubicBezTo>
                    <a:pt x="30666" y="7557"/>
                    <a:pt x="31720" y="7566"/>
                    <a:pt x="32773" y="7566"/>
                  </a:cubicBezTo>
                  <a:cubicBezTo>
                    <a:pt x="33300" y="7566"/>
                    <a:pt x="33827" y="7564"/>
                    <a:pt x="34354" y="7557"/>
                  </a:cubicBezTo>
                  <a:close/>
                  <a:moveTo>
                    <a:pt x="34375" y="16472"/>
                  </a:moveTo>
                  <a:cubicBezTo>
                    <a:pt x="34923" y="16472"/>
                    <a:pt x="35029" y="16683"/>
                    <a:pt x="35029" y="17167"/>
                  </a:cubicBezTo>
                  <a:cubicBezTo>
                    <a:pt x="35008" y="19043"/>
                    <a:pt x="34986" y="20940"/>
                    <a:pt x="35029" y="22816"/>
                  </a:cubicBezTo>
                  <a:cubicBezTo>
                    <a:pt x="35029" y="23343"/>
                    <a:pt x="34881" y="23490"/>
                    <a:pt x="34354" y="23490"/>
                  </a:cubicBezTo>
                  <a:cubicBezTo>
                    <a:pt x="33820" y="23483"/>
                    <a:pt x="33286" y="23481"/>
                    <a:pt x="32752" y="23481"/>
                  </a:cubicBezTo>
                  <a:cubicBezTo>
                    <a:pt x="31685" y="23481"/>
                    <a:pt x="30617" y="23490"/>
                    <a:pt x="29549" y="23490"/>
                  </a:cubicBezTo>
                  <a:cubicBezTo>
                    <a:pt x="28509" y="23490"/>
                    <a:pt x="27479" y="23481"/>
                    <a:pt x="26445" y="23481"/>
                  </a:cubicBezTo>
                  <a:cubicBezTo>
                    <a:pt x="25928" y="23481"/>
                    <a:pt x="25411" y="23483"/>
                    <a:pt x="24891" y="23490"/>
                  </a:cubicBezTo>
                  <a:cubicBezTo>
                    <a:pt x="24385" y="23490"/>
                    <a:pt x="24196" y="23385"/>
                    <a:pt x="24196" y="22837"/>
                  </a:cubicBezTo>
                  <a:cubicBezTo>
                    <a:pt x="24217" y="20940"/>
                    <a:pt x="24217" y="19022"/>
                    <a:pt x="24196" y="17125"/>
                  </a:cubicBezTo>
                  <a:cubicBezTo>
                    <a:pt x="24196" y="16619"/>
                    <a:pt x="24343" y="16472"/>
                    <a:pt x="24828" y="16472"/>
                  </a:cubicBezTo>
                  <a:cubicBezTo>
                    <a:pt x="26665" y="16484"/>
                    <a:pt x="28503" y="16496"/>
                    <a:pt x="30340" y="16496"/>
                  </a:cubicBezTo>
                  <a:cubicBezTo>
                    <a:pt x="31685" y="16496"/>
                    <a:pt x="33030" y="16490"/>
                    <a:pt x="34375" y="16472"/>
                  </a:cubicBezTo>
                  <a:close/>
                  <a:moveTo>
                    <a:pt x="102999" y="16493"/>
                  </a:moveTo>
                  <a:cubicBezTo>
                    <a:pt x="103484" y="16493"/>
                    <a:pt x="103652" y="16619"/>
                    <a:pt x="103652" y="17125"/>
                  </a:cubicBezTo>
                  <a:cubicBezTo>
                    <a:pt x="103610" y="19022"/>
                    <a:pt x="103610" y="20940"/>
                    <a:pt x="103652" y="22837"/>
                  </a:cubicBezTo>
                  <a:cubicBezTo>
                    <a:pt x="103652" y="23385"/>
                    <a:pt x="103463" y="23490"/>
                    <a:pt x="102957" y="23490"/>
                  </a:cubicBezTo>
                  <a:lnTo>
                    <a:pt x="96971" y="23490"/>
                  </a:lnTo>
                  <a:cubicBezTo>
                    <a:pt x="95679" y="23490"/>
                    <a:pt x="94377" y="23481"/>
                    <a:pt x="93078" y="23481"/>
                  </a:cubicBezTo>
                  <a:cubicBezTo>
                    <a:pt x="92428" y="23481"/>
                    <a:pt x="91780" y="23483"/>
                    <a:pt x="91133" y="23490"/>
                  </a:cubicBezTo>
                  <a:cubicBezTo>
                    <a:pt x="91103" y="23491"/>
                    <a:pt x="91074" y="23492"/>
                    <a:pt x="91045" y="23492"/>
                  </a:cubicBezTo>
                  <a:cubicBezTo>
                    <a:pt x="90608" y="23492"/>
                    <a:pt x="90459" y="23332"/>
                    <a:pt x="90459" y="22837"/>
                  </a:cubicBezTo>
                  <a:cubicBezTo>
                    <a:pt x="90480" y="20940"/>
                    <a:pt x="90480" y="19064"/>
                    <a:pt x="90459" y="17188"/>
                  </a:cubicBezTo>
                  <a:cubicBezTo>
                    <a:pt x="90438" y="16683"/>
                    <a:pt x="90543" y="16493"/>
                    <a:pt x="91091" y="16493"/>
                  </a:cubicBezTo>
                  <a:cubicBezTo>
                    <a:pt x="93083" y="16503"/>
                    <a:pt x="95069" y="16509"/>
                    <a:pt x="97053" y="16509"/>
                  </a:cubicBezTo>
                  <a:cubicBezTo>
                    <a:pt x="99037" y="16509"/>
                    <a:pt x="101018" y="16503"/>
                    <a:pt x="102999" y="16493"/>
                  </a:cubicBezTo>
                  <a:close/>
                  <a:moveTo>
                    <a:pt x="22172" y="16493"/>
                  </a:moveTo>
                  <a:cubicBezTo>
                    <a:pt x="22762" y="16493"/>
                    <a:pt x="22910" y="16683"/>
                    <a:pt x="22910" y="17252"/>
                  </a:cubicBezTo>
                  <a:cubicBezTo>
                    <a:pt x="22868" y="19127"/>
                    <a:pt x="22868" y="20982"/>
                    <a:pt x="22910" y="22858"/>
                  </a:cubicBezTo>
                  <a:cubicBezTo>
                    <a:pt x="22910" y="23385"/>
                    <a:pt x="22741" y="23511"/>
                    <a:pt x="22214" y="23511"/>
                  </a:cubicBezTo>
                  <a:cubicBezTo>
                    <a:pt x="20223" y="23501"/>
                    <a:pt x="18226" y="23495"/>
                    <a:pt x="16229" y="23495"/>
                  </a:cubicBezTo>
                  <a:cubicBezTo>
                    <a:pt x="14232" y="23495"/>
                    <a:pt x="12235" y="23501"/>
                    <a:pt x="10243" y="23511"/>
                  </a:cubicBezTo>
                  <a:cubicBezTo>
                    <a:pt x="9716" y="23511"/>
                    <a:pt x="9590" y="23343"/>
                    <a:pt x="9590" y="22837"/>
                  </a:cubicBezTo>
                  <a:cubicBezTo>
                    <a:pt x="9611" y="20940"/>
                    <a:pt x="9611" y="19064"/>
                    <a:pt x="9590" y="17167"/>
                  </a:cubicBezTo>
                  <a:cubicBezTo>
                    <a:pt x="9569" y="16640"/>
                    <a:pt x="9737" y="16514"/>
                    <a:pt x="10264" y="16514"/>
                  </a:cubicBezTo>
                  <a:lnTo>
                    <a:pt x="16250" y="16514"/>
                  </a:lnTo>
                  <a:cubicBezTo>
                    <a:pt x="17240" y="16514"/>
                    <a:pt x="18226" y="16519"/>
                    <a:pt x="19211" y="16519"/>
                  </a:cubicBezTo>
                  <a:cubicBezTo>
                    <a:pt x="20196" y="16519"/>
                    <a:pt x="21182" y="16514"/>
                    <a:pt x="22172" y="16493"/>
                  </a:cubicBezTo>
                  <a:close/>
                  <a:moveTo>
                    <a:pt x="49051" y="16512"/>
                  </a:moveTo>
                  <a:cubicBezTo>
                    <a:pt x="49504" y="16512"/>
                    <a:pt x="49634" y="16672"/>
                    <a:pt x="49634" y="17167"/>
                  </a:cubicBezTo>
                  <a:cubicBezTo>
                    <a:pt x="49613" y="19085"/>
                    <a:pt x="49613" y="21003"/>
                    <a:pt x="49634" y="22900"/>
                  </a:cubicBezTo>
                  <a:cubicBezTo>
                    <a:pt x="49634" y="23364"/>
                    <a:pt x="49508" y="23511"/>
                    <a:pt x="49044" y="23511"/>
                  </a:cubicBezTo>
                  <a:cubicBezTo>
                    <a:pt x="47021" y="23501"/>
                    <a:pt x="44998" y="23495"/>
                    <a:pt x="42977" y="23495"/>
                  </a:cubicBezTo>
                  <a:cubicBezTo>
                    <a:pt x="40956" y="23495"/>
                    <a:pt x="38938" y="23501"/>
                    <a:pt x="36925" y="23511"/>
                  </a:cubicBezTo>
                  <a:cubicBezTo>
                    <a:pt x="36462" y="23511"/>
                    <a:pt x="36314" y="23364"/>
                    <a:pt x="36314" y="22900"/>
                  </a:cubicBezTo>
                  <a:cubicBezTo>
                    <a:pt x="36335" y="20982"/>
                    <a:pt x="36335" y="19043"/>
                    <a:pt x="36314" y="17104"/>
                  </a:cubicBezTo>
                  <a:cubicBezTo>
                    <a:pt x="36314" y="16662"/>
                    <a:pt x="36462" y="16514"/>
                    <a:pt x="36925" y="16514"/>
                  </a:cubicBezTo>
                  <a:lnTo>
                    <a:pt x="48960" y="16514"/>
                  </a:lnTo>
                  <a:cubicBezTo>
                    <a:pt x="48992" y="16513"/>
                    <a:pt x="49022" y="16512"/>
                    <a:pt x="49051" y="16512"/>
                  </a:cubicBezTo>
                  <a:close/>
                  <a:moveTo>
                    <a:pt x="61816" y="16514"/>
                  </a:moveTo>
                  <a:cubicBezTo>
                    <a:pt x="62259" y="16514"/>
                    <a:pt x="62428" y="16640"/>
                    <a:pt x="62428" y="17104"/>
                  </a:cubicBezTo>
                  <a:cubicBezTo>
                    <a:pt x="62407" y="19043"/>
                    <a:pt x="62407" y="21003"/>
                    <a:pt x="62428" y="22963"/>
                  </a:cubicBezTo>
                  <a:cubicBezTo>
                    <a:pt x="62428" y="23385"/>
                    <a:pt x="62259" y="23511"/>
                    <a:pt x="61837" y="23511"/>
                  </a:cubicBezTo>
                  <a:cubicBezTo>
                    <a:pt x="60120" y="23501"/>
                    <a:pt x="58397" y="23495"/>
                    <a:pt x="56674" y="23495"/>
                  </a:cubicBezTo>
                  <a:cubicBezTo>
                    <a:pt x="54951" y="23495"/>
                    <a:pt x="53228" y="23501"/>
                    <a:pt x="51510" y="23511"/>
                  </a:cubicBezTo>
                  <a:cubicBezTo>
                    <a:pt x="51089" y="23511"/>
                    <a:pt x="50941" y="23385"/>
                    <a:pt x="50941" y="22942"/>
                  </a:cubicBezTo>
                  <a:cubicBezTo>
                    <a:pt x="50962" y="21003"/>
                    <a:pt x="50962" y="19043"/>
                    <a:pt x="50941" y="17104"/>
                  </a:cubicBezTo>
                  <a:cubicBezTo>
                    <a:pt x="50941" y="16619"/>
                    <a:pt x="51110" y="16514"/>
                    <a:pt x="51552" y="16514"/>
                  </a:cubicBezTo>
                  <a:close/>
                  <a:moveTo>
                    <a:pt x="76232" y="16514"/>
                  </a:moveTo>
                  <a:cubicBezTo>
                    <a:pt x="76717" y="16514"/>
                    <a:pt x="76907" y="16640"/>
                    <a:pt x="76907" y="17167"/>
                  </a:cubicBezTo>
                  <a:cubicBezTo>
                    <a:pt x="76886" y="19085"/>
                    <a:pt x="76886" y="20982"/>
                    <a:pt x="76907" y="22900"/>
                  </a:cubicBezTo>
                  <a:cubicBezTo>
                    <a:pt x="76907" y="23406"/>
                    <a:pt x="76738" y="23511"/>
                    <a:pt x="76254" y="23511"/>
                  </a:cubicBezTo>
                  <a:lnTo>
                    <a:pt x="64367" y="23511"/>
                  </a:lnTo>
                  <a:cubicBezTo>
                    <a:pt x="63882" y="23511"/>
                    <a:pt x="63713" y="23406"/>
                    <a:pt x="63713" y="22900"/>
                  </a:cubicBezTo>
                  <a:cubicBezTo>
                    <a:pt x="63734" y="20961"/>
                    <a:pt x="63734" y="19022"/>
                    <a:pt x="63713" y="17104"/>
                  </a:cubicBezTo>
                  <a:cubicBezTo>
                    <a:pt x="63713" y="16619"/>
                    <a:pt x="63882" y="16514"/>
                    <a:pt x="64324" y="16514"/>
                  </a:cubicBezTo>
                  <a:close/>
                  <a:moveTo>
                    <a:pt x="88541" y="16514"/>
                  </a:moveTo>
                  <a:cubicBezTo>
                    <a:pt x="88983" y="16514"/>
                    <a:pt x="89152" y="16619"/>
                    <a:pt x="89152" y="17104"/>
                  </a:cubicBezTo>
                  <a:cubicBezTo>
                    <a:pt x="89131" y="19043"/>
                    <a:pt x="89131" y="21003"/>
                    <a:pt x="89152" y="22942"/>
                  </a:cubicBezTo>
                  <a:cubicBezTo>
                    <a:pt x="89152" y="23385"/>
                    <a:pt x="89005" y="23511"/>
                    <a:pt x="88583" y="23511"/>
                  </a:cubicBezTo>
                  <a:cubicBezTo>
                    <a:pt x="86950" y="23501"/>
                    <a:pt x="85316" y="23495"/>
                    <a:pt x="83683" y="23495"/>
                  </a:cubicBezTo>
                  <a:cubicBezTo>
                    <a:pt x="82049" y="23495"/>
                    <a:pt x="80416" y="23501"/>
                    <a:pt x="78783" y="23511"/>
                  </a:cubicBezTo>
                  <a:cubicBezTo>
                    <a:pt x="78361" y="23511"/>
                    <a:pt x="78214" y="23385"/>
                    <a:pt x="78214" y="22942"/>
                  </a:cubicBezTo>
                  <a:cubicBezTo>
                    <a:pt x="78235" y="21003"/>
                    <a:pt x="78235" y="19043"/>
                    <a:pt x="78214" y="17104"/>
                  </a:cubicBezTo>
                  <a:cubicBezTo>
                    <a:pt x="78193" y="16640"/>
                    <a:pt x="78361" y="16514"/>
                    <a:pt x="78825" y="16514"/>
                  </a:cubicBezTo>
                  <a:close/>
                  <a:moveTo>
                    <a:pt x="115392" y="16514"/>
                  </a:moveTo>
                  <a:cubicBezTo>
                    <a:pt x="115877" y="16514"/>
                    <a:pt x="116024" y="16662"/>
                    <a:pt x="116024" y="17146"/>
                  </a:cubicBezTo>
                  <a:cubicBezTo>
                    <a:pt x="116003" y="19064"/>
                    <a:pt x="116003" y="20961"/>
                    <a:pt x="116024" y="22879"/>
                  </a:cubicBezTo>
                  <a:cubicBezTo>
                    <a:pt x="116045" y="23343"/>
                    <a:pt x="115919" y="23532"/>
                    <a:pt x="115413" y="23532"/>
                  </a:cubicBezTo>
                  <a:cubicBezTo>
                    <a:pt x="113769" y="23522"/>
                    <a:pt x="112125" y="23516"/>
                    <a:pt x="110481" y="23516"/>
                  </a:cubicBezTo>
                  <a:cubicBezTo>
                    <a:pt x="108837" y="23516"/>
                    <a:pt x="107193" y="23522"/>
                    <a:pt x="105549" y="23532"/>
                  </a:cubicBezTo>
                  <a:cubicBezTo>
                    <a:pt x="105086" y="23532"/>
                    <a:pt x="104938" y="23385"/>
                    <a:pt x="104938" y="22921"/>
                  </a:cubicBezTo>
                  <a:cubicBezTo>
                    <a:pt x="104959" y="20982"/>
                    <a:pt x="104959" y="19064"/>
                    <a:pt x="104938" y="17125"/>
                  </a:cubicBezTo>
                  <a:cubicBezTo>
                    <a:pt x="104938" y="16619"/>
                    <a:pt x="105128" y="16514"/>
                    <a:pt x="105591" y="16514"/>
                  </a:cubicBezTo>
                  <a:close/>
                  <a:moveTo>
                    <a:pt x="8968" y="1"/>
                  </a:moveTo>
                  <a:cubicBezTo>
                    <a:pt x="8763" y="1"/>
                    <a:pt x="8557" y="54"/>
                    <a:pt x="8367" y="159"/>
                  </a:cubicBezTo>
                  <a:cubicBezTo>
                    <a:pt x="8367" y="1887"/>
                    <a:pt x="8346" y="3615"/>
                    <a:pt x="8367" y="5344"/>
                  </a:cubicBezTo>
                  <a:cubicBezTo>
                    <a:pt x="8388" y="5892"/>
                    <a:pt x="8283" y="6102"/>
                    <a:pt x="7672" y="6102"/>
                  </a:cubicBezTo>
                  <a:cubicBezTo>
                    <a:pt x="5164" y="6081"/>
                    <a:pt x="2677" y="6081"/>
                    <a:pt x="190" y="6081"/>
                  </a:cubicBezTo>
                  <a:cubicBezTo>
                    <a:pt x="0" y="6566"/>
                    <a:pt x="0" y="7072"/>
                    <a:pt x="190" y="7536"/>
                  </a:cubicBezTo>
                  <a:cubicBezTo>
                    <a:pt x="1848" y="7536"/>
                    <a:pt x="3515" y="7545"/>
                    <a:pt x="5179" y="7545"/>
                  </a:cubicBezTo>
                  <a:cubicBezTo>
                    <a:pt x="6011" y="7545"/>
                    <a:pt x="6843" y="7543"/>
                    <a:pt x="7672" y="7536"/>
                  </a:cubicBezTo>
                  <a:cubicBezTo>
                    <a:pt x="7700" y="7535"/>
                    <a:pt x="7727" y="7534"/>
                    <a:pt x="7753" y="7534"/>
                  </a:cubicBezTo>
                  <a:cubicBezTo>
                    <a:pt x="8253" y="7534"/>
                    <a:pt x="8367" y="7730"/>
                    <a:pt x="8367" y="8231"/>
                  </a:cubicBezTo>
                  <a:cubicBezTo>
                    <a:pt x="8346" y="10275"/>
                    <a:pt x="8346" y="12320"/>
                    <a:pt x="8367" y="14343"/>
                  </a:cubicBezTo>
                  <a:cubicBezTo>
                    <a:pt x="8388" y="14891"/>
                    <a:pt x="8241" y="15060"/>
                    <a:pt x="7672" y="15060"/>
                  </a:cubicBezTo>
                  <a:cubicBezTo>
                    <a:pt x="5185" y="15039"/>
                    <a:pt x="2677" y="15039"/>
                    <a:pt x="190" y="15039"/>
                  </a:cubicBezTo>
                  <a:cubicBezTo>
                    <a:pt x="0" y="15523"/>
                    <a:pt x="0" y="16029"/>
                    <a:pt x="190" y="16493"/>
                  </a:cubicBezTo>
                  <a:cubicBezTo>
                    <a:pt x="1433" y="16493"/>
                    <a:pt x="2682" y="16498"/>
                    <a:pt x="3931" y="16498"/>
                  </a:cubicBezTo>
                  <a:cubicBezTo>
                    <a:pt x="5180" y="16498"/>
                    <a:pt x="6428" y="16493"/>
                    <a:pt x="7672" y="16472"/>
                  </a:cubicBezTo>
                  <a:cubicBezTo>
                    <a:pt x="8241" y="16472"/>
                    <a:pt x="8367" y="16640"/>
                    <a:pt x="8367" y="17188"/>
                  </a:cubicBezTo>
                  <a:cubicBezTo>
                    <a:pt x="8346" y="19043"/>
                    <a:pt x="8346" y="20919"/>
                    <a:pt x="8367" y="22774"/>
                  </a:cubicBezTo>
                  <a:cubicBezTo>
                    <a:pt x="8388" y="23322"/>
                    <a:pt x="8241" y="23490"/>
                    <a:pt x="7672" y="23490"/>
                  </a:cubicBezTo>
                  <a:cubicBezTo>
                    <a:pt x="5185" y="23469"/>
                    <a:pt x="2677" y="23469"/>
                    <a:pt x="190" y="23469"/>
                  </a:cubicBezTo>
                  <a:cubicBezTo>
                    <a:pt x="0" y="23933"/>
                    <a:pt x="0" y="24460"/>
                    <a:pt x="190" y="24923"/>
                  </a:cubicBezTo>
                  <a:cubicBezTo>
                    <a:pt x="1433" y="24923"/>
                    <a:pt x="2682" y="24929"/>
                    <a:pt x="3933" y="24929"/>
                  </a:cubicBezTo>
                  <a:cubicBezTo>
                    <a:pt x="5185" y="24929"/>
                    <a:pt x="6439" y="24923"/>
                    <a:pt x="7693" y="24902"/>
                  </a:cubicBezTo>
                  <a:cubicBezTo>
                    <a:pt x="8262" y="24902"/>
                    <a:pt x="8367" y="25092"/>
                    <a:pt x="8367" y="25619"/>
                  </a:cubicBezTo>
                  <a:cubicBezTo>
                    <a:pt x="8346" y="27115"/>
                    <a:pt x="8367" y="28612"/>
                    <a:pt x="8346" y="30108"/>
                  </a:cubicBezTo>
                  <a:cubicBezTo>
                    <a:pt x="8346" y="30551"/>
                    <a:pt x="8431" y="30740"/>
                    <a:pt x="8936" y="30740"/>
                  </a:cubicBezTo>
                  <a:cubicBezTo>
                    <a:pt x="9442" y="30740"/>
                    <a:pt x="9569" y="30551"/>
                    <a:pt x="9569" y="30087"/>
                  </a:cubicBezTo>
                  <a:cubicBezTo>
                    <a:pt x="9548" y="28591"/>
                    <a:pt x="9569" y="27094"/>
                    <a:pt x="9548" y="25598"/>
                  </a:cubicBezTo>
                  <a:cubicBezTo>
                    <a:pt x="9527" y="25113"/>
                    <a:pt x="9632" y="24902"/>
                    <a:pt x="10180" y="24902"/>
                  </a:cubicBezTo>
                  <a:cubicBezTo>
                    <a:pt x="12193" y="24913"/>
                    <a:pt x="14205" y="24918"/>
                    <a:pt x="16216" y="24918"/>
                  </a:cubicBezTo>
                  <a:cubicBezTo>
                    <a:pt x="18226" y="24918"/>
                    <a:pt x="20233" y="24913"/>
                    <a:pt x="22235" y="24902"/>
                  </a:cubicBezTo>
                  <a:cubicBezTo>
                    <a:pt x="22741" y="24902"/>
                    <a:pt x="22868" y="25092"/>
                    <a:pt x="22868" y="25556"/>
                  </a:cubicBezTo>
                  <a:cubicBezTo>
                    <a:pt x="22847" y="27031"/>
                    <a:pt x="22868" y="28506"/>
                    <a:pt x="22847" y="29960"/>
                  </a:cubicBezTo>
                  <a:cubicBezTo>
                    <a:pt x="22847" y="30445"/>
                    <a:pt x="22847" y="30719"/>
                    <a:pt x="23500" y="30740"/>
                  </a:cubicBezTo>
                  <a:cubicBezTo>
                    <a:pt x="23521" y="30741"/>
                    <a:pt x="23541" y="30741"/>
                    <a:pt x="23560" y="30741"/>
                  </a:cubicBezTo>
                  <a:cubicBezTo>
                    <a:pt x="24155" y="30741"/>
                    <a:pt x="24174" y="30430"/>
                    <a:pt x="24174" y="29960"/>
                  </a:cubicBezTo>
                  <a:cubicBezTo>
                    <a:pt x="24153" y="28506"/>
                    <a:pt x="24174" y="27052"/>
                    <a:pt x="24153" y="25598"/>
                  </a:cubicBezTo>
                  <a:cubicBezTo>
                    <a:pt x="24153" y="25113"/>
                    <a:pt x="24259" y="24923"/>
                    <a:pt x="24807" y="24923"/>
                  </a:cubicBezTo>
                  <a:cubicBezTo>
                    <a:pt x="26398" y="24934"/>
                    <a:pt x="27989" y="24939"/>
                    <a:pt x="29580" y="24939"/>
                  </a:cubicBezTo>
                  <a:cubicBezTo>
                    <a:pt x="31172" y="24939"/>
                    <a:pt x="32763" y="24934"/>
                    <a:pt x="34354" y="24923"/>
                  </a:cubicBezTo>
                  <a:cubicBezTo>
                    <a:pt x="34860" y="24923"/>
                    <a:pt x="34986" y="25092"/>
                    <a:pt x="34986" y="25577"/>
                  </a:cubicBezTo>
                  <a:cubicBezTo>
                    <a:pt x="34965" y="27073"/>
                    <a:pt x="34986" y="28548"/>
                    <a:pt x="34965" y="30045"/>
                  </a:cubicBezTo>
                  <a:cubicBezTo>
                    <a:pt x="34965" y="30529"/>
                    <a:pt x="35050" y="30761"/>
                    <a:pt x="35619" y="30761"/>
                  </a:cubicBezTo>
                  <a:cubicBezTo>
                    <a:pt x="36188" y="30761"/>
                    <a:pt x="36293" y="30551"/>
                    <a:pt x="36293" y="30024"/>
                  </a:cubicBezTo>
                  <a:cubicBezTo>
                    <a:pt x="36272" y="28591"/>
                    <a:pt x="36314" y="27178"/>
                    <a:pt x="36272" y="25745"/>
                  </a:cubicBezTo>
                  <a:cubicBezTo>
                    <a:pt x="36272" y="25134"/>
                    <a:pt x="36420" y="24923"/>
                    <a:pt x="37073" y="24923"/>
                  </a:cubicBezTo>
                  <a:cubicBezTo>
                    <a:pt x="39033" y="24934"/>
                    <a:pt x="40998" y="24939"/>
                    <a:pt x="42964" y="24939"/>
                  </a:cubicBezTo>
                  <a:cubicBezTo>
                    <a:pt x="44929" y="24939"/>
                    <a:pt x="46894" y="24934"/>
                    <a:pt x="48855" y="24923"/>
                  </a:cubicBezTo>
                  <a:cubicBezTo>
                    <a:pt x="49487" y="24923"/>
                    <a:pt x="49634" y="25134"/>
                    <a:pt x="49613" y="25703"/>
                  </a:cubicBezTo>
                  <a:cubicBezTo>
                    <a:pt x="49592" y="27094"/>
                    <a:pt x="49613" y="28485"/>
                    <a:pt x="49613" y="29855"/>
                  </a:cubicBezTo>
                  <a:cubicBezTo>
                    <a:pt x="49613" y="30298"/>
                    <a:pt x="49466" y="30740"/>
                    <a:pt x="50246" y="30761"/>
                  </a:cubicBezTo>
                  <a:cubicBezTo>
                    <a:pt x="50263" y="30762"/>
                    <a:pt x="50280" y="30762"/>
                    <a:pt x="50296" y="30762"/>
                  </a:cubicBezTo>
                  <a:cubicBezTo>
                    <a:pt x="51061" y="30762"/>
                    <a:pt x="50920" y="30288"/>
                    <a:pt x="50920" y="29834"/>
                  </a:cubicBezTo>
                  <a:cubicBezTo>
                    <a:pt x="50920" y="28422"/>
                    <a:pt x="50941" y="27010"/>
                    <a:pt x="50920" y="25619"/>
                  </a:cubicBezTo>
                  <a:cubicBezTo>
                    <a:pt x="50920" y="25113"/>
                    <a:pt x="51025" y="24923"/>
                    <a:pt x="51573" y="24923"/>
                  </a:cubicBezTo>
                  <a:cubicBezTo>
                    <a:pt x="53270" y="24934"/>
                    <a:pt x="54961" y="24939"/>
                    <a:pt x="56650" y="24939"/>
                  </a:cubicBezTo>
                  <a:cubicBezTo>
                    <a:pt x="58339" y="24939"/>
                    <a:pt x="60025" y="24934"/>
                    <a:pt x="61711" y="24923"/>
                  </a:cubicBezTo>
                  <a:cubicBezTo>
                    <a:pt x="62280" y="24923"/>
                    <a:pt x="62407" y="25113"/>
                    <a:pt x="62407" y="25640"/>
                  </a:cubicBezTo>
                  <a:cubicBezTo>
                    <a:pt x="62385" y="27073"/>
                    <a:pt x="62407" y="28485"/>
                    <a:pt x="62407" y="29918"/>
                  </a:cubicBezTo>
                  <a:cubicBezTo>
                    <a:pt x="62407" y="30382"/>
                    <a:pt x="62343" y="30761"/>
                    <a:pt x="63039" y="30761"/>
                  </a:cubicBezTo>
                  <a:cubicBezTo>
                    <a:pt x="63798" y="30761"/>
                    <a:pt x="63734" y="30361"/>
                    <a:pt x="63734" y="29897"/>
                  </a:cubicBezTo>
                  <a:cubicBezTo>
                    <a:pt x="63713" y="28464"/>
                    <a:pt x="63734" y="27031"/>
                    <a:pt x="63713" y="25598"/>
                  </a:cubicBezTo>
                  <a:cubicBezTo>
                    <a:pt x="63713" y="25113"/>
                    <a:pt x="63819" y="24923"/>
                    <a:pt x="64367" y="24923"/>
                  </a:cubicBezTo>
                  <a:cubicBezTo>
                    <a:pt x="66348" y="24934"/>
                    <a:pt x="68324" y="24939"/>
                    <a:pt x="70300" y="24939"/>
                  </a:cubicBezTo>
                  <a:cubicBezTo>
                    <a:pt x="72275" y="24939"/>
                    <a:pt x="74251" y="24934"/>
                    <a:pt x="76232" y="24923"/>
                  </a:cubicBezTo>
                  <a:cubicBezTo>
                    <a:pt x="76801" y="24923"/>
                    <a:pt x="76928" y="25113"/>
                    <a:pt x="76907" y="25640"/>
                  </a:cubicBezTo>
                  <a:cubicBezTo>
                    <a:pt x="76886" y="27052"/>
                    <a:pt x="76907" y="28443"/>
                    <a:pt x="76907" y="29855"/>
                  </a:cubicBezTo>
                  <a:cubicBezTo>
                    <a:pt x="76907" y="30298"/>
                    <a:pt x="76780" y="30740"/>
                    <a:pt x="77560" y="30761"/>
                  </a:cubicBezTo>
                  <a:cubicBezTo>
                    <a:pt x="77578" y="30762"/>
                    <a:pt x="77594" y="30762"/>
                    <a:pt x="77611" y="30762"/>
                  </a:cubicBezTo>
                  <a:cubicBezTo>
                    <a:pt x="78375" y="30762"/>
                    <a:pt x="78214" y="30288"/>
                    <a:pt x="78214" y="29834"/>
                  </a:cubicBezTo>
                  <a:cubicBezTo>
                    <a:pt x="78214" y="28422"/>
                    <a:pt x="78256" y="27010"/>
                    <a:pt x="78214" y="25619"/>
                  </a:cubicBezTo>
                  <a:cubicBezTo>
                    <a:pt x="78214" y="25113"/>
                    <a:pt x="78340" y="24923"/>
                    <a:pt x="78888" y="24923"/>
                  </a:cubicBezTo>
                  <a:cubicBezTo>
                    <a:pt x="80490" y="24934"/>
                    <a:pt x="82092" y="24939"/>
                    <a:pt x="83693" y="24939"/>
                  </a:cubicBezTo>
                  <a:cubicBezTo>
                    <a:pt x="85295" y="24939"/>
                    <a:pt x="86897" y="24934"/>
                    <a:pt x="88499" y="24923"/>
                  </a:cubicBezTo>
                  <a:cubicBezTo>
                    <a:pt x="89068" y="24923"/>
                    <a:pt x="89173" y="25113"/>
                    <a:pt x="89173" y="25640"/>
                  </a:cubicBezTo>
                  <a:cubicBezTo>
                    <a:pt x="89152" y="27094"/>
                    <a:pt x="89173" y="28548"/>
                    <a:pt x="89152" y="29982"/>
                  </a:cubicBezTo>
                  <a:cubicBezTo>
                    <a:pt x="89152" y="30466"/>
                    <a:pt x="89194" y="30761"/>
                    <a:pt x="89805" y="30761"/>
                  </a:cubicBezTo>
                  <a:cubicBezTo>
                    <a:pt x="90396" y="30740"/>
                    <a:pt x="90480" y="30551"/>
                    <a:pt x="90480" y="30024"/>
                  </a:cubicBezTo>
                  <a:cubicBezTo>
                    <a:pt x="90480" y="28527"/>
                    <a:pt x="90501" y="27031"/>
                    <a:pt x="90480" y="25534"/>
                  </a:cubicBezTo>
                  <a:cubicBezTo>
                    <a:pt x="90459" y="25092"/>
                    <a:pt x="90585" y="24923"/>
                    <a:pt x="91070" y="24923"/>
                  </a:cubicBezTo>
                  <a:cubicBezTo>
                    <a:pt x="93062" y="24934"/>
                    <a:pt x="95059" y="24939"/>
                    <a:pt x="97056" y="24939"/>
                  </a:cubicBezTo>
                  <a:cubicBezTo>
                    <a:pt x="99053" y="24939"/>
                    <a:pt x="101050" y="24934"/>
                    <a:pt x="103041" y="24923"/>
                  </a:cubicBezTo>
                  <a:cubicBezTo>
                    <a:pt x="103568" y="24923"/>
                    <a:pt x="103674" y="25113"/>
                    <a:pt x="103674" y="25577"/>
                  </a:cubicBezTo>
                  <a:cubicBezTo>
                    <a:pt x="103652" y="27052"/>
                    <a:pt x="103674" y="28527"/>
                    <a:pt x="103652" y="29982"/>
                  </a:cubicBezTo>
                  <a:cubicBezTo>
                    <a:pt x="103631" y="30466"/>
                    <a:pt x="103674" y="30761"/>
                    <a:pt x="104306" y="30761"/>
                  </a:cubicBezTo>
                  <a:cubicBezTo>
                    <a:pt x="104875" y="30740"/>
                    <a:pt x="104980" y="30551"/>
                    <a:pt x="104980" y="30024"/>
                  </a:cubicBezTo>
                  <a:cubicBezTo>
                    <a:pt x="104959" y="28527"/>
                    <a:pt x="104980" y="27031"/>
                    <a:pt x="104959" y="25534"/>
                  </a:cubicBezTo>
                  <a:cubicBezTo>
                    <a:pt x="104959" y="25092"/>
                    <a:pt x="105086" y="24923"/>
                    <a:pt x="105549" y="24923"/>
                  </a:cubicBezTo>
                  <a:cubicBezTo>
                    <a:pt x="107193" y="24934"/>
                    <a:pt x="108837" y="24939"/>
                    <a:pt x="110484" y="24939"/>
                  </a:cubicBezTo>
                  <a:cubicBezTo>
                    <a:pt x="112130" y="24939"/>
                    <a:pt x="113780" y="24934"/>
                    <a:pt x="115434" y="24923"/>
                  </a:cubicBezTo>
                  <a:cubicBezTo>
                    <a:pt x="115940" y="24923"/>
                    <a:pt x="116045" y="25113"/>
                    <a:pt x="116045" y="25577"/>
                  </a:cubicBezTo>
                  <a:cubicBezTo>
                    <a:pt x="116024" y="27052"/>
                    <a:pt x="116045" y="28527"/>
                    <a:pt x="116024" y="29982"/>
                  </a:cubicBezTo>
                  <a:cubicBezTo>
                    <a:pt x="116024" y="30466"/>
                    <a:pt x="116066" y="30761"/>
                    <a:pt x="116678" y="30761"/>
                  </a:cubicBezTo>
                  <a:cubicBezTo>
                    <a:pt x="117268" y="30740"/>
                    <a:pt x="117373" y="30551"/>
                    <a:pt x="117373" y="30024"/>
                  </a:cubicBezTo>
                  <a:cubicBezTo>
                    <a:pt x="117352" y="28527"/>
                    <a:pt x="117373" y="27031"/>
                    <a:pt x="117352" y="25534"/>
                  </a:cubicBezTo>
                  <a:cubicBezTo>
                    <a:pt x="117331" y="25092"/>
                    <a:pt x="117457" y="24923"/>
                    <a:pt x="117942" y="24923"/>
                  </a:cubicBezTo>
                  <a:cubicBezTo>
                    <a:pt x="119544" y="24944"/>
                    <a:pt x="121146" y="24944"/>
                    <a:pt x="122747" y="24944"/>
                  </a:cubicBezTo>
                  <a:lnTo>
                    <a:pt x="122747" y="23469"/>
                  </a:lnTo>
                  <a:cubicBezTo>
                    <a:pt x="121947" y="23480"/>
                    <a:pt x="121146" y="23480"/>
                    <a:pt x="120345" y="23480"/>
                  </a:cubicBezTo>
                  <a:cubicBezTo>
                    <a:pt x="119544" y="23480"/>
                    <a:pt x="118743" y="23480"/>
                    <a:pt x="117942" y="23490"/>
                  </a:cubicBezTo>
                  <a:cubicBezTo>
                    <a:pt x="117917" y="23491"/>
                    <a:pt x="117892" y="23492"/>
                    <a:pt x="117869" y="23492"/>
                  </a:cubicBezTo>
                  <a:cubicBezTo>
                    <a:pt x="117465" y="23492"/>
                    <a:pt x="117352" y="23318"/>
                    <a:pt x="117352" y="22900"/>
                  </a:cubicBezTo>
                  <a:cubicBezTo>
                    <a:pt x="117373" y="20961"/>
                    <a:pt x="117373" y="19022"/>
                    <a:pt x="117352" y="17104"/>
                  </a:cubicBezTo>
                  <a:cubicBezTo>
                    <a:pt x="117331" y="16640"/>
                    <a:pt x="117478" y="16493"/>
                    <a:pt x="117942" y="16493"/>
                  </a:cubicBezTo>
                  <a:cubicBezTo>
                    <a:pt x="119544" y="16514"/>
                    <a:pt x="121146" y="16514"/>
                    <a:pt x="122747" y="16514"/>
                  </a:cubicBezTo>
                  <a:lnTo>
                    <a:pt x="122747" y="15039"/>
                  </a:lnTo>
                  <a:cubicBezTo>
                    <a:pt x="121146" y="15039"/>
                    <a:pt x="119544" y="15039"/>
                    <a:pt x="117942" y="15060"/>
                  </a:cubicBezTo>
                  <a:cubicBezTo>
                    <a:pt x="117542" y="15060"/>
                    <a:pt x="117352" y="14975"/>
                    <a:pt x="117352" y="14512"/>
                  </a:cubicBezTo>
                  <a:cubicBezTo>
                    <a:pt x="117373" y="12362"/>
                    <a:pt x="117373" y="10212"/>
                    <a:pt x="117352" y="8063"/>
                  </a:cubicBezTo>
                  <a:cubicBezTo>
                    <a:pt x="117352" y="7620"/>
                    <a:pt x="117542" y="7536"/>
                    <a:pt x="117942" y="7536"/>
                  </a:cubicBezTo>
                  <a:cubicBezTo>
                    <a:pt x="119544" y="7557"/>
                    <a:pt x="121146" y="7557"/>
                    <a:pt x="122747" y="7557"/>
                  </a:cubicBezTo>
                  <a:lnTo>
                    <a:pt x="122747" y="6102"/>
                  </a:lnTo>
                  <a:cubicBezTo>
                    <a:pt x="121947" y="6102"/>
                    <a:pt x="121146" y="6097"/>
                    <a:pt x="120345" y="6097"/>
                  </a:cubicBezTo>
                  <a:cubicBezTo>
                    <a:pt x="119544" y="6097"/>
                    <a:pt x="118743" y="6102"/>
                    <a:pt x="117942" y="6124"/>
                  </a:cubicBezTo>
                  <a:cubicBezTo>
                    <a:pt x="117478" y="6124"/>
                    <a:pt x="117352" y="5955"/>
                    <a:pt x="117352" y="5512"/>
                  </a:cubicBezTo>
                  <a:lnTo>
                    <a:pt x="117352" y="180"/>
                  </a:lnTo>
                  <a:cubicBezTo>
                    <a:pt x="117141" y="75"/>
                    <a:pt x="116915" y="22"/>
                    <a:pt x="116688" y="22"/>
                  </a:cubicBezTo>
                  <a:cubicBezTo>
                    <a:pt x="116461" y="22"/>
                    <a:pt x="116235" y="75"/>
                    <a:pt x="116024" y="180"/>
                  </a:cubicBezTo>
                  <a:cubicBezTo>
                    <a:pt x="116045" y="1929"/>
                    <a:pt x="116024" y="3679"/>
                    <a:pt x="116045" y="5428"/>
                  </a:cubicBezTo>
                  <a:cubicBezTo>
                    <a:pt x="116045" y="5934"/>
                    <a:pt x="115940" y="6124"/>
                    <a:pt x="115392" y="6124"/>
                  </a:cubicBezTo>
                  <a:cubicBezTo>
                    <a:pt x="113758" y="6113"/>
                    <a:pt x="112125" y="6108"/>
                    <a:pt x="110494" y="6108"/>
                  </a:cubicBezTo>
                  <a:cubicBezTo>
                    <a:pt x="108864" y="6108"/>
                    <a:pt x="107235" y="6113"/>
                    <a:pt x="105613" y="6124"/>
                  </a:cubicBezTo>
                  <a:cubicBezTo>
                    <a:pt x="105065" y="6124"/>
                    <a:pt x="104959" y="5934"/>
                    <a:pt x="104959" y="5428"/>
                  </a:cubicBezTo>
                  <a:cubicBezTo>
                    <a:pt x="104959" y="3679"/>
                    <a:pt x="104959" y="1929"/>
                    <a:pt x="104959" y="180"/>
                  </a:cubicBezTo>
                  <a:cubicBezTo>
                    <a:pt x="104759" y="75"/>
                    <a:pt x="104532" y="22"/>
                    <a:pt x="104306" y="22"/>
                  </a:cubicBezTo>
                  <a:cubicBezTo>
                    <a:pt x="104079" y="22"/>
                    <a:pt x="103853" y="75"/>
                    <a:pt x="103652" y="180"/>
                  </a:cubicBezTo>
                  <a:cubicBezTo>
                    <a:pt x="103652" y="1929"/>
                    <a:pt x="103631" y="3679"/>
                    <a:pt x="103652" y="5428"/>
                  </a:cubicBezTo>
                  <a:cubicBezTo>
                    <a:pt x="103652" y="5934"/>
                    <a:pt x="103547" y="6124"/>
                    <a:pt x="102999" y="6124"/>
                  </a:cubicBezTo>
                  <a:cubicBezTo>
                    <a:pt x="101018" y="6113"/>
                    <a:pt x="99037" y="6108"/>
                    <a:pt x="97056" y="6108"/>
                  </a:cubicBezTo>
                  <a:cubicBezTo>
                    <a:pt x="95074" y="6108"/>
                    <a:pt x="93093" y="6113"/>
                    <a:pt x="91112" y="6124"/>
                  </a:cubicBezTo>
                  <a:cubicBezTo>
                    <a:pt x="90564" y="6124"/>
                    <a:pt x="90459" y="5934"/>
                    <a:pt x="90459" y="5428"/>
                  </a:cubicBezTo>
                  <a:cubicBezTo>
                    <a:pt x="90459" y="3679"/>
                    <a:pt x="90459" y="1929"/>
                    <a:pt x="90459" y="180"/>
                  </a:cubicBezTo>
                  <a:cubicBezTo>
                    <a:pt x="90259" y="75"/>
                    <a:pt x="90037" y="22"/>
                    <a:pt x="89813" y="22"/>
                  </a:cubicBezTo>
                  <a:cubicBezTo>
                    <a:pt x="89589" y="22"/>
                    <a:pt x="89363" y="75"/>
                    <a:pt x="89152" y="180"/>
                  </a:cubicBezTo>
                  <a:cubicBezTo>
                    <a:pt x="89152" y="1929"/>
                    <a:pt x="89131" y="3679"/>
                    <a:pt x="89236" y="5428"/>
                  </a:cubicBezTo>
                  <a:cubicBezTo>
                    <a:pt x="89236" y="5913"/>
                    <a:pt x="89131" y="6102"/>
                    <a:pt x="88583" y="6102"/>
                  </a:cubicBezTo>
                  <a:cubicBezTo>
                    <a:pt x="86971" y="6092"/>
                    <a:pt x="85358" y="6087"/>
                    <a:pt x="83749" y="6087"/>
                  </a:cubicBezTo>
                  <a:cubicBezTo>
                    <a:pt x="82139" y="6087"/>
                    <a:pt x="80532" y="6092"/>
                    <a:pt x="78930" y="6102"/>
                  </a:cubicBezTo>
                  <a:cubicBezTo>
                    <a:pt x="78382" y="6102"/>
                    <a:pt x="78277" y="5913"/>
                    <a:pt x="78277" y="5428"/>
                  </a:cubicBezTo>
                  <a:lnTo>
                    <a:pt x="78277" y="159"/>
                  </a:lnTo>
                  <a:cubicBezTo>
                    <a:pt x="78066" y="54"/>
                    <a:pt x="77839" y="1"/>
                    <a:pt x="77613" y="1"/>
                  </a:cubicBezTo>
                  <a:cubicBezTo>
                    <a:pt x="77386" y="1"/>
                    <a:pt x="77160" y="54"/>
                    <a:pt x="76949" y="159"/>
                  </a:cubicBezTo>
                  <a:cubicBezTo>
                    <a:pt x="76949" y="1908"/>
                    <a:pt x="76928" y="3679"/>
                    <a:pt x="76949" y="5428"/>
                  </a:cubicBezTo>
                  <a:cubicBezTo>
                    <a:pt x="76970" y="5913"/>
                    <a:pt x="76844" y="6102"/>
                    <a:pt x="76296" y="6102"/>
                  </a:cubicBezTo>
                  <a:cubicBezTo>
                    <a:pt x="74315" y="6092"/>
                    <a:pt x="72333" y="6087"/>
                    <a:pt x="70352" y="6087"/>
                  </a:cubicBezTo>
                  <a:cubicBezTo>
                    <a:pt x="68371" y="6087"/>
                    <a:pt x="66390" y="6092"/>
                    <a:pt x="64409" y="6102"/>
                  </a:cubicBezTo>
                  <a:cubicBezTo>
                    <a:pt x="63861" y="6102"/>
                    <a:pt x="63755" y="5913"/>
                    <a:pt x="63755" y="5428"/>
                  </a:cubicBezTo>
                  <a:cubicBezTo>
                    <a:pt x="63776" y="3679"/>
                    <a:pt x="63776" y="1908"/>
                    <a:pt x="63776" y="159"/>
                  </a:cubicBezTo>
                  <a:cubicBezTo>
                    <a:pt x="63566" y="54"/>
                    <a:pt x="63339" y="1"/>
                    <a:pt x="63113" y="1"/>
                  </a:cubicBezTo>
                  <a:cubicBezTo>
                    <a:pt x="62886" y="1"/>
                    <a:pt x="62659" y="54"/>
                    <a:pt x="62449" y="159"/>
                  </a:cubicBezTo>
                  <a:cubicBezTo>
                    <a:pt x="62449" y="1908"/>
                    <a:pt x="62428" y="3658"/>
                    <a:pt x="62449" y="5428"/>
                  </a:cubicBezTo>
                  <a:cubicBezTo>
                    <a:pt x="62470" y="5913"/>
                    <a:pt x="62364" y="6102"/>
                    <a:pt x="61816" y="6102"/>
                  </a:cubicBezTo>
                  <a:cubicBezTo>
                    <a:pt x="60120" y="6092"/>
                    <a:pt x="58423" y="6087"/>
                    <a:pt x="56726" y="6087"/>
                  </a:cubicBezTo>
                  <a:cubicBezTo>
                    <a:pt x="55030" y="6087"/>
                    <a:pt x="53333" y="6092"/>
                    <a:pt x="51637" y="6102"/>
                  </a:cubicBezTo>
                  <a:cubicBezTo>
                    <a:pt x="51089" y="6102"/>
                    <a:pt x="50983" y="5913"/>
                    <a:pt x="50983" y="5428"/>
                  </a:cubicBezTo>
                  <a:cubicBezTo>
                    <a:pt x="50983" y="3679"/>
                    <a:pt x="50983" y="1908"/>
                    <a:pt x="50983" y="159"/>
                  </a:cubicBezTo>
                  <a:cubicBezTo>
                    <a:pt x="50783" y="54"/>
                    <a:pt x="50556" y="1"/>
                    <a:pt x="50330" y="1"/>
                  </a:cubicBezTo>
                  <a:cubicBezTo>
                    <a:pt x="50103" y="1"/>
                    <a:pt x="49877" y="54"/>
                    <a:pt x="49677" y="159"/>
                  </a:cubicBezTo>
                  <a:cubicBezTo>
                    <a:pt x="49677" y="1908"/>
                    <a:pt x="49655" y="3679"/>
                    <a:pt x="49677" y="5428"/>
                  </a:cubicBezTo>
                  <a:cubicBezTo>
                    <a:pt x="49677" y="5913"/>
                    <a:pt x="49571" y="6102"/>
                    <a:pt x="49023" y="6102"/>
                  </a:cubicBezTo>
                  <a:cubicBezTo>
                    <a:pt x="47021" y="6092"/>
                    <a:pt x="45019" y="6087"/>
                    <a:pt x="43014" y="6087"/>
                  </a:cubicBezTo>
                  <a:cubicBezTo>
                    <a:pt x="41009" y="6087"/>
                    <a:pt x="39001" y="6092"/>
                    <a:pt x="36989" y="6102"/>
                  </a:cubicBezTo>
                  <a:cubicBezTo>
                    <a:pt x="36441" y="6102"/>
                    <a:pt x="36356" y="5913"/>
                    <a:pt x="36356" y="5428"/>
                  </a:cubicBezTo>
                  <a:lnTo>
                    <a:pt x="36356" y="159"/>
                  </a:lnTo>
                  <a:cubicBezTo>
                    <a:pt x="36146" y="54"/>
                    <a:pt x="35919" y="1"/>
                    <a:pt x="35693" y="1"/>
                  </a:cubicBezTo>
                  <a:cubicBezTo>
                    <a:pt x="35466" y="1"/>
                    <a:pt x="35239" y="54"/>
                    <a:pt x="35029" y="159"/>
                  </a:cubicBezTo>
                  <a:cubicBezTo>
                    <a:pt x="35029" y="1908"/>
                    <a:pt x="35008" y="3679"/>
                    <a:pt x="35029" y="5428"/>
                  </a:cubicBezTo>
                  <a:cubicBezTo>
                    <a:pt x="35029" y="5913"/>
                    <a:pt x="34923" y="6102"/>
                    <a:pt x="34375" y="6102"/>
                  </a:cubicBezTo>
                  <a:cubicBezTo>
                    <a:pt x="32795" y="6092"/>
                    <a:pt x="31209" y="6087"/>
                    <a:pt x="29620" y="6087"/>
                  </a:cubicBezTo>
                  <a:cubicBezTo>
                    <a:pt x="28031" y="6087"/>
                    <a:pt x="26440" y="6092"/>
                    <a:pt x="24849" y="6102"/>
                  </a:cubicBezTo>
                  <a:cubicBezTo>
                    <a:pt x="24301" y="6102"/>
                    <a:pt x="24196" y="5913"/>
                    <a:pt x="24196" y="5428"/>
                  </a:cubicBezTo>
                  <a:lnTo>
                    <a:pt x="24196" y="159"/>
                  </a:lnTo>
                  <a:cubicBezTo>
                    <a:pt x="23995" y="54"/>
                    <a:pt x="23774" y="1"/>
                    <a:pt x="23550" y="1"/>
                  </a:cubicBezTo>
                  <a:cubicBezTo>
                    <a:pt x="23326" y="1"/>
                    <a:pt x="23100" y="54"/>
                    <a:pt x="22889" y="159"/>
                  </a:cubicBezTo>
                  <a:cubicBezTo>
                    <a:pt x="22889" y="1950"/>
                    <a:pt x="22868" y="3721"/>
                    <a:pt x="22889" y="5491"/>
                  </a:cubicBezTo>
                  <a:cubicBezTo>
                    <a:pt x="22889" y="5955"/>
                    <a:pt x="22741" y="6102"/>
                    <a:pt x="22278" y="6102"/>
                  </a:cubicBezTo>
                  <a:cubicBezTo>
                    <a:pt x="20265" y="6092"/>
                    <a:pt x="18247" y="6087"/>
                    <a:pt x="16226" y="6087"/>
                  </a:cubicBezTo>
                  <a:cubicBezTo>
                    <a:pt x="14205" y="6087"/>
                    <a:pt x="12182" y="6092"/>
                    <a:pt x="10159" y="6102"/>
                  </a:cubicBezTo>
                  <a:cubicBezTo>
                    <a:pt x="9695" y="6102"/>
                    <a:pt x="9569" y="5955"/>
                    <a:pt x="9569" y="5491"/>
                  </a:cubicBezTo>
                  <a:cubicBezTo>
                    <a:pt x="9569" y="3721"/>
                    <a:pt x="9569" y="1950"/>
                    <a:pt x="9569" y="159"/>
                  </a:cubicBezTo>
                  <a:cubicBezTo>
                    <a:pt x="9379" y="54"/>
                    <a:pt x="9173" y="1"/>
                    <a:pt x="89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88"/>
        <p:cNvGrpSpPr/>
        <p:nvPr/>
      </p:nvGrpSpPr>
      <p:grpSpPr>
        <a:xfrm>
          <a:off x="0" y="0"/>
          <a:ext cx="0" cy="0"/>
          <a:chOff x="0" y="0"/>
          <a:chExt cx="0" cy="0"/>
        </a:xfrm>
      </p:grpSpPr>
      <p:sp>
        <p:nvSpPr>
          <p:cNvPr id="2189" name="Google Shape;2189;p53"/>
          <p:cNvSpPr txBox="1">
            <a:spLocks noGrp="1"/>
          </p:cNvSpPr>
          <p:nvPr>
            <p:ph type="title"/>
          </p:nvPr>
        </p:nvSpPr>
        <p:spPr>
          <a:xfrm>
            <a:off x="1170425" y="2532250"/>
            <a:ext cx="3858900" cy="81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s-MX" dirty="0"/>
              <a:t>Procedimiento</a:t>
            </a:r>
            <a:endParaRPr dirty="0"/>
          </a:p>
        </p:txBody>
      </p:sp>
      <p:sp>
        <p:nvSpPr>
          <p:cNvPr id="2191" name="Google Shape;2191;p53"/>
          <p:cNvSpPr txBox="1">
            <a:spLocks noGrp="1"/>
          </p:cNvSpPr>
          <p:nvPr>
            <p:ph type="subTitle" idx="1"/>
          </p:nvPr>
        </p:nvSpPr>
        <p:spPr>
          <a:xfrm>
            <a:off x="1170425" y="3545650"/>
            <a:ext cx="4266000" cy="5340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Clr>
                <a:schemeClr val="dk1"/>
              </a:buClr>
              <a:buSzPts val="1100"/>
              <a:buFont typeface="Arial"/>
              <a:buNone/>
            </a:pPr>
            <a:r>
              <a:rPr lang="es-MX" b="1" dirty="0">
                <a:latin typeface="Bradley Hand ITC" panose="03070402050302030203" pitchFamily="66" charset="0"/>
              </a:rPr>
              <a:t>¿Qué hicimos?</a:t>
            </a:r>
            <a:endParaRPr b="1" dirty="0">
              <a:latin typeface="Bradley Hand ITC" panose="03070402050302030203" pitchFamily="66" charset="0"/>
            </a:endParaRPr>
          </a:p>
        </p:txBody>
      </p:sp>
      <p:grpSp>
        <p:nvGrpSpPr>
          <p:cNvPr id="2246" name="Google Shape;2246;p53"/>
          <p:cNvGrpSpPr/>
          <p:nvPr/>
        </p:nvGrpSpPr>
        <p:grpSpPr>
          <a:xfrm rot="1046361" flipH="1">
            <a:off x="350346" y="4636019"/>
            <a:ext cx="1693749" cy="857898"/>
            <a:chOff x="0" y="6078527"/>
            <a:chExt cx="2501774" cy="1267169"/>
          </a:xfrm>
        </p:grpSpPr>
        <p:sp>
          <p:nvSpPr>
            <p:cNvPr id="2247" name="Google Shape;2247;p53"/>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53"/>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53"/>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3"/>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3"/>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3"/>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3" name="Google Shape;2253;p53"/>
          <p:cNvGrpSpPr/>
          <p:nvPr/>
        </p:nvGrpSpPr>
        <p:grpSpPr>
          <a:xfrm rot="-820655" flipH="1">
            <a:off x="8345467" y="925581"/>
            <a:ext cx="1653929" cy="539993"/>
            <a:chOff x="2564525" y="5223525"/>
            <a:chExt cx="2556110" cy="834547"/>
          </a:xfrm>
        </p:grpSpPr>
        <p:sp>
          <p:nvSpPr>
            <p:cNvPr id="2254" name="Google Shape;2254;p53"/>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3"/>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3"/>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3"/>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3"/>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3"/>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3"/>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3"/>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3"/>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3"/>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agen 1">
            <a:extLst>
              <a:ext uri="{FF2B5EF4-FFF2-40B4-BE49-F238E27FC236}">
                <a16:creationId xmlns:a16="http://schemas.microsoft.com/office/drawing/2014/main" id="{1BC2C72F-3F42-F050-B3AD-45EE1147E9D2}"/>
              </a:ext>
            </a:extLst>
          </p:cNvPr>
          <p:cNvPicPr>
            <a:picLocks noChangeAspect="1"/>
          </p:cNvPicPr>
          <p:nvPr/>
        </p:nvPicPr>
        <p:blipFill>
          <a:blip r:embed="rId3"/>
          <a:stretch>
            <a:fillRect/>
          </a:stretch>
        </p:blipFill>
        <p:spPr>
          <a:xfrm>
            <a:off x="5089949" y="746194"/>
            <a:ext cx="1840852" cy="1840852"/>
          </a:xfrm>
          <a:prstGeom prst="rect">
            <a:avLst/>
          </a:prstGeom>
        </p:spPr>
      </p:pic>
      <p:pic>
        <p:nvPicPr>
          <p:cNvPr id="3" name="Imagen 2">
            <a:extLst>
              <a:ext uri="{FF2B5EF4-FFF2-40B4-BE49-F238E27FC236}">
                <a16:creationId xmlns:a16="http://schemas.microsoft.com/office/drawing/2014/main" id="{4AEBB4FB-9711-CD7F-4083-D1A57529D4C8}"/>
              </a:ext>
            </a:extLst>
          </p:cNvPr>
          <p:cNvPicPr>
            <a:picLocks noChangeAspect="1"/>
          </p:cNvPicPr>
          <p:nvPr/>
        </p:nvPicPr>
        <p:blipFill>
          <a:blip r:embed="rId4"/>
          <a:stretch>
            <a:fillRect/>
          </a:stretch>
        </p:blipFill>
        <p:spPr>
          <a:xfrm>
            <a:off x="5912688" y="3220518"/>
            <a:ext cx="3067050" cy="14954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67"/>
        <p:cNvGrpSpPr/>
        <p:nvPr/>
      </p:nvGrpSpPr>
      <p:grpSpPr>
        <a:xfrm>
          <a:off x="0" y="0"/>
          <a:ext cx="0" cy="0"/>
          <a:chOff x="0" y="0"/>
          <a:chExt cx="0" cy="0"/>
        </a:xfrm>
      </p:grpSpPr>
      <p:sp>
        <p:nvSpPr>
          <p:cNvPr id="2268" name="Google Shape;2268;p54"/>
          <p:cNvSpPr txBox="1">
            <a:spLocks noGrp="1"/>
          </p:cNvSpPr>
          <p:nvPr>
            <p:ph type="subTitle" idx="2"/>
          </p:nvPr>
        </p:nvSpPr>
        <p:spPr>
          <a:xfrm flipH="1">
            <a:off x="976085" y="1337794"/>
            <a:ext cx="2949900" cy="138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s-MX" b="1" dirty="0">
                <a:latin typeface="Bradley Hand ITC" panose="03070402050302030203" pitchFamily="66" charset="0"/>
              </a:rPr>
              <a:t>Empezamos definiendo la función iniciaremos la elaboración de nuestro código realizando las importaciones pertinentes, es decir, la librería «</a:t>
            </a:r>
            <a:r>
              <a:rPr lang="es-MX" b="1" dirty="0" err="1">
                <a:latin typeface="Bradley Hand ITC" panose="03070402050302030203" pitchFamily="66" charset="0"/>
              </a:rPr>
              <a:t>turtle</a:t>
            </a:r>
            <a:r>
              <a:rPr lang="es-MX" b="1" dirty="0">
                <a:latin typeface="Bradley Hand ITC" panose="03070402050302030203" pitchFamily="66" charset="0"/>
              </a:rPr>
              <a:t>» para los gráficos. </a:t>
            </a:r>
            <a:endParaRPr b="1" dirty="0">
              <a:latin typeface="Bradley Hand ITC" panose="03070402050302030203" pitchFamily="66" charset="0"/>
            </a:endParaRPr>
          </a:p>
        </p:txBody>
      </p:sp>
      <p:sp>
        <p:nvSpPr>
          <p:cNvPr id="2270" name="Google Shape;2270;p54"/>
          <p:cNvSpPr txBox="1">
            <a:spLocks noGrp="1"/>
          </p:cNvSpPr>
          <p:nvPr>
            <p:ph type="body" idx="1"/>
          </p:nvPr>
        </p:nvSpPr>
        <p:spPr>
          <a:xfrm>
            <a:off x="4628841" y="1015288"/>
            <a:ext cx="3858600" cy="3241200"/>
          </a:xfrm>
          <a:prstGeom prst="rect">
            <a:avLst/>
          </a:prstGeom>
        </p:spPr>
        <p:txBody>
          <a:bodyPr spcFirstLastPara="1" wrap="square" lIns="91425" tIns="91425" rIns="91425" bIns="91425" anchor="ctr" anchorCtr="0">
            <a:noAutofit/>
          </a:bodyPr>
          <a:lstStyle/>
          <a:p>
            <a:pPr marL="457200" lvl="0" indent="-330200" algn="l" rtl="0">
              <a:spcBef>
                <a:spcPts val="0"/>
              </a:spcBef>
              <a:spcAft>
                <a:spcPts val="0"/>
              </a:spcAft>
              <a:buSzPts val="1600"/>
              <a:buChar char="●"/>
            </a:pPr>
            <a:r>
              <a:rPr lang="en" b="1" dirty="0">
                <a:latin typeface="Bradley Hand ITC" panose="03070402050302030203" pitchFamily="66" charset="0"/>
              </a:rPr>
              <a:t>Creamos las librerías necesarias </a:t>
            </a:r>
          </a:p>
          <a:p>
            <a:pPr marL="457200" lvl="0" indent="-330200" algn="l" rtl="0">
              <a:spcBef>
                <a:spcPts val="0"/>
              </a:spcBef>
              <a:spcAft>
                <a:spcPts val="0"/>
              </a:spcAft>
              <a:buSzPts val="1600"/>
              <a:buChar char="●"/>
            </a:pPr>
            <a:r>
              <a:rPr lang="en" b="1" dirty="0">
                <a:latin typeface="Bradley Hand ITC" panose="03070402050302030203" pitchFamily="66" charset="0"/>
              </a:rPr>
              <a:t>Creamos la ventana que iniciará cada vez que se  ejecute el código</a:t>
            </a:r>
          </a:p>
          <a:p>
            <a:pPr marL="457200" lvl="0" indent="-330200" algn="l" rtl="0">
              <a:spcBef>
                <a:spcPts val="0"/>
              </a:spcBef>
              <a:spcAft>
                <a:spcPts val="0"/>
              </a:spcAft>
              <a:buSzPts val="1600"/>
              <a:buChar char="●"/>
            </a:pPr>
            <a:r>
              <a:rPr lang="en" b="1" dirty="0">
                <a:latin typeface="Bradley Hand ITC" panose="03070402050302030203" pitchFamily="66" charset="0"/>
              </a:rPr>
              <a:t>Creamos los marcadores</a:t>
            </a:r>
          </a:p>
          <a:p>
            <a:pPr marL="457200" lvl="0" indent="-330200" algn="l" rtl="0">
              <a:spcBef>
                <a:spcPts val="0"/>
              </a:spcBef>
              <a:spcAft>
                <a:spcPts val="0"/>
              </a:spcAft>
              <a:buSzPts val="1600"/>
              <a:buChar char="●"/>
            </a:pPr>
            <a:r>
              <a:rPr lang="en" b="1" dirty="0">
                <a:latin typeface="Bradley Hand ITC" panose="03070402050302030203" pitchFamily="66" charset="0"/>
              </a:rPr>
              <a:t>Creamos los objetos de los jugadores A y B</a:t>
            </a:r>
          </a:p>
          <a:p>
            <a:pPr marL="457200" lvl="0" indent="-330200" algn="l" rtl="0">
              <a:spcBef>
                <a:spcPts val="0"/>
              </a:spcBef>
              <a:spcAft>
                <a:spcPts val="0"/>
              </a:spcAft>
              <a:buSzPts val="1600"/>
              <a:buChar char="●"/>
            </a:pPr>
            <a:r>
              <a:rPr lang="en" b="1" dirty="0">
                <a:latin typeface="Bradley Hand ITC" panose="03070402050302030203" pitchFamily="66" charset="0"/>
              </a:rPr>
              <a:t>Creamos la línea divisora, la pelota, los títulos</a:t>
            </a:r>
          </a:p>
        </p:txBody>
      </p:sp>
      <p:grpSp>
        <p:nvGrpSpPr>
          <p:cNvPr id="2271" name="Google Shape;2271;p54"/>
          <p:cNvGrpSpPr/>
          <p:nvPr/>
        </p:nvGrpSpPr>
        <p:grpSpPr>
          <a:xfrm rot="-1062919">
            <a:off x="-828552" y="3976432"/>
            <a:ext cx="1654020" cy="540023"/>
            <a:chOff x="2564525" y="5223525"/>
            <a:chExt cx="2556110" cy="834547"/>
          </a:xfrm>
        </p:grpSpPr>
        <p:sp>
          <p:nvSpPr>
            <p:cNvPr id="2272" name="Google Shape;2272;p54"/>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54"/>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54"/>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54"/>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54"/>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4"/>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4"/>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4"/>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4"/>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4"/>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2" name="Google Shape;2282;p54"/>
          <p:cNvGrpSpPr/>
          <p:nvPr/>
        </p:nvGrpSpPr>
        <p:grpSpPr>
          <a:xfrm rot="2922040">
            <a:off x="3170583" y="4604412"/>
            <a:ext cx="1719609" cy="916338"/>
            <a:chOff x="7463504" y="3075665"/>
            <a:chExt cx="2603050" cy="1387103"/>
          </a:xfrm>
        </p:grpSpPr>
        <p:sp>
          <p:nvSpPr>
            <p:cNvPr id="2283" name="Google Shape;2283;p54"/>
            <p:cNvSpPr/>
            <p:nvPr/>
          </p:nvSpPr>
          <p:spPr>
            <a:xfrm rot="-970049">
              <a:off x="7514122" y="3409760"/>
              <a:ext cx="2501813" cy="718914"/>
            </a:xfrm>
            <a:custGeom>
              <a:avLst/>
              <a:gdLst/>
              <a:ahLst/>
              <a:cxnLst/>
              <a:rect l="l" t="t" r="r" b="b"/>
              <a:pathLst>
                <a:path w="128944" h="37053" extrusionOk="0">
                  <a:moveTo>
                    <a:pt x="119723" y="3025"/>
                  </a:moveTo>
                  <a:cubicBezTo>
                    <a:pt x="119950" y="3025"/>
                    <a:pt x="120176" y="3078"/>
                    <a:pt x="120387" y="3183"/>
                  </a:cubicBezTo>
                  <a:cubicBezTo>
                    <a:pt x="121455" y="3183"/>
                    <a:pt x="122523" y="3192"/>
                    <a:pt x="123590" y="3192"/>
                  </a:cubicBezTo>
                  <a:cubicBezTo>
                    <a:pt x="124124" y="3192"/>
                    <a:pt x="124658" y="3190"/>
                    <a:pt x="125192" y="3183"/>
                  </a:cubicBezTo>
                  <a:cubicBezTo>
                    <a:pt x="125219" y="3182"/>
                    <a:pt x="125245" y="3181"/>
                    <a:pt x="125270" y="3181"/>
                  </a:cubicBezTo>
                  <a:cubicBezTo>
                    <a:pt x="125652" y="3181"/>
                    <a:pt x="125782" y="3338"/>
                    <a:pt x="125782" y="3773"/>
                  </a:cubicBezTo>
                  <a:cubicBezTo>
                    <a:pt x="125782" y="5544"/>
                    <a:pt x="125782" y="7335"/>
                    <a:pt x="125782" y="9105"/>
                  </a:cubicBezTo>
                  <a:lnTo>
                    <a:pt x="125782" y="10560"/>
                  </a:lnTo>
                  <a:lnTo>
                    <a:pt x="125782" y="18063"/>
                  </a:lnTo>
                  <a:lnTo>
                    <a:pt x="125782" y="19517"/>
                  </a:lnTo>
                  <a:lnTo>
                    <a:pt x="125782" y="26493"/>
                  </a:lnTo>
                  <a:lnTo>
                    <a:pt x="125782" y="27947"/>
                  </a:lnTo>
                  <a:cubicBezTo>
                    <a:pt x="125782" y="29739"/>
                    <a:pt x="125761" y="31509"/>
                    <a:pt x="125782" y="33280"/>
                  </a:cubicBezTo>
                  <a:cubicBezTo>
                    <a:pt x="125803" y="33764"/>
                    <a:pt x="125635" y="33870"/>
                    <a:pt x="125171" y="33870"/>
                  </a:cubicBezTo>
                  <a:lnTo>
                    <a:pt x="4257" y="33870"/>
                  </a:lnTo>
                  <a:cubicBezTo>
                    <a:pt x="4052" y="33870"/>
                    <a:pt x="3889" y="33874"/>
                    <a:pt x="3759" y="33874"/>
                  </a:cubicBezTo>
                  <a:cubicBezTo>
                    <a:pt x="3197" y="33874"/>
                    <a:pt x="3267" y="33791"/>
                    <a:pt x="3267" y="32900"/>
                  </a:cubicBezTo>
                  <a:lnTo>
                    <a:pt x="3267" y="27947"/>
                  </a:lnTo>
                  <a:cubicBezTo>
                    <a:pt x="3098" y="27484"/>
                    <a:pt x="3098" y="26978"/>
                    <a:pt x="3267" y="26493"/>
                  </a:cubicBezTo>
                  <a:lnTo>
                    <a:pt x="3267" y="19517"/>
                  </a:lnTo>
                  <a:cubicBezTo>
                    <a:pt x="3098" y="19053"/>
                    <a:pt x="3098" y="18547"/>
                    <a:pt x="3267" y="18084"/>
                  </a:cubicBezTo>
                  <a:lnTo>
                    <a:pt x="3267" y="10560"/>
                  </a:lnTo>
                  <a:cubicBezTo>
                    <a:pt x="3098" y="10096"/>
                    <a:pt x="3098" y="9590"/>
                    <a:pt x="3267" y="9127"/>
                  </a:cubicBezTo>
                  <a:cubicBezTo>
                    <a:pt x="3267" y="7356"/>
                    <a:pt x="3309" y="5628"/>
                    <a:pt x="3267" y="3879"/>
                  </a:cubicBezTo>
                  <a:cubicBezTo>
                    <a:pt x="3267" y="3310"/>
                    <a:pt x="3457" y="3183"/>
                    <a:pt x="3983" y="3183"/>
                  </a:cubicBezTo>
                  <a:cubicBezTo>
                    <a:pt x="4812" y="3190"/>
                    <a:pt x="5641" y="3192"/>
                    <a:pt x="6471" y="3192"/>
                  </a:cubicBezTo>
                  <a:cubicBezTo>
                    <a:pt x="8131" y="3192"/>
                    <a:pt x="9793" y="3183"/>
                    <a:pt x="11465" y="3183"/>
                  </a:cubicBezTo>
                  <a:cubicBezTo>
                    <a:pt x="11645" y="3078"/>
                    <a:pt x="11845" y="3025"/>
                    <a:pt x="12048" y="3025"/>
                  </a:cubicBezTo>
                  <a:cubicBezTo>
                    <a:pt x="12251" y="3025"/>
                    <a:pt x="12456" y="3078"/>
                    <a:pt x="12646" y="3183"/>
                  </a:cubicBezTo>
                  <a:lnTo>
                    <a:pt x="25966" y="3183"/>
                  </a:lnTo>
                  <a:cubicBezTo>
                    <a:pt x="26166" y="3078"/>
                    <a:pt x="26387" y="3025"/>
                    <a:pt x="26611" y="3025"/>
                  </a:cubicBezTo>
                  <a:cubicBezTo>
                    <a:pt x="26835" y="3025"/>
                    <a:pt x="27062" y="3078"/>
                    <a:pt x="27273" y="3183"/>
                  </a:cubicBezTo>
                  <a:lnTo>
                    <a:pt x="38064" y="3183"/>
                  </a:lnTo>
                  <a:cubicBezTo>
                    <a:pt x="38274" y="3078"/>
                    <a:pt x="38501" y="3025"/>
                    <a:pt x="38727" y="3025"/>
                  </a:cubicBezTo>
                  <a:cubicBezTo>
                    <a:pt x="38954" y="3025"/>
                    <a:pt x="39181" y="3078"/>
                    <a:pt x="39391" y="3183"/>
                  </a:cubicBezTo>
                  <a:lnTo>
                    <a:pt x="52690" y="3183"/>
                  </a:lnTo>
                  <a:cubicBezTo>
                    <a:pt x="52901" y="3078"/>
                    <a:pt x="53128" y="3025"/>
                    <a:pt x="53352" y="3025"/>
                  </a:cubicBezTo>
                  <a:cubicBezTo>
                    <a:pt x="53576" y="3025"/>
                    <a:pt x="53797" y="3078"/>
                    <a:pt x="53997" y="3183"/>
                  </a:cubicBezTo>
                  <a:lnTo>
                    <a:pt x="65463" y="3183"/>
                  </a:lnTo>
                  <a:cubicBezTo>
                    <a:pt x="65673" y="3078"/>
                    <a:pt x="65900" y="3025"/>
                    <a:pt x="66126" y="3025"/>
                  </a:cubicBezTo>
                  <a:cubicBezTo>
                    <a:pt x="66353" y="3025"/>
                    <a:pt x="66580" y="3078"/>
                    <a:pt x="66790" y="3183"/>
                  </a:cubicBezTo>
                  <a:lnTo>
                    <a:pt x="79963" y="3183"/>
                  </a:lnTo>
                  <a:cubicBezTo>
                    <a:pt x="80163" y="3078"/>
                    <a:pt x="80384" y="3025"/>
                    <a:pt x="80608" y="3025"/>
                  </a:cubicBezTo>
                  <a:cubicBezTo>
                    <a:pt x="80832" y="3025"/>
                    <a:pt x="81059" y="3078"/>
                    <a:pt x="81270" y="3183"/>
                  </a:cubicBezTo>
                  <a:lnTo>
                    <a:pt x="92208" y="3183"/>
                  </a:lnTo>
                  <a:cubicBezTo>
                    <a:pt x="92419" y="3078"/>
                    <a:pt x="92645" y="3025"/>
                    <a:pt x="92869" y="3025"/>
                  </a:cubicBezTo>
                  <a:cubicBezTo>
                    <a:pt x="93093" y="3025"/>
                    <a:pt x="93315" y="3078"/>
                    <a:pt x="93515" y="3183"/>
                  </a:cubicBezTo>
                  <a:lnTo>
                    <a:pt x="106687" y="3183"/>
                  </a:lnTo>
                  <a:cubicBezTo>
                    <a:pt x="106898" y="3078"/>
                    <a:pt x="107125" y="3025"/>
                    <a:pt x="107351" y="3025"/>
                  </a:cubicBezTo>
                  <a:cubicBezTo>
                    <a:pt x="107578" y="3025"/>
                    <a:pt x="107804" y="3078"/>
                    <a:pt x="108015" y="3183"/>
                  </a:cubicBezTo>
                  <a:lnTo>
                    <a:pt x="119059" y="3183"/>
                  </a:lnTo>
                  <a:cubicBezTo>
                    <a:pt x="119270" y="3078"/>
                    <a:pt x="119496" y="3025"/>
                    <a:pt x="119723" y="3025"/>
                  </a:cubicBezTo>
                  <a:close/>
                  <a:moveTo>
                    <a:pt x="125677" y="1"/>
                  </a:moveTo>
                  <a:cubicBezTo>
                    <a:pt x="84874" y="1"/>
                    <a:pt x="44049" y="22"/>
                    <a:pt x="3225" y="22"/>
                  </a:cubicBezTo>
                  <a:cubicBezTo>
                    <a:pt x="3187" y="20"/>
                    <a:pt x="3149" y="20"/>
                    <a:pt x="3111" y="20"/>
                  </a:cubicBezTo>
                  <a:cubicBezTo>
                    <a:pt x="2017" y="20"/>
                    <a:pt x="1015" y="604"/>
                    <a:pt x="506" y="1581"/>
                  </a:cubicBezTo>
                  <a:cubicBezTo>
                    <a:pt x="63" y="2361"/>
                    <a:pt x="0" y="3246"/>
                    <a:pt x="0" y="4110"/>
                  </a:cubicBezTo>
                  <a:lnTo>
                    <a:pt x="0" y="31699"/>
                  </a:lnTo>
                  <a:cubicBezTo>
                    <a:pt x="0" y="32479"/>
                    <a:pt x="63" y="33280"/>
                    <a:pt x="105" y="34059"/>
                  </a:cubicBezTo>
                  <a:cubicBezTo>
                    <a:pt x="190" y="35893"/>
                    <a:pt x="1834" y="37052"/>
                    <a:pt x="3372" y="37052"/>
                  </a:cubicBezTo>
                  <a:cubicBezTo>
                    <a:pt x="23732" y="37031"/>
                    <a:pt x="44070" y="37031"/>
                    <a:pt x="64430" y="37031"/>
                  </a:cubicBezTo>
                  <a:lnTo>
                    <a:pt x="125593" y="37031"/>
                  </a:lnTo>
                  <a:cubicBezTo>
                    <a:pt x="125633" y="37033"/>
                    <a:pt x="125673" y="37033"/>
                    <a:pt x="125713" y="37033"/>
                  </a:cubicBezTo>
                  <a:cubicBezTo>
                    <a:pt x="126786" y="37033"/>
                    <a:pt x="127806" y="36491"/>
                    <a:pt x="128375" y="35577"/>
                  </a:cubicBezTo>
                  <a:cubicBezTo>
                    <a:pt x="128902" y="34797"/>
                    <a:pt x="128944" y="33933"/>
                    <a:pt x="128944" y="33069"/>
                  </a:cubicBezTo>
                  <a:lnTo>
                    <a:pt x="128944" y="5206"/>
                  </a:lnTo>
                  <a:cubicBezTo>
                    <a:pt x="128944" y="4427"/>
                    <a:pt x="128902" y="3626"/>
                    <a:pt x="128838" y="2846"/>
                  </a:cubicBezTo>
                  <a:cubicBezTo>
                    <a:pt x="128733" y="1307"/>
                    <a:pt x="127173" y="1"/>
                    <a:pt x="125677" y="1"/>
                  </a:cubicBezTo>
                  <a:close/>
                </a:path>
              </a:pathLst>
            </a:custGeom>
            <a:solidFill>
              <a:schemeClr val="accent4"/>
            </a:solidFill>
            <a:ln>
              <a:noFill/>
            </a:ln>
            <a:effectLst>
              <a:outerShdw dist="57150" dir="3000000" algn="bl" rotWithShape="0">
                <a:schemeClr val="dk1">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4"/>
            <p:cNvSpPr/>
            <p:nvPr/>
          </p:nvSpPr>
          <p:spPr>
            <a:xfrm rot="-970049">
              <a:off x="7643875" y="3941661"/>
              <a:ext cx="2378822" cy="115793"/>
            </a:xfrm>
            <a:custGeom>
              <a:avLst/>
              <a:gdLst/>
              <a:ahLst/>
              <a:cxnLst/>
              <a:rect l="l" t="t" r="r" b="b"/>
              <a:pathLst>
                <a:path w="122605" h="5968" extrusionOk="0">
                  <a:moveTo>
                    <a:pt x="7529" y="0"/>
                  </a:moveTo>
                  <a:cubicBezTo>
                    <a:pt x="5042" y="21"/>
                    <a:pt x="2534" y="21"/>
                    <a:pt x="26" y="21"/>
                  </a:cubicBezTo>
                  <a:cubicBezTo>
                    <a:pt x="26" y="1665"/>
                    <a:pt x="26" y="3309"/>
                    <a:pt x="89" y="4974"/>
                  </a:cubicBezTo>
                  <a:cubicBezTo>
                    <a:pt x="89" y="5893"/>
                    <a:pt x="0" y="5968"/>
                    <a:pt x="630" y="5968"/>
                  </a:cubicBezTo>
                  <a:cubicBezTo>
                    <a:pt x="752" y="5968"/>
                    <a:pt x="900" y="5965"/>
                    <a:pt x="1080" y="5965"/>
                  </a:cubicBezTo>
                  <a:lnTo>
                    <a:pt x="116724" y="5965"/>
                  </a:lnTo>
                  <a:cubicBezTo>
                    <a:pt x="117905" y="5965"/>
                    <a:pt x="119076" y="5955"/>
                    <a:pt x="120243" y="5955"/>
                  </a:cubicBezTo>
                  <a:cubicBezTo>
                    <a:pt x="120827" y="5955"/>
                    <a:pt x="121410" y="5958"/>
                    <a:pt x="121993" y="5965"/>
                  </a:cubicBezTo>
                  <a:cubicBezTo>
                    <a:pt x="122436" y="5965"/>
                    <a:pt x="122605" y="5838"/>
                    <a:pt x="122605" y="5375"/>
                  </a:cubicBezTo>
                  <a:cubicBezTo>
                    <a:pt x="122584" y="3583"/>
                    <a:pt x="122584" y="1813"/>
                    <a:pt x="122584" y="42"/>
                  </a:cubicBezTo>
                  <a:cubicBezTo>
                    <a:pt x="120982" y="42"/>
                    <a:pt x="119380" y="42"/>
                    <a:pt x="117778" y="21"/>
                  </a:cubicBezTo>
                  <a:cubicBezTo>
                    <a:pt x="117755" y="20"/>
                    <a:pt x="117733" y="20"/>
                    <a:pt x="117711" y="20"/>
                  </a:cubicBezTo>
                  <a:cubicBezTo>
                    <a:pt x="117302" y="20"/>
                    <a:pt x="117188" y="212"/>
                    <a:pt x="117188" y="633"/>
                  </a:cubicBezTo>
                  <a:cubicBezTo>
                    <a:pt x="117209" y="2129"/>
                    <a:pt x="117188" y="3625"/>
                    <a:pt x="117209" y="5101"/>
                  </a:cubicBezTo>
                  <a:cubicBezTo>
                    <a:pt x="117230" y="5628"/>
                    <a:pt x="117104" y="5838"/>
                    <a:pt x="116535" y="5838"/>
                  </a:cubicBezTo>
                  <a:cubicBezTo>
                    <a:pt x="116513" y="5839"/>
                    <a:pt x="116493" y="5839"/>
                    <a:pt x="116473" y="5839"/>
                  </a:cubicBezTo>
                  <a:cubicBezTo>
                    <a:pt x="115901" y="5839"/>
                    <a:pt x="115881" y="5548"/>
                    <a:pt x="115881" y="5080"/>
                  </a:cubicBezTo>
                  <a:cubicBezTo>
                    <a:pt x="115902" y="3604"/>
                    <a:pt x="115881" y="2129"/>
                    <a:pt x="115902" y="675"/>
                  </a:cubicBezTo>
                  <a:cubicBezTo>
                    <a:pt x="115902" y="190"/>
                    <a:pt x="115797" y="21"/>
                    <a:pt x="115270" y="21"/>
                  </a:cubicBezTo>
                  <a:lnTo>
                    <a:pt x="105406" y="21"/>
                  </a:lnTo>
                  <a:cubicBezTo>
                    <a:pt x="104922" y="21"/>
                    <a:pt x="104816" y="190"/>
                    <a:pt x="104816" y="633"/>
                  </a:cubicBezTo>
                  <a:cubicBezTo>
                    <a:pt x="104837" y="2129"/>
                    <a:pt x="104795" y="3625"/>
                    <a:pt x="104837" y="5101"/>
                  </a:cubicBezTo>
                  <a:cubicBezTo>
                    <a:pt x="104837" y="5628"/>
                    <a:pt x="104732" y="5838"/>
                    <a:pt x="104142" y="5838"/>
                  </a:cubicBezTo>
                  <a:cubicBezTo>
                    <a:pt x="104121" y="5839"/>
                    <a:pt x="104102" y="5839"/>
                    <a:pt x="104082" y="5839"/>
                  </a:cubicBezTo>
                  <a:cubicBezTo>
                    <a:pt x="103528" y="5839"/>
                    <a:pt x="103489" y="5548"/>
                    <a:pt x="103489" y="5080"/>
                  </a:cubicBezTo>
                  <a:cubicBezTo>
                    <a:pt x="103510" y="3604"/>
                    <a:pt x="103489" y="2150"/>
                    <a:pt x="103510" y="675"/>
                  </a:cubicBezTo>
                  <a:cubicBezTo>
                    <a:pt x="103531" y="211"/>
                    <a:pt x="103425" y="21"/>
                    <a:pt x="102898" y="21"/>
                  </a:cubicBezTo>
                  <a:lnTo>
                    <a:pt x="90906" y="21"/>
                  </a:lnTo>
                  <a:cubicBezTo>
                    <a:pt x="90442" y="21"/>
                    <a:pt x="90316" y="190"/>
                    <a:pt x="90316" y="633"/>
                  </a:cubicBezTo>
                  <a:cubicBezTo>
                    <a:pt x="90337" y="2129"/>
                    <a:pt x="90316" y="3604"/>
                    <a:pt x="90337" y="5101"/>
                  </a:cubicBezTo>
                  <a:cubicBezTo>
                    <a:pt x="90358" y="5628"/>
                    <a:pt x="90232" y="5838"/>
                    <a:pt x="89663" y="5838"/>
                  </a:cubicBezTo>
                  <a:cubicBezTo>
                    <a:pt x="89641" y="5839"/>
                    <a:pt x="89621" y="5839"/>
                    <a:pt x="89601" y="5839"/>
                  </a:cubicBezTo>
                  <a:cubicBezTo>
                    <a:pt x="89029" y="5839"/>
                    <a:pt x="89009" y="5548"/>
                    <a:pt x="89009" y="5080"/>
                  </a:cubicBezTo>
                  <a:cubicBezTo>
                    <a:pt x="89030" y="3625"/>
                    <a:pt x="88988" y="2171"/>
                    <a:pt x="89030" y="738"/>
                  </a:cubicBezTo>
                  <a:cubicBezTo>
                    <a:pt x="89030" y="211"/>
                    <a:pt x="88904" y="21"/>
                    <a:pt x="88335" y="21"/>
                  </a:cubicBezTo>
                  <a:cubicBezTo>
                    <a:pt x="86733" y="32"/>
                    <a:pt x="85131" y="37"/>
                    <a:pt x="83529" y="37"/>
                  </a:cubicBezTo>
                  <a:cubicBezTo>
                    <a:pt x="81928" y="37"/>
                    <a:pt x="80326" y="32"/>
                    <a:pt x="78724" y="21"/>
                  </a:cubicBezTo>
                  <a:cubicBezTo>
                    <a:pt x="78699" y="20"/>
                    <a:pt x="78675" y="20"/>
                    <a:pt x="78652" y="20"/>
                  </a:cubicBezTo>
                  <a:cubicBezTo>
                    <a:pt x="78167" y="20"/>
                    <a:pt x="78071" y="233"/>
                    <a:pt x="78071" y="696"/>
                  </a:cubicBezTo>
                  <a:cubicBezTo>
                    <a:pt x="78092" y="2108"/>
                    <a:pt x="78071" y="3520"/>
                    <a:pt x="78071" y="4911"/>
                  </a:cubicBezTo>
                  <a:cubicBezTo>
                    <a:pt x="78071" y="5375"/>
                    <a:pt x="78218" y="5859"/>
                    <a:pt x="77396" y="5859"/>
                  </a:cubicBezTo>
                  <a:cubicBezTo>
                    <a:pt x="76638" y="5838"/>
                    <a:pt x="76764" y="5396"/>
                    <a:pt x="76764" y="4953"/>
                  </a:cubicBezTo>
                  <a:cubicBezTo>
                    <a:pt x="76764" y="3541"/>
                    <a:pt x="76722" y="2129"/>
                    <a:pt x="76764" y="738"/>
                  </a:cubicBezTo>
                  <a:cubicBezTo>
                    <a:pt x="76785" y="211"/>
                    <a:pt x="76638" y="21"/>
                    <a:pt x="76069" y="21"/>
                  </a:cubicBezTo>
                  <a:cubicBezTo>
                    <a:pt x="74098" y="32"/>
                    <a:pt x="72122" y="37"/>
                    <a:pt x="70146" y="37"/>
                  </a:cubicBezTo>
                  <a:cubicBezTo>
                    <a:pt x="68170" y="37"/>
                    <a:pt x="66194" y="32"/>
                    <a:pt x="64224" y="21"/>
                  </a:cubicBezTo>
                  <a:cubicBezTo>
                    <a:pt x="64197" y="20"/>
                    <a:pt x="64171" y="20"/>
                    <a:pt x="64146" y="20"/>
                  </a:cubicBezTo>
                  <a:cubicBezTo>
                    <a:pt x="63666" y="20"/>
                    <a:pt x="63570" y="215"/>
                    <a:pt x="63570" y="696"/>
                  </a:cubicBezTo>
                  <a:cubicBezTo>
                    <a:pt x="63570" y="2129"/>
                    <a:pt x="63570" y="3541"/>
                    <a:pt x="63570" y="4974"/>
                  </a:cubicBezTo>
                  <a:cubicBezTo>
                    <a:pt x="63570" y="5447"/>
                    <a:pt x="63630" y="5839"/>
                    <a:pt x="62950" y="5839"/>
                  </a:cubicBezTo>
                  <a:cubicBezTo>
                    <a:pt x="62933" y="5839"/>
                    <a:pt x="62915" y="5839"/>
                    <a:pt x="62896" y="5838"/>
                  </a:cubicBezTo>
                  <a:cubicBezTo>
                    <a:pt x="62200" y="5838"/>
                    <a:pt x="62264" y="5459"/>
                    <a:pt x="62264" y="5016"/>
                  </a:cubicBezTo>
                  <a:cubicBezTo>
                    <a:pt x="62264" y="3583"/>
                    <a:pt x="62222" y="2150"/>
                    <a:pt x="62264" y="738"/>
                  </a:cubicBezTo>
                  <a:cubicBezTo>
                    <a:pt x="62264" y="211"/>
                    <a:pt x="62137" y="21"/>
                    <a:pt x="61568" y="21"/>
                  </a:cubicBezTo>
                  <a:cubicBezTo>
                    <a:pt x="59882" y="32"/>
                    <a:pt x="58191" y="37"/>
                    <a:pt x="56499" y="37"/>
                  </a:cubicBezTo>
                  <a:cubicBezTo>
                    <a:pt x="54808" y="37"/>
                    <a:pt x="53117" y="32"/>
                    <a:pt x="51431" y="21"/>
                  </a:cubicBezTo>
                  <a:cubicBezTo>
                    <a:pt x="51406" y="20"/>
                    <a:pt x="51382" y="20"/>
                    <a:pt x="51359" y="20"/>
                  </a:cubicBezTo>
                  <a:cubicBezTo>
                    <a:pt x="50873" y="20"/>
                    <a:pt x="50777" y="233"/>
                    <a:pt x="50777" y="696"/>
                  </a:cubicBezTo>
                  <a:cubicBezTo>
                    <a:pt x="50777" y="2108"/>
                    <a:pt x="50777" y="3520"/>
                    <a:pt x="50777" y="4911"/>
                  </a:cubicBezTo>
                  <a:cubicBezTo>
                    <a:pt x="50777" y="5375"/>
                    <a:pt x="50925" y="5859"/>
                    <a:pt x="50103" y="5859"/>
                  </a:cubicBezTo>
                  <a:cubicBezTo>
                    <a:pt x="49323" y="5838"/>
                    <a:pt x="49449" y="5396"/>
                    <a:pt x="49449" y="4953"/>
                  </a:cubicBezTo>
                  <a:cubicBezTo>
                    <a:pt x="49449" y="3562"/>
                    <a:pt x="49428" y="2192"/>
                    <a:pt x="49449" y="801"/>
                  </a:cubicBezTo>
                  <a:cubicBezTo>
                    <a:pt x="49470" y="211"/>
                    <a:pt x="49344" y="0"/>
                    <a:pt x="48712" y="0"/>
                  </a:cubicBezTo>
                  <a:cubicBezTo>
                    <a:pt x="46741" y="21"/>
                    <a:pt x="44776" y="32"/>
                    <a:pt x="42810" y="32"/>
                  </a:cubicBezTo>
                  <a:cubicBezTo>
                    <a:pt x="40845" y="32"/>
                    <a:pt x="38880" y="21"/>
                    <a:pt x="36909" y="0"/>
                  </a:cubicBezTo>
                  <a:cubicBezTo>
                    <a:pt x="36256" y="0"/>
                    <a:pt x="36108" y="211"/>
                    <a:pt x="36129" y="843"/>
                  </a:cubicBezTo>
                  <a:cubicBezTo>
                    <a:pt x="36171" y="2255"/>
                    <a:pt x="36129" y="3689"/>
                    <a:pt x="36150" y="5122"/>
                  </a:cubicBezTo>
                  <a:cubicBezTo>
                    <a:pt x="36171" y="5628"/>
                    <a:pt x="36024" y="5838"/>
                    <a:pt x="35455" y="5838"/>
                  </a:cubicBezTo>
                  <a:cubicBezTo>
                    <a:pt x="34907" y="5838"/>
                    <a:pt x="34823" y="5628"/>
                    <a:pt x="34823" y="5143"/>
                  </a:cubicBezTo>
                  <a:cubicBezTo>
                    <a:pt x="34844" y="3646"/>
                    <a:pt x="34801" y="2150"/>
                    <a:pt x="34844" y="654"/>
                  </a:cubicBezTo>
                  <a:cubicBezTo>
                    <a:pt x="34844" y="190"/>
                    <a:pt x="34717" y="0"/>
                    <a:pt x="34211" y="0"/>
                  </a:cubicBezTo>
                  <a:cubicBezTo>
                    <a:pt x="32620" y="11"/>
                    <a:pt x="31029" y="16"/>
                    <a:pt x="29438" y="16"/>
                  </a:cubicBezTo>
                  <a:cubicBezTo>
                    <a:pt x="27846" y="16"/>
                    <a:pt x="26255" y="11"/>
                    <a:pt x="24664" y="0"/>
                  </a:cubicBezTo>
                  <a:cubicBezTo>
                    <a:pt x="24116" y="0"/>
                    <a:pt x="24011" y="190"/>
                    <a:pt x="24011" y="696"/>
                  </a:cubicBezTo>
                  <a:cubicBezTo>
                    <a:pt x="24032" y="2150"/>
                    <a:pt x="24011" y="3583"/>
                    <a:pt x="24032" y="5037"/>
                  </a:cubicBezTo>
                  <a:cubicBezTo>
                    <a:pt x="24032" y="5543"/>
                    <a:pt x="23968" y="5838"/>
                    <a:pt x="23336" y="5838"/>
                  </a:cubicBezTo>
                  <a:cubicBezTo>
                    <a:pt x="22704" y="5817"/>
                    <a:pt x="22704" y="5543"/>
                    <a:pt x="22704" y="5059"/>
                  </a:cubicBezTo>
                  <a:cubicBezTo>
                    <a:pt x="22704" y="3583"/>
                    <a:pt x="22683" y="2129"/>
                    <a:pt x="22704" y="654"/>
                  </a:cubicBezTo>
                  <a:cubicBezTo>
                    <a:pt x="22725" y="169"/>
                    <a:pt x="22598" y="0"/>
                    <a:pt x="22093" y="0"/>
                  </a:cubicBezTo>
                  <a:cubicBezTo>
                    <a:pt x="20080" y="11"/>
                    <a:pt x="18072" y="16"/>
                    <a:pt x="16065" y="16"/>
                  </a:cubicBezTo>
                  <a:cubicBezTo>
                    <a:pt x="14057" y="16"/>
                    <a:pt x="12050" y="11"/>
                    <a:pt x="10037" y="0"/>
                  </a:cubicBezTo>
                  <a:cubicBezTo>
                    <a:pt x="9489" y="0"/>
                    <a:pt x="9405" y="211"/>
                    <a:pt x="9405" y="696"/>
                  </a:cubicBezTo>
                  <a:cubicBezTo>
                    <a:pt x="9405" y="2192"/>
                    <a:pt x="9384" y="3689"/>
                    <a:pt x="9405" y="5164"/>
                  </a:cubicBezTo>
                  <a:cubicBezTo>
                    <a:pt x="9426" y="5649"/>
                    <a:pt x="9278" y="5838"/>
                    <a:pt x="8794" y="5838"/>
                  </a:cubicBezTo>
                  <a:cubicBezTo>
                    <a:pt x="8309" y="5817"/>
                    <a:pt x="8203" y="5628"/>
                    <a:pt x="8203" y="5206"/>
                  </a:cubicBezTo>
                  <a:cubicBezTo>
                    <a:pt x="8224" y="3710"/>
                    <a:pt x="8203" y="2213"/>
                    <a:pt x="8224" y="717"/>
                  </a:cubicBezTo>
                  <a:cubicBezTo>
                    <a:pt x="8246" y="190"/>
                    <a:pt x="8098" y="0"/>
                    <a:pt x="752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4"/>
            <p:cNvSpPr/>
            <p:nvPr/>
          </p:nvSpPr>
          <p:spPr>
            <a:xfrm rot="-970049">
              <a:off x="7726880" y="3725119"/>
              <a:ext cx="258458" cy="115327"/>
            </a:xfrm>
            <a:custGeom>
              <a:avLst/>
              <a:gdLst/>
              <a:ahLst/>
              <a:cxnLst/>
              <a:rect l="l" t="t" r="r" b="b"/>
              <a:pathLst>
                <a:path w="13321" h="5944" extrusionOk="0">
                  <a:moveTo>
                    <a:pt x="1" y="0"/>
                  </a:moveTo>
                  <a:cubicBezTo>
                    <a:pt x="1" y="1770"/>
                    <a:pt x="22" y="3562"/>
                    <a:pt x="1" y="5332"/>
                  </a:cubicBezTo>
                  <a:cubicBezTo>
                    <a:pt x="1" y="5796"/>
                    <a:pt x="148" y="5944"/>
                    <a:pt x="612" y="5944"/>
                  </a:cubicBezTo>
                  <a:cubicBezTo>
                    <a:pt x="2625" y="5933"/>
                    <a:pt x="4643" y="5928"/>
                    <a:pt x="6663" y="5928"/>
                  </a:cubicBezTo>
                  <a:cubicBezTo>
                    <a:pt x="8684" y="5928"/>
                    <a:pt x="10707" y="5933"/>
                    <a:pt x="12731" y="5944"/>
                  </a:cubicBezTo>
                  <a:cubicBezTo>
                    <a:pt x="13194" y="5944"/>
                    <a:pt x="13321" y="5796"/>
                    <a:pt x="13321" y="5332"/>
                  </a:cubicBezTo>
                  <a:lnTo>
                    <a:pt x="133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4"/>
            <p:cNvSpPr/>
            <p:nvPr/>
          </p:nvSpPr>
          <p:spPr>
            <a:xfrm rot="-970049">
              <a:off x="8225258" y="3580598"/>
              <a:ext cx="258458" cy="115327"/>
            </a:xfrm>
            <a:custGeom>
              <a:avLst/>
              <a:gdLst/>
              <a:ahLst/>
              <a:cxnLst/>
              <a:rect l="l" t="t" r="r" b="b"/>
              <a:pathLst>
                <a:path w="13321" h="5944" extrusionOk="0">
                  <a:moveTo>
                    <a:pt x="0" y="0"/>
                  </a:moveTo>
                  <a:cubicBezTo>
                    <a:pt x="0" y="1749"/>
                    <a:pt x="21" y="3499"/>
                    <a:pt x="0" y="5248"/>
                  </a:cubicBezTo>
                  <a:cubicBezTo>
                    <a:pt x="0" y="5754"/>
                    <a:pt x="106" y="5944"/>
                    <a:pt x="654" y="5944"/>
                  </a:cubicBezTo>
                  <a:cubicBezTo>
                    <a:pt x="2656" y="5933"/>
                    <a:pt x="4658" y="5928"/>
                    <a:pt x="6660" y="5928"/>
                  </a:cubicBezTo>
                  <a:cubicBezTo>
                    <a:pt x="8663" y="5928"/>
                    <a:pt x="10665" y="5933"/>
                    <a:pt x="12667" y="5944"/>
                  </a:cubicBezTo>
                  <a:cubicBezTo>
                    <a:pt x="13215" y="5944"/>
                    <a:pt x="13320" y="5733"/>
                    <a:pt x="13320" y="5248"/>
                  </a:cubicBezTo>
                  <a:cubicBezTo>
                    <a:pt x="13299" y="3499"/>
                    <a:pt x="13320" y="1749"/>
                    <a:pt x="133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4"/>
            <p:cNvSpPr/>
            <p:nvPr/>
          </p:nvSpPr>
          <p:spPr>
            <a:xfrm rot="-970049">
              <a:off x="8735460" y="3433005"/>
              <a:ext cx="255994" cy="115327"/>
            </a:xfrm>
            <a:custGeom>
              <a:avLst/>
              <a:gdLst/>
              <a:ahLst/>
              <a:cxnLst/>
              <a:rect l="l" t="t" r="r" b="b"/>
              <a:pathLst>
                <a:path w="13194" h="5944" extrusionOk="0">
                  <a:moveTo>
                    <a:pt x="21" y="0"/>
                  </a:moveTo>
                  <a:cubicBezTo>
                    <a:pt x="0" y="1749"/>
                    <a:pt x="21" y="3499"/>
                    <a:pt x="0" y="5248"/>
                  </a:cubicBezTo>
                  <a:cubicBezTo>
                    <a:pt x="0" y="5754"/>
                    <a:pt x="106" y="5944"/>
                    <a:pt x="654" y="5944"/>
                  </a:cubicBezTo>
                  <a:cubicBezTo>
                    <a:pt x="2635" y="5933"/>
                    <a:pt x="4616" y="5928"/>
                    <a:pt x="6597" y="5928"/>
                  </a:cubicBezTo>
                  <a:cubicBezTo>
                    <a:pt x="8578" y="5928"/>
                    <a:pt x="10559" y="5933"/>
                    <a:pt x="12540" y="5944"/>
                  </a:cubicBezTo>
                  <a:cubicBezTo>
                    <a:pt x="13088" y="5944"/>
                    <a:pt x="13194" y="5754"/>
                    <a:pt x="13194" y="5248"/>
                  </a:cubicBezTo>
                  <a:lnTo>
                    <a:pt x="1319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4"/>
            <p:cNvSpPr/>
            <p:nvPr/>
          </p:nvSpPr>
          <p:spPr>
            <a:xfrm rot="-970049">
              <a:off x="9233818" y="3288487"/>
              <a:ext cx="256014" cy="115327"/>
            </a:xfrm>
            <a:custGeom>
              <a:avLst/>
              <a:gdLst/>
              <a:ahLst/>
              <a:cxnLst/>
              <a:rect l="l" t="t" r="r" b="b"/>
              <a:pathLst>
                <a:path w="13195" h="5944" extrusionOk="0">
                  <a:moveTo>
                    <a:pt x="22" y="0"/>
                  </a:moveTo>
                  <a:cubicBezTo>
                    <a:pt x="1" y="1749"/>
                    <a:pt x="43" y="3499"/>
                    <a:pt x="1" y="5248"/>
                  </a:cubicBezTo>
                  <a:cubicBezTo>
                    <a:pt x="1" y="5754"/>
                    <a:pt x="106" y="5944"/>
                    <a:pt x="654" y="5944"/>
                  </a:cubicBezTo>
                  <a:cubicBezTo>
                    <a:pt x="2635" y="5933"/>
                    <a:pt x="4622" y="5928"/>
                    <a:pt x="6608" y="5928"/>
                  </a:cubicBezTo>
                  <a:cubicBezTo>
                    <a:pt x="8595" y="5928"/>
                    <a:pt x="10581" y="5933"/>
                    <a:pt x="12562" y="5944"/>
                  </a:cubicBezTo>
                  <a:cubicBezTo>
                    <a:pt x="13110" y="5944"/>
                    <a:pt x="13194" y="5754"/>
                    <a:pt x="13194" y="5248"/>
                  </a:cubicBezTo>
                  <a:cubicBezTo>
                    <a:pt x="13194" y="3499"/>
                    <a:pt x="13194" y="1749"/>
                    <a:pt x="1319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4"/>
            <p:cNvSpPr/>
            <p:nvPr/>
          </p:nvSpPr>
          <p:spPr>
            <a:xfrm rot="-970049">
              <a:off x="8498125" y="3506629"/>
              <a:ext cx="222875" cy="115327"/>
            </a:xfrm>
            <a:custGeom>
              <a:avLst/>
              <a:gdLst/>
              <a:ahLst/>
              <a:cxnLst/>
              <a:rect l="l" t="t" r="r" b="b"/>
              <a:pathLst>
                <a:path w="11487" h="5944" extrusionOk="0">
                  <a:moveTo>
                    <a:pt x="21" y="0"/>
                  </a:moveTo>
                  <a:cubicBezTo>
                    <a:pt x="21" y="1749"/>
                    <a:pt x="21" y="3499"/>
                    <a:pt x="0" y="5248"/>
                  </a:cubicBezTo>
                  <a:cubicBezTo>
                    <a:pt x="0" y="5754"/>
                    <a:pt x="105" y="5944"/>
                    <a:pt x="653" y="5944"/>
                  </a:cubicBezTo>
                  <a:cubicBezTo>
                    <a:pt x="2350" y="5933"/>
                    <a:pt x="4047" y="5928"/>
                    <a:pt x="5743" y="5928"/>
                  </a:cubicBezTo>
                  <a:cubicBezTo>
                    <a:pt x="7440" y="5928"/>
                    <a:pt x="9137" y="5933"/>
                    <a:pt x="10833" y="5944"/>
                  </a:cubicBezTo>
                  <a:cubicBezTo>
                    <a:pt x="11381" y="5944"/>
                    <a:pt x="11487" y="5733"/>
                    <a:pt x="11487" y="5248"/>
                  </a:cubicBezTo>
                  <a:cubicBezTo>
                    <a:pt x="11465" y="3499"/>
                    <a:pt x="11487" y="1749"/>
                    <a:pt x="1148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54"/>
            <p:cNvSpPr/>
            <p:nvPr/>
          </p:nvSpPr>
          <p:spPr>
            <a:xfrm rot="-970049">
              <a:off x="9504826" y="3215769"/>
              <a:ext cx="215521" cy="115327"/>
            </a:xfrm>
            <a:custGeom>
              <a:avLst/>
              <a:gdLst/>
              <a:ahLst/>
              <a:cxnLst/>
              <a:rect l="l" t="t" r="r" b="b"/>
              <a:pathLst>
                <a:path w="11108" h="5944" extrusionOk="0">
                  <a:moveTo>
                    <a:pt x="21" y="0"/>
                  </a:moveTo>
                  <a:cubicBezTo>
                    <a:pt x="0" y="1749"/>
                    <a:pt x="42" y="3499"/>
                    <a:pt x="0" y="5248"/>
                  </a:cubicBezTo>
                  <a:cubicBezTo>
                    <a:pt x="0" y="5754"/>
                    <a:pt x="105" y="5944"/>
                    <a:pt x="653" y="5944"/>
                  </a:cubicBezTo>
                  <a:cubicBezTo>
                    <a:pt x="2287" y="5933"/>
                    <a:pt x="3920" y="5928"/>
                    <a:pt x="5554" y="5928"/>
                  </a:cubicBezTo>
                  <a:cubicBezTo>
                    <a:pt x="7187" y="5928"/>
                    <a:pt x="8820" y="5933"/>
                    <a:pt x="10454" y="5944"/>
                  </a:cubicBezTo>
                  <a:cubicBezTo>
                    <a:pt x="11002" y="5944"/>
                    <a:pt x="11107" y="5754"/>
                    <a:pt x="11107" y="5248"/>
                  </a:cubicBezTo>
                  <a:cubicBezTo>
                    <a:pt x="11086" y="3499"/>
                    <a:pt x="11086" y="1749"/>
                    <a:pt x="1108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54"/>
            <p:cNvSpPr/>
            <p:nvPr/>
          </p:nvSpPr>
          <p:spPr>
            <a:xfrm rot="-970049">
              <a:off x="9006505" y="3360687"/>
              <a:ext cx="212669" cy="115327"/>
            </a:xfrm>
            <a:custGeom>
              <a:avLst/>
              <a:gdLst/>
              <a:ahLst/>
              <a:cxnLst/>
              <a:rect l="l" t="t" r="r" b="b"/>
              <a:pathLst>
                <a:path w="10961" h="5944" extrusionOk="0">
                  <a:moveTo>
                    <a:pt x="1" y="0"/>
                  </a:moveTo>
                  <a:cubicBezTo>
                    <a:pt x="1" y="1749"/>
                    <a:pt x="22" y="3499"/>
                    <a:pt x="1" y="5248"/>
                  </a:cubicBezTo>
                  <a:cubicBezTo>
                    <a:pt x="1" y="5733"/>
                    <a:pt x="106" y="5944"/>
                    <a:pt x="654" y="5944"/>
                  </a:cubicBezTo>
                  <a:cubicBezTo>
                    <a:pt x="2266" y="5933"/>
                    <a:pt x="3879" y="5928"/>
                    <a:pt x="5488" y="5928"/>
                  </a:cubicBezTo>
                  <a:cubicBezTo>
                    <a:pt x="7098" y="5928"/>
                    <a:pt x="8705" y="5933"/>
                    <a:pt x="10307" y="5944"/>
                  </a:cubicBezTo>
                  <a:cubicBezTo>
                    <a:pt x="10855" y="5944"/>
                    <a:pt x="10960" y="5733"/>
                    <a:pt x="10960" y="5248"/>
                  </a:cubicBezTo>
                  <a:cubicBezTo>
                    <a:pt x="10939" y="3499"/>
                    <a:pt x="10960" y="1749"/>
                    <a:pt x="109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4"/>
            <p:cNvSpPr/>
            <p:nvPr/>
          </p:nvSpPr>
          <p:spPr>
            <a:xfrm rot="-970049">
              <a:off x="7999999" y="3652914"/>
              <a:ext cx="210205" cy="115327"/>
            </a:xfrm>
            <a:custGeom>
              <a:avLst/>
              <a:gdLst/>
              <a:ahLst/>
              <a:cxnLst/>
              <a:rect l="l" t="t" r="r" b="b"/>
              <a:pathLst>
                <a:path w="10834" h="5944" extrusionOk="0">
                  <a:moveTo>
                    <a:pt x="0" y="0"/>
                  </a:moveTo>
                  <a:cubicBezTo>
                    <a:pt x="0" y="1749"/>
                    <a:pt x="22" y="3499"/>
                    <a:pt x="0" y="5248"/>
                  </a:cubicBezTo>
                  <a:cubicBezTo>
                    <a:pt x="0" y="5754"/>
                    <a:pt x="106" y="5944"/>
                    <a:pt x="654" y="5944"/>
                  </a:cubicBezTo>
                  <a:cubicBezTo>
                    <a:pt x="2245" y="5933"/>
                    <a:pt x="3831" y="5928"/>
                    <a:pt x="5417" y="5928"/>
                  </a:cubicBezTo>
                  <a:cubicBezTo>
                    <a:pt x="7003" y="5928"/>
                    <a:pt x="8589" y="5933"/>
                    <a:pt x="10180" y="5944"/>
                  </a:cubicBezTo>
                  <a:cubicBezTo>
                    <a:pt x="10728" y="5944"/>
                    <a:pt x="10834" y="5754"/>
                    <a:pt x="10834" y="5248"/>
                  </a:cubicBezTo>
                  <a:lnTo>
                    <a:pt x="1083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4"/>
            <p:cNvSpPr/>
            <p:nvPr/>
          </p:nvSpPr>
          <p:spPr>
            <a:xfrm rot="-970049">
              <a:off x="7598541" y="3925954"/>
              <a:ext cx="159099" cy="146410"/>
            </a:xfrm>
            <a:custGeom>
              <a:avLst/>
              <a:gdLst/>
              <a:ahLst/>
              <a:cxnLst/>
              <a:rect l="l" t="t" r="r" b="b"/>
              <a:pathLst>
                <a:path w="8200" h="7546" extrusionOk="0">
                  <a:moveTo>
                    <a:pt x="7504" y="1"/>
                  </a:moveTo>
                  <a:cubicBezTo>
                    <a:pt x="6260" y="22"/>
                    <a:pt x="5012" y="27"/>
                    <a:pt x="3760" y="27"/>
                  </a:cubicBezTo>
                  <a:cubicBezTo>
                    <a:pt x="2509" y="27"/>
                    <a:pt x="1255" y="22"/>
                    <a:pt x="1" y="22"/>
                  </a:cubicBezTo>
                  <a:lnTo>
                    <a:pt x="1" y="7525"/>
                  </a:lnTo>
                  <a:cubicBezTo>
                    <a:pt x="1244" y="7525"/>
                    <a:pt x="2493" y="7519"/>
                    <a:pt x="3745" y="7519"/>
                  </a:cubicBezTo>
                  <a:cubicBezTo>
                    <a:pt x="4996" y="7519"/>
                    <a:pt x="6250" y="7525"/>
                    <a:pt x="7504" y="7546"/>
                  </a:cubicBezTo>
                  <a:cubicBezTo>
                    <a:pt x="8052" y="7546"/>
                    <a:pt x="8199" y="7356"/>
                    <a:pt x="8199" y="6829"/>
                  </a:cubicBezTo>
                  <a:cubicBezTo>
                    <a:pt x="8178" y="4785"/>
                    <a:pt x="8178" y="2762"/>
                    <a:pt x="8199" y="717"/>
                  </a:cubicBezTo>
                  <a:cubicBezTo>
                    <a:pt x="8199" y="169"/>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4"/>
            <p:cNvSpPr/>
            <p:nvPr/>
          </p:nvSpPr>
          <p:spPr>
            <a:xfrm rot="-970049">
              <a:off x="7645519" y="4093058"/>
              <a:ext cx="159099" cy="136204"/>
            </a:xfrm>
            <a:custGeom>
              <a:avLst/>
              <a:gdLst/>
              <a:ahLst/>
              <a:cxnLst/>
              <a:rect l="l" t="t" r="r" b="b"/>
              <a:pathLst>
                <a:path w="8200" h="7020" extrusionOk="0">
                  <a:moveTo>
                    <a:pt x="7504" y="1"/>
                  </a:moveTo>
                  <a:cubicBezTo>
                    <a:pt x="5017" y="22"/>
                    <a:pt x="2509" y="22"/>
                    <a:pt x="1" y="22"/>
                  </a:cubicBezTo>
                  <a:lnTo>
                    <a:pt x="1" y="6998"/>
                  </a:lnTo>
                  <a:cubicBezTo>
                    <a:pt x="1244" y="6998"/>
                    <a:pt x="2493" y="6993"/>
                    <a:pt x="3745" y="6993"/>
                  </a:cubicBezTo>
                  <a:cubicBezTo>
                    <a:pt x="4996" y="6993"/>
                    <a:pt x="6250" y="6998"/>
                    <a:pt x="7504" y="7019"/>
                  </a:cubicBezTo>
                  <a:cubicBezTo>
                    <a:pt x="8052" y="7019"/>
                    <a:pt x="8199" y="6830"/>
                    <a:pt x="8199" y="6303"/>
                  </a:cubicBezTo>
                  <a:cubicBezTo>
                    <a:pt x="8178" y="4448"/>
                    <a:pt x="8178" y="2572"/>
                    <a:pt x="8199" y="717"/>
                  </a:cubicBezTo>
                  <a:cubicBezTo>
                    <a:pt x="8199" y="170"/>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4"/>
            <p:cNvSpPr/>
            <p:nvPr/>
          </p:nvSpPr>
          <p:spPr>
            <a:xfrm rot="-970049">
              <a:off x="7554414" y="3789119"/>
              <a:ext cx="159099" cy="115735"/>
            </a:xfrm>
            <a:custGeom>
              <a:avLst/>
              <a:gdLst/>
              <a:ahLst/>
              <a:cxnLst/>
              <a:rect l="l" t="t" r="r" b="b"/>
              <a:pathLst>
                <a:path w="8200" h="5965" extrusionOk="0">
                  <a:moveTo>
                    <a:pt x="696" y="0"/>
                  </a:moveTo>
                  <a:cubicBezTo>
                    <a:pt x="169" y="0"/>
                    <a:pt x="1" y="126"/>
                    <a:pt x="1" y="696"/>
                  </a:cubicBezTo>
                  <a:cubicBezTo>
                    <a:pt x="22" y="2445"/>
                    <a:pt x="1" y="4194"/>
                    <a:pt x="1" y="5943"/>
                  </a:cubicBezTo>
                  <a:cubicBezTo>
                    <a:pt x="1244" y="5943"/>
                    <a:pt x="2488" y="5938"/>
                    <a:pt x="3734" y="5938"/>
                  </a:cubicBezTo>
                  <a:cubicBezTo>
                    <a:pt x="4980" y="5938"/>
                    <a:pt x="6229" y="5943"/>
                    <a:pt x="7483" y="5965"/>
                  </a:cubicBezTo>
                  <a:cubicBezTo>
                    <a:pt x="8094" y="5965"/>
                    <a:pt x="8199" y="5754"/>
                    <a:pt x="8199" y="5206"/>
                  </a:cubicBezTo>
                  <a:cubicBezTo>
                    <a:pt x="8178" y="3478"/>
                    <a:pt x="8199" y="1749"/>
                    <a:pt x="8199" y="21"/>
                  </a:cubicBezTo>
                  <a:cubicBezTo>
                    <a:pt x="6945" y="21"/>
                    <a:pt x="5697" y="26"/>
                    <a:pt x="4448" y="26"/>
                  </a:cubicBezTo>
                  <a:cubicBezTo>
                    <a:pt x="3199" y="26"/>
                    <a:pt x="1950" y="21"/>
                    <a:pt x="69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4"/>
            <p:cNvSpPr/>
            <p:nvPr/>
          </p:nvSpPr>
          <p:spPr>
            <a:xfrm rot="-970049">
              <a:off x="9781589" y="3301079"/>
              <a:ext cx="105122" cy="145653"/>
            </a:xfrm>
            <a:custGeom>
              <a:avLst/>
              <a:gdLst/>
              <a:ahLst/>
              <a:cxnLst/>
              <a:rect l="l" t="t" r="r" b="b"/>
              <a:pathLst>
                <a:path w="5418" h="7507" extrusionOk="0">
                  <a:moveTo>
                    <a:pt x="509" y="1"/>
                  </a:moveTo>
                  <a:cubicBezTo>
                    <a:pt x="179" y="1"/>
                    <a:pt x="22" y="108"/>
                    <a:pt x="22" y="531"/>
                  </a:cubicBezTo>
                  <a:cubicBezTo>
                    <a:pt x="22" y="2680"/>
                    <a:pt x="22" y="4830"/>
                    <a:pt x="22" y="6980"/>
                  </a:cubicBezTo>
                  <a:cubicBezTo>
                    <a:pt x="1" y="7422"/>
                    <a:pt x="212" y="7507"/>
                    <a:pt x="612" y="7507"/>
                  </a:cubicBezTo>
                  <a:cubicBezTo>
                    <a:pt x="2214" y="7486"/>
                    <a:pt x="3794" y="7486"/>
                    <a:pt x="5396" y="7486"/>
                  </a:cubicBezTo>
                  <a:cubicBezTo>
                    <a:pt x="5396" y="4999"/>
                    <a:pt x="5417" y="2512"/>
                    <a:pt x="5417" y="25"/>
                  </a:cubicBezTo>
                  <a:cubicBezTo>
                    <a:pt x="3816" y="25"/>
                    <a:pt x="2214" y="25"/>
                    <a:pt x="612" y="4"/>
                  </a:cubicBezTo>
                  <a:cubicBezTo>
                    <a:pt x="576" y="2"/>
                    <a:pt x="542" y="1"/>
                    <a:pt x="50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4"/>
            <p:cNvSpPr/>
            <p:nvPr/>
          </p:nvSpPr>
          <p:spPr>
            <a:xfrm rot="-970049">
              <a:off x="9828515" y="3467822"/>
              <a:ext cx="105122" cy="135816"/>
            </a:xfrm>
            <a:custGeom>
              <a:avLst/>
              <a:gdLst/>
              <a:ahLst/>
              <a:cxnLst/>
              <a:rect l="l" t="t" r="r" b="b"/>
              <a:pathLst>
                <a:path w="5418" h="7000" extrusionOk="0">
                  <a:moveTo>
                    <a:pt x="536" y="0"/>
                  </a:moveTo>
                  <a:cubicBezTo>
                    <a:pt x="116" y="0"/>
                    <a:pt x="22" y="175"/>
                    <a:pt x="22" y="613"/>
                  </a:cubicBezTo>
                  <a:cubicBezTo>
                    <a:pt x="22" y="2531"/>
                    <a:pt x="22" y="4470"/>
                    <a:pt x="22" y="6409"/>
                  </a:cubicBezTo>
                  <a:cubicBezTo>
                    <a:pt x="1" y="6852"/>
                    <a:pt x="148" y="6999"/>
                    <a:pt x="612" y="6999"/>
                  </a:cubicBezTo>
                  <a:lnTo>
                    <a:pt x="5417" y="6999"/>
                  </a:lnTo>
                  <a:cubicBezTo>
                    <a:pt x="5396" y="4681"/>
                    <a:pt x="5396" y="2341"/>
                    <a:pt x="5396" y="23"/>
                  </a:cubicBezTo>
                  <a:cubicBezTo>
                    <a:pt x="3794" y="23"/>
                    <a:pt x="2214" y="23"/>
                    <a:pt x="612" y="2"/>
                  </a:cubicBezTo>
                  <a:cubicBezTo>
                    <a:pt x="585" y="1"/>
                    <a:pt x="560" y="0"/>
                    <a:pt x="5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54"/>
            <p:cNvSpPr/>
            <p:nvPr/>
          </p:nvSpPr>
          <p:spPr>
            <a:xfrm rot="-970049">
              <a:off x="9737527" y="3164293"/>
              <a:ext cx="105122" cy="115327"/>
            </a:xfrm>
            <a:custGeom>
              <a:avLst/>
              <a:gdLst/>
              <a:ahLst/>
              <a:cxnLst/>
              <a:rect l="l" t="t" r="r" b="b"/>
              <a:pathLst>
                <a:path w="5418" h="5944" extrusionOk="0">
                  <a:moveTo>
                    <a:pt x="22" y="0"/>
                  </a:moveTo>
                  <a:cubicBezTo>
                    <a:pt x="22" y="1770"/>
                    <a:pt x="43" y="3541"/>
                    <a:pt x="22" y="5332"/>
                  </a:cubicBezTo>
                  <a:cubicBezTo>
                    <a:pt x="1" y="5775"/>
                    <a:pt x="127" y="5944"/>
                    <a:pt x="612" y="5944"/>
                  </a:cubicBezTo>
                  <a:cubicBezTo>
                    <a:pt x="2214" y="5922"/>
                    <a:pt x="3794" y="5922"/>
                    <a:pt x="5417" y="5922"/>
                  </a:cubicBezTo>
                  <a:cubicBezTo>
                    <a:pt x="5417" y="4152"/>
                    <a:pt x="5396" y="2361"/>
                    <a:pt x="5417" y="590"/>
                  </a:cubicBezTo>
                  <a:cubicBezTo>
                    <a:pt x="5417" y="127"/>
                    <a:pt x="5270" y="0"/>
                    <a:pt x="4806" y="0"/>
                  </a:cubicBezTo>
                  <a:cubicBezTo>
                    <a:pt x="4272" y="7"/>
                    <a:pt x="3741" y="9"/>
                    <a:pt x="3210" y="9"/>
                  </a:cubicBezTo>
                  <a:cubicBezTo>
                    <a:pt x="2148" y="9"/>
                    <a:pt x="1090" y="0"/>
                    <a:pt x="2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54"/>
            <p:cNvSpPr/>
            <p:nvPr/>
          </p:nvSpPr>
          <p:spPr>
            <a:xfrm rot="-970049">
              <a:off x="7770942" y="3861499"/>
              <a:ext cx="258866" cy="146410"/>
            </a:xfrm>
            <a:custGeom>
              <a:avLst/>
              <a:gdLst/>
              <a:ahLst/>
              <a:cxnLst/>
              <a:rect l="l" t="t" r="r" b="b"/>
              <a:pathLst>
                <a:path w="13342" h="7546" extrusionOk="0">
                  <a:moveTo>
                    <a:pt x="675" y="1"/>
                  </a:moveTo>
                  <a:cubicBezTo>
                    <a:pt x="169" y="1"/>
                    <a:pt x="22" y="148"/>
                    <a:pt x="22" y="675"/>
                  </a:cubicBezTo>
                  <a:cubicBezTo>
                    <a:pt x="43" y="2740"/>
                    <a:pt x="43" y="4806"/>
                    <a:pt x="22" y="6871"/>
                  </a:cubicBezTo>
                  <a:cubicBezTo>
                    <a:pt x="1" y="7377"/>
                    <a:pt x="148" y="7546"/>
                    <a:pt x="675" y="7546"/>
                  </a:cubicBezTo>
                  <a:cubicBezTo>
                    <a:pt x="1666" y="7525"/>
                    <a:pt x="2656" y="7519"/>
                    <a:pt x="3644" y="7519"/>
                  </a:cubicBezTo>
                  <a:cubicBezTo>
                    <a:pt x="4632" y="7519"/>
                    <a:pt x="5617" y="7525"/>
                    <a:pt x="6598" y="7525"/>
                  </a:cubicBezTo>
                  <a:cubicBezTo>
                    <a:pt x="7609" y="7525"/>
                    <a:pt x="8621" y="7519"/>
                    <a:pt x="9632" y="7519"/>
                  </a:cubicBezTo>
                  <a:cubicBezTo>
                    <a:pt x="10644" y="7519"/>
                    <a:pt x="11656" y="7525"/>
                    <a:pt x="12667" y="7546"/>
                  </a:cubicBezTo>
                  <a:cubicBezTo>
                    <a:pt x="13194" y="7546"/>
                    <a:pt x="13342" y="7398"/>
                    <a:pt x="13342" y="6871"/>
                  </a:cubicBezTo>
                  <a:cubicBezTo>
                    <a:pt x="13300" y="4806"/>
                    <a:pt x="13300" y="2740"/>
                    <a:pt x="13342" y="675"/>
                  </a:cubicBezTo>
                  <a:cubicBezTo>
                    <a:pt x="13342" y="169"/>
                    <a:pt x="13194" y="1"/>
                    <a:pt x="12667" y="1"/>
                  </a:cubicBezTo>
                  <a:cubicBezTo>
                    <a:pt x="10665" y="11"/>
                    <a:pt x="8668" y="16"/>
                    <a:pt x="6671" y="16"/>
                  </a:cubicBezTo>
                  <a:cubicBezTo>
                    <a:pt x="4674" y="16"/>
                    <a:pt x="2677" y="1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54"/>
            <p:cNvSpPr/>
            <p:nvPr/>
          </p:nvSpPr>
          <p:spPr>
            <a:xfrm rot="-970049">
              <a:off x="8269271" y="3717043"/>
              <a:ext cx="258458" cy="146002"/>
            </a:xfrm>
            <a:custGeom>
              <a:avLst/>
              <a:gdLst/>
              <a:ahLst/>
              <a:cxnLst/>
              <a:rect l="l" t="t" r="r" b="b"/>
              <a:pathLst>
                <a:path w="13321" h="7525" extrusionOk="0">
                  <a:moveTo>
                    <a:pt x="590" y="1"/>
                  </a:moveTo>
                  <a:cubicBezTo>
                    <a:pt x="106" y="1"/>
                    <a:pt x="0" y="169"/>
                    <a:pt x="0" y="612"/>
                  </a:cubicBezTo>
                  <a:cubicBezTo>
                    <a:pt x="21" y="2698"/>
                    <a:pt x="21" y="4785"/>
                    <a:pt x="0" y="6871"/>
                  </a:cubicBezTo>
                  <a:cubicBezTo>
                    <a:pt x="0" y="7398"/>
                    <a:pt x="169" y="7525"/>
                    <a:pt x="675" y="7525"/>
                  </a:cubicBezTo>
                  <a:cubicBezTo>
                    <a:pt x="1342" y="7518"/>
                    <a:pt x="2010" y="7515"/>
                    <a:pt x="2677" y="7515"/>
                  </a:cubicBezTo>
                  <a:cubicBezTo>
                    <a:pt x="4012" y="7515"/>
                    <a:pt x="5347" y="7525"/>
                    <a:pt x="6681" y="7525"/>
                  </a:cubicBezTo>
                  <a:lnTo>
                    <a:pt x="12667" y="7525"/>
                  </a:lnTo>
                  <a:cubicBezTo>
                    <a:pt x="13131" y="7525"/>
                    <a:pt x="13320" y="7440"/>
                    <a:pt x="13320" y="6914"/>
                  </a:cubicBezTo>
                  <a:cubicBezTo>
                    <a:pt x="13299" y="4806"/>
                    <a:pt x="13299" y="2698"/>
                    <a:pt x="13320" y="591"/>
                  </a:cubicBezTo>
                  <a:cubicBezTo>
                    <a:pt x="13320" y="106"/>
                    <a:pt x="13152" y="1"/>
                    <a:pt x="12709" y="1"/>
                  </a:cubicBezTo>
                  <a:cubicBezTo>
                    <a:pt x="10686" y="11"/>
                    <a:pt x="8668" y="16"/>
                    <a:pt x="6650" y="16"/>
                  </a:cubicBezTo>
                  <a:cubicBezTo>
                    <a:pt x="4632" y="16"/>
                    <a:pt x="2614" y="1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54"/>
            <p:cNvSpPr/>
            <p:nvPr/>
          </p:nvSpPr>
          <p:spPr>
            <a:xfrm rot="-970049">
              <a:off x="9277888" y="3424923"/>
              <a:ext cx="256014" cy="146410"/>
            </a:xfrm>
            <a:custGeom>
              <a:avLst/>
              <a:gdLst/>
              <a:ahLst/>
              <a:cxnLst/>
              <a:rect l="l" t="t" r="r" b="b"/>
              <a:pathLst>
                <a:path w="13195" h="7546" extrusionOk="0">
                  <a:moveTo>
                    <a:pt x="633" y="1"/>
                  </a:moveTo>
                  <a:cubicBezTo>
                    <a:pt x="127" y="1"/>
                    <a:pt x="1" y="169"/>
                    <a:pt x="1" y="633"/>
                  </a:cubicBezTo>
                  <a:cubicBezTo>
                    <a:pt x="22" y="2719"/>
                    <a:pt x="22" y="4806"/>
                    <a:pt x="1" y="6892"/>
                  </a:cubicBezTo>
                  <a:cubicBezTo>
                    <a:pt x="1" y="7377"/>
                    <a:pt x="148" y="7525"/>
                    <a:pt x="633" y="7525"/>
                  </a:cubicBezTo>
                  <a:cubicBezTo>
                    <a:pt x="1300" y="7518"/>
                    <a:pt x="1966" y="7515"/>
                    <a:pt x="2630" y="7515"/>
                  </a:cubicBezTo>
                  <a:cubicBezTo>
                    <a:pt x="3958" y="7515"/>
                    <a:pt x="5284" y="7525"/>
                    <a:pt x="6619" y="7525"/>
                  </a:cubicBezTo>
                  <a:cubicBezTo>
                    <a:pt x="8600" y="7525"/>
                    <a:pt x="10560" y="7525"/>
                    <a:pt x="12541" y="7546"/>
                  </a:cubicBezTo>
                  <a:cubicBezTo>
                    <a:pt x="12984" y="7546"/>
                    <a:pt x="13194" y="7462"/>
                    <a:pt x="13194" y="6935"/>
                  </a:cubicBezTo>
                  <a:cubicBezTo>
                    <a:pt x="13173" y="4827"/>
                    <a:pt x="13173" y="2719"/>
                    <a:pt x="13194" y="612"/>
                  </a:cubicBezTo>
                  <a:cubicBezTo>
                    <a:pt x="13194" y="148"/>
                    <a:pt x="13068" y="1"/>
                    <a:pt x="12604" y="1"/>
                  </a:cubicBezTo>
                  <a:cubicBezTo>
                    <a:pt x="10602" y="11"/>
                    <a:pt x="8605" y="16"/>
                    <a:pt x="6611" y="16"/>
                  </a:cubicBezTo>
                  <a:cubicBezTo>
                    <a:pt x="4616" y="16"/>
                    <a:pt x="2625" y="1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54"/>
            <p:cNvSpPr/>
            <p:nvPr/>
          </p:nvSpPr>
          <p:spPr>
            <a:xfrm rot="-970049">
              <a:off x="8779522" y="3569385"/>
              <a:ext cx="256402" cy="146410"/>
            </a:xfrm>
            <a:custGeom>
              <a:avLst/>
              <a:gdLst/>
              <a:ahLst/>
              <a:cxnLst/>
              <a:rect l="l" t="t" r="r" b="b"/>
              <a:pathLst>
                <a:path w="13215" h="7546" extrusionOk="0">
                  <a:moveTo>
                    <a:pt x="654" y="1"/>
                  </a:moveTo>
                  <a:cubicBezTo>
                    <a:pt x="148" y="1"/>
                    <a:pt x="21" y="148"/>
                    <a:pt x="21" y="633"/>
                  </a:cubicBezTo>
                  <a:cubicBezTo>
                    <a:pt x="42" y="2719"/>
                    <a:pt x="42" y="4806"/>
                    <a:pt x="21" y="6892"/>
                  </a:cubicBezTo>
                  <a:cubicBezTo>
                    <a:pt x="0" y="7440"/>
                    <a:pt x="232" y="7525"/>
                    <a:pt x="717" y="7525"/>
                  </a:cubicBezTo>
                  <a:lnTo>
                    <a:pt x="6639" y="7525"/>
                  </a:lnTo>
                  <a:cubicBezTo>
                    <a:pt x="8599" y="7525"/>
                    <a:pt x="10580" y="7525"/>
                    <a:pt x="12540" y="7546"/>
                  </a:cubicBezTo>
                  <a:cubicBezTo>
                    <a:pt x="13004" y="7546"/>
                    <a:pt x="13215" y="7462"/>
                    <a:pt x="13215" y="6935"/>
                  </a:cubicBezTo>
                  <a:cubicBezTo>
                    <a:pt x="13173" y="4827"/>
                    <a:pt x="13194" y="2719"/>
                    <a:pt x="13215" y="612"/>
                  </a:cubicBezTo>
                  <a:cubicBezTo>
                    <a:pt x="13215" y="169"/>
                    <a:pt x="13088" y="1"/>
                    <a:pt x="12604" y="1"/>
                  </a:cubicBezTo>
                  <a:cubicBezTo>
                    <a:pt x="10612" y="11"/>
                    <a:pt x="8620" y="16"/>
                    <a:pt x="6629" y="16"/>
                  </a:cubicBezTo>
                  <a:cubicBezTo>
                    <a:pt x="4637" y="16"/>
                    <a:pt x="26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54"/>
            <p:cNvSpPr/>
            <p:nvPr/>
          </p:nvSpPr>
          <p:spPr>
            <a:xfrm rot="-970049">
              <a:off x="8316354" y="3884481"/>
              <a:ext cx="258866" cy="135797"/>
            </a:xfrm>
            <a:custGeom>
              <a:avLst/>
              <a:gdLst/>
              <a:ahLst/>
              <a:cxnLst/>
              <a:rect l="l" t="t" r="r" b="b"/>
              <a:pathLst>
                <a:path w="13342" h="6999" extrusionOk="0">
                  <a:moveTo>
                    <a:pt x="611" y="1"/>
                  </a:moveTo>
                  <a:cubicBezTo>
                    <a:pt x="148" y="1"/>
                    <a:pt x="0" y="149"/>
                    <a:pt x="0" y="591"/>
                  </a:cubicBezTo>
                  <a:cubicBezTo>
                    <a:pt x="21" y="2530"/>
                    <a:pt x="21" y="4469"/>
                    <a:pt x="0" y="6387"/>
                  </a:cubicBezTo>
                  <a:cubicBezTo>
                    <a:pt x="0" y="6851"/>
                    <a:pt x="148" y="6998"/>
                    <a:pt x="611" y="6998"/>
                  </a:cubicBezTo>
                  <a:cubicBezTo>
                    <a:pt x="2624" y="6988"/>
                    <a:pt x="4642" y="6982"/>
                    <a:pt x="6663" y="6982"/>
                  </a:cubicBezTo>
                  <a:cubicBezTo>
                    <a:pt x="8684" y="6982"/>
                    <a:pt x="10707" y="6988"/>
                    <a:pt x="12730" y="6998"/>
                  </a:cubicBezTo>
                  <a:cubicBezTo>
                    <a:pt x="13194" y="6998"/>
                    <a:pt x="13320" y="6851"/>
                    <a:pt x="13320" y="6387"/>
                  </a:cubicBezTo>
                  <a:cubicBezTo>
                    <a:pt x="13299" y="4490"/>
                    <a:pt x="13299" y="2572"/>
                    <a:pt x="13320" y="675"/>
                  </a:cubicBezTo>
                  <a:cubicBezTo>
                    <a:pt x="13341" y="149"/>
                    <a:pt x="13173" y="1"/>
                    <a:pt x="12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54"/>
            <p:cNvSpPr/>
            <p:nvPr/>
          </p:nvSpPr>
          <p:spPr>
            <a:xfrm rot="-970049">
              <a:off x="7817920" y="4028603"/>
              <a:ext cx="258866" cy="136204"/>
            </a:xfrm>
            <a:custGeom>
              <a:avLst/>
              <a:gdLst/>
              <a:ahLst/>
              <a:cxnLst/>
              <a:rect l="l" t="t" r="r" b="b"/>
              <a:pathLst>
                <a:path w="13342" h="7020" extrusionOk="0">
                  <a:moveTo>
                    <a:pt x="696" y="1"/>
                  </a:moveTo>
                  <a:cubicBezTo>
                    <a:pt x="169" y="1"/>
                    <a:pt x="1" y="148"/>
                    <a:pt x="1" y="675"/>
                  </a:cubicBezTo>
                  <a:cubicBezTo>
                    <a:pt x="43" y="2551"/>
                    <a:pt x="43" y="4448"/>
                    <a:pt x="1" y="6324"/>
                  </a:cubicBezTo>
                  <a:cubicBezTo>
                    <a:pt x="1" y="6830"/>
                    <a:pt x="148" y="7019"/>
                    <a:pt x="675" y="7019"/>
                  </a:cubicBezTo>
                  <a:cubicBezTo>
                    <a:pt x="2667" y="7009"/>
                    <a:pt x="4664" y="7003"/>
                    <a:pt x="6661" y="7003"/>
                  </a:cubicBezTo>
                  <a:cubicBezTo>
                    <a:pt x="8658" y="7003"/>
                    <a:pt x="10655" y="7009"/>
                    <a:pt x="12646" y="7019"/>
                  </a:cubicBezTo>
                  <a:cubicBezTo>
                    <a:pt x="13173" y="7019"/>
                    <a:pt x="13342" y="6872"/>
                    <a:pt x="13342" y="6345"/>
                  </a:cubicBezTo>
                  <a:cubicBezTo>
                    <a:pt x="13300" y="4490"/>
                    <a:pt x="13300" y="2614"/>
                    <a:pt x="13342" y="760"/>
                  </a:cubicBezTo>
                  <a:cubicBezTo>
                    <a:pt x="13342" y="191"/>
                    <a:pt x="13194" y="1"/>
                    <a:pt x="12604" y="1"/>
                  </a:cubicBezTo>
                  <a:cubicBezTo>
                    <a:pt x="11614" y="22"/>
                    <a:pt x="10628" y="27"/>
                    <a:pt x="9643" y="27"/>
                  </a:cubicBezTo>
                  <a:cubicBezTo>
                    <a:pt x="8658" y="27"/>
                    <a:pt x="7672" y="22"/>
                    <a:pt x="6682" y="22"/>
                  </a:cubicBezTo>
                  <a:cubicBezTo>
                    <a:pt x="4680" y="22"/>
                    <a:pt x="2677" y="22"/>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54"/>
            <p:cNvSpPr/>
            <p:nvPr/>
          </p:nvSpPr>
          <p:spPr>
            <a:xfrm rot="-970049">
              <a:off x="9324798" y="3591959"/>
              <a:ext cx="256421" cy="135816"/>
            </a:xfrm>
            <a:custGeom>
              <a:avLst/>
              <a:gdLst/>
              <a:ahLst/>
              <a:cxnLst/>
              <a:rect l="l" t="t" r="r" b="b"/>
              <a:pathLst>
                <a:path w="13216" h="7000" extrusionOk="0">
                  <a:moveTo>
                    <a:pt x="582" y="0"/>
                  </a:moveTo>
                  <a:cubicBezTo>
                    <a:pt x="97" y="0"/>
                    <a:pt x="1" y="214"/>
                    <a:pt x="1" y="676"/>
                  </a:cubicBezTo>
                  <a:cubicBezTo>
                    <a:pt x="22" y="2573"/>
                    <a:pt x="43" y="4449"/>
                    <a:pt x="1" y="6346"/>
                  </a:cubicBezTo>
                  <a:cubicBezTo>
                    <a:pt x="1" y="6873"/>
                    <a:pt x="169" y="6999"/>
                    <a:pt x="675" y="6999"/>
                  </a:cubicBezTo>
                  <a:cubicBezTo>
                    <a:pt x="1329" y="6992"/>
                    <a:pt x="1982" y="6990"/>
                    <a:pt x="2634" y="6990"/>
                  </a:cubicBezTo>
                  <a:cubicBezTo>
                    <a:pt x="3940" y="6990"/>
                    <a:pt x="5242" y="6999"/>
                    <a:pt x="6534" y="6999"/>
                  </a:cubicBezTo>
                  <a:lnTo>
                    <a:pt x="12520" y="6999"/>
                  </a:lnTo>
                  <a:cubicBezTo>
                    <a:pt x="13005" y="6999"/>
                    <a:pt x="13194" y="6894"/>
                    <a:pt x="13194" y="6346"/>
                  </a:cubicBezTo>
                  <a:cubicBezTo>
                    <a:pt x="13173" y="4428"/>
                    <a:pt x="13173" y="2531"/>
                    <a:pt x="13194" y="634"/>
                  </a:cubicBezTo>
                  <a:cubicBezTo>
                    <a:pt x="13215" y="128"/>
                    <a:pt x="13047" y="2"/>
                    <a:pt x="12562" y="2"/>
                  </a:cubicBezTo>
                  <a:cubicBezTo>
                    <a:pt x="10581" y="12"/>
                    <a:pt x="8595" y="18"/>
                    <a:pt x="6608" y="18"/>
                  </a:cubicBezTo>
                  <a:cubicBezTo>
                    <a:pt x="4622" y="18"/>
                    <a:pt x="2635" y="12"/>
                    <a:pt x="654" y="2"/>
                  </a:cubicBezTo>
                  <a:cubicBezTo>
                    <a:pt x="629" y="1"/>
                    <a:pt x="605" y="0"/>
                    <a:pt x="5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54"/>
            <p:cNvSpPr/>
            <p:nvPr/>
          </p:nvSpPr>
          <p:spPr>
            <a:xfrm rot="-970049">
              <a:off x="8826899" y="3736432"/>
              <a:ext cx="255994" cy="136204"/>
            </a:xfrm>
            <a:custGeom>
              <a:avLst/>
              <a:gdLst/>
              <a:ahLst/>
              <a:cxnLst/>
              <a:rect l="l" t="t" r="r" b="b"/>
              <a:pathLst>
                <a:path w="13194" h="7020" extrusionOk="0">
                  <a:moveTo>
                    <a:pt x="611" y="1"/>
                  </a:moveTo>
                  <a:cubicBezTo>
                    <a:pt x="169" y="1"/>
                    <a:pt x="0" y="127"/>
                    <a:pt x="0" y="591"/>
                  </a:cubicBezTo>
                  <a:cubicBezTo>
                    <a:pt x="21" y="2530"/>
                    <a:pt x="21" y="4469"/>
                    <a:pt x="0" y="6387"/>
                  </a:cubicBezTo>
                  <a:cubicBezTo>
                    <a:pt x="0" y="6893"/>
                    <a:pt x="169" y="7019"/>
                    <a:pt x="654" y="7019"/>
                  </a:cubicBezTo>
                  <a:cubicBezTo>
                    <a:pt x="2635" y="7009"/>
                    <a:pt x="4616" y="7003"/>
                    <a:pt x="6597" y="7003"/>
                  </a:cubicBezTo>
                  <a:cubicBezTo>
                    <a:pt x="8578" y="7003"/>
                    <a:pt x="10559" y="7009"/>
                    <a:pt x="12541" y="7019"/>
                  </a:cubicBezTo>
                  <a:cubicBezTo>
                    <a:pt x="13025" y="7019"/>
                    <a:pt x="13194" y="6893"/>
                    <a:pt x="13194" y="6387"/>
                  </a:cubicBezTo>
                  <a:cubicBezTo>
                    <a:pt x="13173" y="4490"/>
                    <a:pt x="13173" y="2572"/>
                    <a:pt x="13194" y="675"/>
                  </a:cubicBezTo>
                  <a:cubicBezTo>
                    <a:pt x="13194" y="127"/>
                    <a:pt x="13025" y="22"/>
                    <a:pt x="12519" y="22"/>
                  </a:cubicBezTo>
                  <a:lnTo>
                    <a:pt x="6597" y="22"/>
                  </a:lnTo>
                  <a:cubicBezTo>
                    <a:pt x="4595" y="22"/>
                    <a:pt x="2614" y="22"/>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54"/>
            <p:cNvSpPr/>
            <p:nvPr/>
          </p:nvSpPr>
          <p:spPr>
            <a:xfrm rot="-970049">
              <a:off x="8542700" y="3643344"/>
              <a:ext cx="222875" cy="146410"/>
            </a:xfrm>
            <a:custGeom>
              <a:avLst/>
              <a:gdLst/>
              <a:ahLst/>
              <a:cxnLst/>
              <a:rect l="l" t="t" r="r" b="b"/>
              <a:pathLst>
                <a:path w="11487" h="7546" extrusionOk="0">
                  <a:moveTo>
                    <a:pt x="5796" y="1"/>
                  </a:moveTo>
                  <a:cubicBezTo>
                    <a:pt x="4068" y="1"/>
                    <a:pt x="2340" y="1"/>
                    <a:pt x="611" y="22"/>
                  </a:cubicBezTo>
                  <a:cubicBezTo>
                    <a:pt x="581" y="20"/>
                    <a:pt x="552" y="20"/>
                    <a:pt x="525" y="20"/>
                  </a:cubicBezTo>
                  <a:cubicBezTo>
                    <a:pt x="147" y="20"/>
                    <a:pt x="0" y="160"/>
                    <a:pt x="0" y="612"/>
                  </a:cubicBezTo>
                  <a:cubicBezTo>
                    <a:pt x="21" y="2719"/>
                    <a:pt x="21" y="4848"/>
                    <a:pt x="0" y="6977"/>
                  </a:cubicBezTo>
                  <a:cubicBezTo>
                    <a:pt x="0" y="7419"/>
                    <a:pt x="148" y="7546"/>
                    <a:pt x="569" y="7546"/>
                  </a:cubicBezTo>
                  <a:cubicBezTo>
                    <a:pt x="2287" y="7535"/>
                    <a:pt x="4010" y="7530"/>
                    <a:pt x="5733" y="7530"/>
                  </a:cubicBezTo>
                  <a:cubicBezTo>
                    <a:pt x="7456" y="7530"/>
                    <a:pt x="9179" y="7535"/>
                    <a:pt x="10896" y="7546"/>
                  </a:cubicBezTo>
                  <a:cubicBezTo>
                    <a:pt x="11381" y="7546"/>
                    <a:pt x="11487" y="7335"/>
                    <a:pt x="11487" y="6914"/>
                  </a:cubicBezTo>
                  <a:cubicBezTo>
                    <a:pt x="11466" y="4806"/>
                    <a:pt x="11466" y="2698"/>
                    <a:pt x="11487" y="591"/>
                  </a:cubicBezTo>
                  <a:cubicBezTo>
                    <a:pt x="11487" y="127"/>
                    <a:pt x="11318" y="1"/>
                    <a:pt x="108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54"/>
            <p:cNvSpPr/>
            <p:nvPr/>
          </p:nvSpPr>
          <p:spPr>
            <a:xfrm rot="-970049">
              <a:off x="9548896" y="3352205"/>
              <a:ext cx="215521" cy="146410"/>
            </a:xfrm>
            <a:custGeom>
              <a:avLst/>
              <a:gdLst/>
              <a:ahLst/>
              <a:cxnLst/>
              <a:rect l="l" t="t" r="r" b="b"/>
              <a:pathLst>
                <a:path w="11108" h="7546" extrusionOk="0">
                  <a:moveTo>
                    <a:pt x="653" y="1"/>
                  </a:moveTo>
                  <a:cubicBezTo>
                    <a:pt x="169" y="1"/>
                    <a:pt x="0" y="127"/>
                    <a:pt x="0" y="633"/>
                  </a:cubicBezTo>
                  <a:cubicBezTo>
                    <a:pt x="21" y="2698"/>
                    <a:pt x="21" y="4785"/>
                    <a:pt x="0" y="6871"/>
                  </a:cubicBezTo>
                  <a:cubicBezTo>
                    <a:pt x="0" y="7419"/>
                    <a:pt x="190" y="7525"/>
                    <a:pt x="696" y="7525"/>
                  </a:cubicBezTo>
                  <a:cubicBezTo>
                    <a:pt x="1237" y="7518"/>
                    <a:pt x="1778" y="7515"/>
                    <a:pt x="2318" y="7515"/>
                  </a:cubicBezTo>
                  <a:cubicBezTo>
                    <a:pt x="3398" y="7515"/>
                    <a:pt x="4475" y="7525"/>
                    <a:pt x="5543" y="7525"/>
                  </a:cubicBezTo>
                  <a:cubicBezTo>
                    <a:pt x="6365" y="7525"/>
                    <a:pt x="7187" y="7519"/>
                    <a:pt x="8009" y="7519"/>
                  </a:cubicBezTo>
                  <a:cubicBezTo>
                    <a:pt x="8831" y="7519"/>
                    <a:pt x="9653" y="7525"/>
                    <a:pt x="10475" y="7546"/>
                  </a:cubicBezTo>
                  <a:cubicBezTo>
                    <a:pt x="10939" y="7546"/>
                    <a:pt x="11086" y="7419"/>
                    <a:pt x="11086" y="6935"/>
                  </a:cubicBezTo>
                  <a:cubicBezTo>
                    <a:pt x="11065" y="4827"/>
                    <a:pt x="11065" y="2719"/>
                    <a:pt x="11086" y="612"/>
                  </a:cubicBezTo>
                  <a:cubicBezTo>
                    <a:pt x="11107" y="106"/>
                    <a:pt x="10918" y="1"/>
                    <a:pt x="10433" y="1"/>
                  </a:cubicBezTo>
                  <a:cubicBezTo>
                    <a:pt x="8799" y="11"/>
                    <a:pt x="7166" y="16"/>
                    <a:pt x="5535" y="16"/>
                  </a:cubicBezTo>
                  <a:cubicBezTo>
                    <a:pt x="3904" y="16"/>
                    <a:pt x="2276" y="11"/>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54"/>
            <p:cNvSpPr/>
            <p:nvPr/>
          </p:nvSpPr>
          <p:spPr>
            <a:xfrm rot="-970049">
              <a:off x="9050524" y="3497131"/>
              <a:ext cx="212669" cy="146041"/>
            </a:xfrm>
            <a:custGeom>
              <a:avLst/>
              <a:gdLst/>
              <a:ahLst/>
              <a:cxnLst/>
              <a:rect l="l" t="t" r="r" b="b"/>
              <a:pathLst>
                <a:path w="10961" h="7527" extrusionOk="0">
                  <a:moveTo>
                    <a:pt x="612" y="1"/>
                  </a:moveTo>
                  <a:cubicBezTo>
                    <a:pt x="169" y="1"/>
                    <a:pt x="1" y="127"/>
                    <a:pt x="1" y="591"/>
                  </a:cubicBezTo>
                  <a:cubicBezTo>
                    <a:pt x="22" y="2698"/>
                    <a:pt x="22" y="4806"/>
                    <a:pt x="1" y="6914"/>
                  </a:cubicBezTo>
                  <a:cubicBezTo>
                    <a:pt x="1" y="7377"/>
                    <a:pt x="148" y="7525"/>
                    <a:pt x="612" y="7525"/>
                  </a:cubicBezTo>
                  <a:cubicBezTo>
                    <a:pt x="1153" y="7518"/>
                    <a:pt x="1694" y="7515"/>
                    <a:pt x="2235" y="7515"/>
                  </a:cubicBezTo>
                  <a:cubicBezTo>
                    <a:pt x="3316" y="7515"/>
                    <a:pt x="4398" y="7525"/>
                    <a:pt x="5480" y="7525"/>
                  </a:cubicBezTo>
                  <a:cubicBezTo>
                    <a:pt x="6562" y="7525"/>
                    <a:pt x="7644" y="7515"/>
                    <a:pt x="8726" y="7515"/>
                  </a:cubicBezTo>
                  <a:cubicBezTo>
                    <a:pt x="9267" y="7515"/>
                    <a:pt x="9808" y="7518"/>
                    <a:pt x="10349" y="7525"/>
                  </a:cubicBezTo>
                  <a:cubicBezTo>
                    <a:pt x="10377" y="7526"/>
                    <a:pt x="10404" y="7527"/>
                    <a:pt x="10430" y="7527"/>
                  </a:cubicBezTo>
                  <a:cubicBezTo>
                    <a:pt x="10830" y="7527"/>
                    <a:pt x="10960" y="7370"/>
                    <a:pt x="10960" y="6935"/>
                  </a:cubicBezTo>
                  <a:cubicBezTo>
                    <a:pt x="10939" y="4827"/>
                    <a:pt x="10939" y="2719"/>
                    <a:pt x="10960" y="612"/>
                  </a:cubicBezTo>
                  <a:cubicBezTo>
                    <a:pt x="10960" y="148"/>
                    <a:pt x="10834" y="1"/>
                    <a:pt x="10370" y="1"/>
                  </a:cubicBezTo>
                  <a:cubicBezTo>
                    <a:pt x="8747" y="11"/>
                    <a:pt x="7119" y="16"/>
                    <a:pt x="5491" y="16"/>
                  </a:cubicBezTo>
                  <a:cubicBezTo>
                    <a:pt x="3863" y="16"/>
                    <a:pt x="2235" y="1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54"/>
            <p:cNvSpPr/>
            <p:nvPr/>
          </p:nvSpPr>
          <p:spPr>
            <a:xfrm rot="-970049">
              <a:off x="8044452" y="3789180"/>
              <a:ext cx="210612" cy="146410"/>
            </a:xfrm>
            <a:custGeom>
              <a:avLst/>
              <a:gdLst/>
              <a:ahLst/>
              <a:cxnLst/>
              <a:rect l="l" t="t" r="r" b="b"/>
              <a:pathLst>
                <a:path w="10855" h="7546" extrusionOk="0">
                  <a:moveTo>
                    <a:pt x="633" y="1"/>
                  </a:moveTo>
                  <a:cubicBezTo>
                    <a:pt x="169" y="1"/>
                    <a:pt x="22" y="127"/>
                    <a:pt x="22" y="612"/>
                  </a:cubicBezTo>
                  <a:cubicBezTo>
                    <a:pt x="43" y="2719"/>
                    <a:pt x="43" y="4827"/>
                    <a:pt x="22" y="6935"/>
                  </a:cubicBezTo>
                  <a:cubicBezTo>
                    <a:pt x="1" y="7440"/>
                    <a:pt x="190" y="7546"/>
                    <a:pt x="675" y="7546"/>
                  </a:cubicBezTo>
                  <a:cubicBezTo>
                    <a:pt x="2256" y="7535"/>
                    <a:pt x="3842" y="7530"/>
                    <a:pt x="5430" y="7530"/>
                  </a:cubicBezTo>
                  <a:cubicBezTo>
                    <a:pt x="7019" y="7530"/>
                    <a:pt x="8610" y="7535"/>
                    <a:pt x="10201" y="7546"/>
                  </a:cubicBezTo>
                  <a:cubicBezTo>
                    <a:pt x="10686" y="7546"/>
                    <a:pt x="10855" y="7419"/>
                    <a:pt x="10855" y="6914"/>
                  </a:cubicBezTo>
                  <a:cubicBezTo>
                    <a:pt x="10813" y="4827"/>
                    <a:pt x="10813" y="2762"/>
                    <a:pt x="10855" y="675"/>
                  </a:cubicBezTo>
                  <a:cubicBezTo>
                    <a:pt x="10855" y="127"/>
                    <a:pt x="10665" y="22"/>
                    <a:pt x="10159" y="22"/>
                  </a:cubicBezTo>
                  <a:cubicBezTo>
                    <a:pt x="9632" y="29"/>
                    <a:pt x="9105" y="31"/>
                    <a:pt x="8578" y="31"/>
                  </a:cubicBezTo>
                  <a:cubicBezTo>
                    <a:pt x="7525" y="31"/>
                    <a:pt x="6471" y="22"/>
                    <a:pt x="5417" y="22"/>
                  </a:cubicBezTo>
                  <a:cubicBezTo>
                    <a:pt x="3815" y="22"/>
                    <a:pt x="2213" y="22"/>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54"/>
            <p:cNvSpPr/>
            <p:nvPr/>
          </p:nvSpPr>
          <p:spPr>
            <a:xfrm rot="-970049">
              <a:off x="8589616" y="3810417"/>
              <a:ext cx="222875" cy="135836"/>
            </a:xfrm>
            <a:custGeom>
              <a:avLst/>
              <a:gdLst/>
              <a:ahLst/>
              <a:cxnLst/>
              <a:rect l="l" t="t" r="r" b="b"/>
              <a:pathLst>
                <a:path w="11487" h="7001" extrusionOk="0">
                  <a:moveTo>
                    <a:pt x="525" y="1"/>
                  </a:moveTo>
                  <a:cubicBezTo>
                    <a:pt x="147" y="1"/>
                    <a:pt x="0" y="141"/>
                    <a:pt x="0" y="593"/>
                  </a:cubicBezTo>
                  <a:cubicBezTo>
                    <a:pt x="21" y="2532"/>
                    <a:pt x="21" y="4492"/>
                    <a:pt x="0" y="6431"/>
                  </a:cubicBezTo>
                  <a:cubicBezTo>
                    <a:pt x="0" y="6874"/>
                    <a:pt x="148" y="7000"/>
                    <a:pt x="569" y="7000"/>
                  </a:cubicBezTo>
                  <a:cubicBezTo>
                    <a:pt x="2287" y="6990"/>
                    <a:pt x="4005" y="6984"/>
                    <a:pt x="5725" y="6984"/>
                  </a:cubicBezTo>
                  <a:cubicBezTo>
                    <a:pt x="7445" y="6984"/>
                    <a:pt x="9168" y="6990"/>
                    <a:pt x="10896" y="7000"/>
                  </a:cubicBezTo>
                  <a:cubicBezTo>
                    <a:pt x="11318" y="7000"/>
                    <a:pt x="11466" y="6874"/>
                    <a:pt x="11466" y="6431"/>
                  </a:cubicBezTo>
                  <a:cubicBezTo>
                    <a:pt x="11444" y="4492"/>
                    <a:pt x="11444" y="2532"/>
                    <a:pt x="11466" y="593"/>
                  </a:cubicBezTo>
                  <a:cubicBezTo>
                    <a:pt x="11487" y="129"/>
                    <a:pt x="11318" y="3"/>
                    <a:pt x="10854" y="3"/>
                  </a:cubicBezTo>
                  <a:lnTo>
                    <a:pt x="611" y="3"/>
                  </a:lnTo>
                  <a:cubicBezTo>
                    <a:pt x="581" y="2"/>
                    <a:pt x="552" y="1"/>
                    <a:pt x="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54"/>
            <p:cNvSpPr/>
            <p:nvPr/>
          </p:nvSpPr>
          <p:spPr>
            <a:xfrm rot="-970049">
              <a:off x="9595882" y="3519366"/>
              <a:ext cx="215114" cy="136204"/>
            </a:xfrm>
            <a:custGeom>
              <a:avLst/>
              <a:gdLst/>
              <a:ahLst/>
              <a:cxnLst/>
              <a:rect l="l" t="t" r="r" b="b"/>
              <a:pathLst>
                <a:path w="11087" h="7020" extrusionOk="0">
                  <a:moveTo>
                    <a:pt x="653" y="1"/>
                  </a:moveTo>
                  <a:cubicBezTo>
                    <a:pt x="190" y="1"/>
                    <a:pt x="0" y="106"/>
                    <a:pt x="0" y="633"/>
                  </a:cubicBezTo>
                  <a:cubicBezTo>
                    <a:pt x="21" y="2572"/>
                    <a:pt x="21" y="4490"/>
                    <a:pt x="0" y="6429"/>
                  </a:cubicBezTo>
                  <a:cubicBezTo>
                    <a:pt x="0" y="6893"/>
                    <a:pt x="148" y="7019"/>
                    <a:pt x="611" y="7019"/>
                  </a:cubicBezTo>
                  <a:cubicBezTo>
                    <a:pt x="2255" y="7009"/>
                    <a:pt x="3899" y="7003"/>
                    <a:pt x="5543" y="7003"/>
                  </a:cubicBezTo>
                  <a:cubicBezTo>
                    <a:pt x="7187" y="7003"/>
                    <a:pt x="8831" y="7009"/>
                    <a:pt x="10475" y="7019"/>
                  </a:cubicBezTo>
                  <a:cubicBezTo>
                    <a:pt x="10981" y="7019"/>
                    <a:pt x="11086" y="6851"/>
                    <a:pt x="11086" y="6366"/>
                  </a:cubicBezTo>
                  <a:cubicBezTo>
                    <a:pt x="11065" y="4469"/>
                    <a:pt x="11065" y="2551"/>
                    <a:pt x="11086" y="654"/>
                  </a:cubicBezTo>
                  <a:cubicBezTo>
                    <a:pt x="11086" y="148"/>
                    <a:pt x="10939" y="22"/>
                    <a:pt x="10454" y="22"/>
                  </a:cubicBezTo>
                  <a:lnTo>
                    <a:pt x="5585" y="22"/>
                  </a:lnTo>
                  <a:cubicBezTo>
                    <a:pt x="3941" y="22"/>
                    <a:pt x="2297" y="22"/>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54"/>
            <p:cNvSpPr/>
            <p:nvPr/>
          </p:nvSpPr>
          <p:spPr>
            <a:xfrm rot="-970049">
              <a:off x="9097607" y="3664608"/>
              <a:ext cx="212669" cy="135816"/>
            </a:xfrm>
            <a:custGeom>
              <a:avLst/>
              <a:gdLst/>
              <a:ahLst/>
              <a:cxnLst/>
              <a:rect l="l" t="t" r="r" b="b"/>
              <a:pathLst>
                <a:path w="10961" h="7000" extrusionOk="0">
                  <a:moveTo>
                    <a:pt x="534" y="0"/>
                  </a:moveTo>
                  <a:cubicBezTo>
                    <a:pt x="149" y="0"/>
                    <a:pt x="1" y="157"/>
                    <a:pt x="1" y="592"/>
                  </a:cubicBezTo>
                  <a:cubicBezTo>
                    <a:pt x="22" y="2531"/>
                    <a:pt x="22" y="4491"/>
                    <a:pt x="1" y="6430"/>
                  </a:cubicBezTo>
                  <a:cubicBezTo>
                    <a:pt x="1" y="6873"/>
                    <a:pt x="169" y="6999"/>
                    <a:pt x="591" y="6999"/>
                  </a:cubicBezTo>
                  <a:cubicBezTo>
                    <a:pt x="2224" y="6989"/>
                    <a:pt x="3857" y="6983"/>
                    <a:pt x="5491" y="6983"/>
                  </a:cubicBezTo>
                  <a:cubicBezTo>
                    <a:pt x="7124" y="6983"/>
                    <a:pt x="8758" y="6989"/>
                    <a:pt x="10391" y="6999"/>
                  </a:cubicBezTo>
                  <a:cubicBezTo>
                    <a:pt x="10791" y="6999"/>
                    <a:pt x="10960" y="6873"/>
                    <a:pt x="10960" y="6430"/>
                  </a:cubicBezTo>
                  <a:cubicBezTo>
                    <a:pt x="10939" y="4491"/>
                    <a:pt x="10939" y="2531"/>
                    <a:pt x="10960" y="592"/>
                  </a:cubicBezTo>
                  <a:cubicBezTo>
                    <a:pt x="10960" y="107"/>
                    <a:pt x="10791" y="2"/>
                    <a:pt x="10349" y="2"/>
                  </a:cubicBezTo>
                  <a:lnTo>
                    <a:pt x="612" y="2"/>
                  </a:lnTo>
                  <a:cubicBezTo>
                    <a:pt x="585" y="1"/>
                    <a:pt x="559" y="0"/>
                    <a:pt x="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54"/>
            <p:cNvSpPr/>
            <p:nvPr/>
          </p:nvSpPr>
          <p:spPr>
            <a:xfrm rot="-970049">
              <a:off x="8090987" y="3956405"/>
              <a:ext cx="210612" cy="135836"/>
            </a:xfrm>
            <a:custGeom>
              <a:avLst/>
              <a:gdLst/>
              <a:ahLst/>
              <a:cxnLst/>
              <a:rect l="l" t="t" r="r" b="b"/>
              <a:pathLst>
                <a:path w="10855" h="7001" extrusionOk="0">
                  <a:moveTo>
                    <a:pt x="654" y="1"/>
                  </a:moveTo>
                  <a:cubicBezTo>
                    <a:pt x="169" y="1"/>
                    <a:pt x="22" y="127"/>
                    <a:pt x="22" y="633"/>
                  </a:cubicBezTo>
                  <a:cubicBezTo>
                    <a:pt x="43" y="2530"/>
                    <a:pt x="43" y="4448"/>
                    <a:pt x="22" y="6345"/>
                  </a:cubicBezTo>
                  <a:cubicBezTo>
                    <a:pt x="0" y="6893"/>
                    <a:pt x="211" y="6998"/>
                    <a:pt x="717" y="6998"/>
                  </a:cubicBezTo>
                  <a:cubicBezTo>
                    <a:pt x="1230" y="6991"/>
                    <a:pt x="1745" y="6989"/>
                    <a:pt x="2262" y="6989"/>
                  </a:cubicBezTo>
                  <a:cubicBezTo>
                    <a:pt x="3295" y="6989"/>
                    <a:pt x="4335" y="6998"/>
                    <a:pt x="5375" y="6998"/>
                  </a:cubicBezTo>
                  <a:cubicBezTo>
                    <a:pt x="6443" y="6998"/>
                    <a:pt x="7511" y="6989"/>
                    <a:pt x="8572" y="6989"/>
                  </a:cubicBezTo>
                  <a:cubicBezTo>
                    <a:pt x="9103" y="6989"/>
                    <a:pt x="9632" y="6991"/>
                    <a:pt x="10159" y="6998"/>
                  </a:cubicBezTo>
                  <a:cubicBezTo>
                    <a:pt x="10191" y="6999"/>
                    <a:pt x="10221" y="7000"/>
                    <a:pt x="10250" y="7000"/>
                  </a:cubicBezTo>
                  <a:cubicBezTo>
                    <a:pt x="10706" y="7000"/>
                    <a:pt x="10855" y="6840"/>
                    <a:pt x="10855" y="6345"/>
                  </a:cubicBezTo>
                  <a:cubicBezTo>
                    <a:pt x="10812" y="4448"/>
                    <a:pt x="10812" y="2572"/>
                    <a:pt x="10855" y="675"/>
                  </a:cubicBezTo>
                  <a:cubicBezTo>
                    <a:pt x="10855" y="191"/>
                    <a:pt x="10728" y="1"/>
                    <a:pt x="10180" y="1"/>
                  </a:cubicBezTo>
                  <a:cubicBezTo>
                    <a:pt x="8599" y="11"/>
                    <a:pt x="7014" y="17"/>
                    <a:pt x="5425" y="17"/>
                  </a:cubicBezTo>
                  <a:cubicBezTo>
                    <a:pt x="3836" y="17"/>
                    <a:pt x="22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54"/>
            <p:cNvSpPr/>
            <p:nvPr/>
          </p:nvSpPr>
          <p:spPr>
            <a:xfrm rot="-970049">
              <a:off x="7574270" y="3471541"/>
              <a:ext cx="2381597" cy="596854"/>
            </a:xfrm>
            <a:custGeom>
              <a:avLst/>
              <a:gdLst/>
              <a:ahLst/>
              <a:cxnLst/>
              <a:rect l="l" t="t" r="r" b="b"/>
              <a:pathLst>
                <a:path w="122748" h="30762" extrusionOk="0">
                  <a:moveTo>
                    <a:pt x="22318" y="7534"/>
                  </a:moveTo>
                  <a:cubicBezTo>
                    <a:pt x="22778" y="7534"/>
                    <a:pt x="22910" y="7712"/>
                    <a:pt x="22910" y="8210"/>
                  </a:cubicBezTo>
                  <a:cubicBezTo>
                    <a:pt x="22868" y="10254"/>
                    <a:pt x="22868" y="12320"/>
                    <a:pt x="22910" y="14385"/>
                  </a:cubicBezTo>
                  <a:cubicBezTo>
                    <a:pt x="22910" y="14912"/>
                    <a:pt x="22762" y="15060"/>
                    <a:pt x="22235" y="15060"/>
                  </a:cubicBezTo>
                  <a:cubicBezTo>
                    <a:pt x="21561" y="15053"/>
                    <a:pt x="20887" y="15050"/>
                    <a:pt x="20212" y="15050"/>
                  </a:cubicBezTo>
                  <a:cubicBezTo>
                    <a:pt x="18863" y="15050"/>
                    <a:pt x="17514" y="15060"/>
                    <a:pt x="16166" y="15060"/>
                  </a:cubicBezTo>
                  <a:cubicBezTo>
                    <a:pt x="14859" y="15060"/>
                    <a:pt x="13543" y="15050"/>
                    <a:pt x="12223" y="15050"/>
                  </a:cubicBezTo>
                  <a:cubicBezTo>
                    <a:pt x="11564" y="15050"/>
                    <a:pt x="10903" y="15053"/>
                    <a:pt x="10243" y="15060"/>
                  </a:cubicBezTo>
                  <a:cubicBezTo>
                    <a:pt x="9716" y="15060"/>
                    <a:pt x="9590" y="14912"/>
                    <a:pt x="9590" y="14385"/>
                  </a:cubicBezTo>
                  <a:cubicBezTo>
                    <a:pt x="9611" y="12320"/>
                    <a:pt x="9611" y="10254"/>
                    <a:pt x="9590" y="8189"/>
                  </a:cubicBezTo>
                  <a:cubicBezTo>
                    <a:pt x="9569" y="7683"/>
                    <a:pt x="9737" y="7536"/>
                    <a:pt x="10264" y="7536"/>
                  </a:cubicBezTo>
                  <a:cubicBezTo>
                    <a:pt x="12256" y="7546"/>
                    <a:pt x="14253" y="7551"/>
                    <a:pt x="16250" y="7551"/>
                  </a:cubicBezTo>
                  <a:cubicBezTo>
                    <a:pt x="18247" y="7551"/>
                    <a:pt x="20244" y="7546"/>
                    <a:pt x="22235" y="7536"/>
                  </a:cubicBezTo>
                  <a:cubicBezTo>
                    <a:pt x="22264" y="7534"/>
                    <a:pt x="22291" y="7534"/>
                    <a:pt x="22318" y="7534"/>
                  </a:cubicBezTo>
                  <a:close/>
                  <a:moveTo>
                    <a:pt x="49023" y="7536"/>
                  </a:moveTo>
                  <a:cubicBezTo>
                    <a:pt x="49466" y="7536"/>
                    <a:pt x="49634" y="7641"/>
                    <a:pt x="49634" y="8126"/>
                  </a:cubicBezTo>
                  <a:cubicBezTo>
                    <a:pt x="49613" y="10233"/>
                    <a:pt x="49613" y="12341"/>
                    <a:pt x="49634" y="14449"/>
                  </a:cubicBezTo>
                  <a:cubicBezTo>
                    <a:pt x="49655" y="14954"/>
                    <a:pt x="49445" y="15060"/>
                    <a:pt x="48981" y="15060"/>
                  </a:cubicBezTo>
                  <a:lnTo>
                    <a:pt x="42995" y="15060"/>
                  </a:lnTo>
                  <a:cubicBezTo>
                    <a:pt x="41661" y="15060"/>
                    <a:pt x="40326" y="15050"/>
                    <a:pt x="38997" y="15050"/>
                  </a:cubicBezTo>
                  <a:cubicBezTo>
                    <a:pt x="38333" y="15050"/>
                    <a:pt x="37670" y="15053"/>
                    <a:pt x="37010" y="15060"/>
                  </a:cubicBezTo>
                  <a:cubicBezTo>
                    <a:pt x="36504" y="15060"/>
                    <a:pt x="36314" y="14933"/>
                    <a:pt x="36314" y="14406"/>
                  </a:cubicBezTo>
                  <a:cubicBezTo>
                    <a:pt x="36335" y="12320"/>
                    <a:pt x="36335" y="10233"/>
                    <a:pt x="36314" y="8147"/>
                  </a:cubicBezTo>
                  <a:cubicBezTo>
                    <a:pt x="36314" y="7704"/>
                    <a:pt x="36441" y="7536"/>
                    <a:pt x="36904" y="7536"/>
                  </a:cubicBezTo>
                  <a:close/>
                  <a:moveTo>
                    <a:pt x="76317" y="7515"/>
                  </a:moveTo>
                  <a:cubicBezTo>
                    <a:pt x="76780" y="7515"/>
                    <a:pt x="76907" y="7683"/>
                    <a:pt x="76907" y="8126"/>
                  </a:cubicBezTo>
                  <a:cubicBezTo>
                    <a:pt x="76886" y="10233"/>
                    <a:pt x="76886" y="12341"/>
                    <a:pt x="76907" y="14449"/>
                  </a:cubicBezTo>
                  <a:cubicBezTo>
                    <a:pt x="76907" y="14975"/>
                    <a:pt x="76696" y="15060"/>
                    <a:pt x="76254" y="15060"/>
                  </a:cubicBezTo>
                  <a:lnTo>
                    <a:pt x="64409" y="15060"/>
                  </a:lnTo>
                  <a:cubicBezTo>
                    <a:pt x="63924" y="15060"/>
                    <a:pt x="63713" y="14975"/>
                    <a:pt x="63713" y="14406"/>
                  </a:cubicBezTo>
                  <a:cubicBezTo>
                    <a:pt x="63734" y="12320"/>
                    <a:pt x="63734" y="10254"/>
                    <a:pt x="63713" y="8168"/>
                  </a:cubicBezTo>
                  <a:cubicBezTo>
                    <a:pt x="63713" y="7683"/>
                    <a:pt x="63840" y="7515"/>
                    <a:pt x="64346" y="7515"/>
                  </a:cubicBezTo>
                  <a:cubicBezTo>
                    <a:pt x="66337" y="7525"/>
                    <a:pt x="68334" y="7530"/>
                    <a:pt x="70331" y="7530"/>
                  </a:cubicBezTo>
                  <a:cubicBezTo>
                    <a:pt x="72328" y="7530"/>
                    <a:pt x="74325" y="7525"/>
                    <a:pt x="76317" y="7515"/>
                  </a:cubicBezTo>
                  <a:close/>
                  <a:moveTo>
                    <a:pt x="88562" y="7515"/>
                  </a:moveTo>
                  <a:cubicBezTo>
                    <a:pt x="89026" y="7515"/>
                    <a:pt x="89152" y="7683"/>
                    <a:pt x="89152" y="8126"/>
                  </a:cubicBezTo>
                  <a:cubicBezTo>
                    <a:pt x="89131" y="10233"/>
                    <a:pt x="89131" y="12341"/>
                    <a:pt x="89152" y="14449"/>
                  </a:cubicBezTo>
                  <a:cubicBezTo>
                    <a:pt x="89152" y="14912"/>
                    <a:pt x="89005" y="15060"/>
                    <a:pt x="88541" y="15060"/>
                  </a:cubicBezTo>
                  <a:cubicBezTo>
                    <a:pt x="88000" y="15053"/>
                    <a:pt x="87459" y="15050"/>
                    <a:pt x="86918" y="15050"/>
                  </a:cubicBezTo>
                  <a:cubicBezTo>
                    <a:pt x="85836" y="15050"/>
                    <a:pt x="84754" y="15060"/>
                    <a:pt x="83672" y="15060"/>
                  </a:cubicBezTo>
                  <a:cubicBezTo>
                    <a:pt x="82576" y="15060"/>
                    <a:pt x="81499" y="15050"/>
                    <a:pt x="80422" y="15050"/>
                  </a:cubicBezTo>
                  <a:cubicBezTo>
                    <a:pt x="79883" y="15050"/>
                    <a:pt x="79345" y="15053"/>
                    <a:pt x="78804" y="15060"/>
                  </a:cubicBezTo>
                  <a:cubicBezTo>
                    <a:pt x="78340" y="15060"/>
                    <a:pt x="78193" y="14891"/>
                    <a:pt x="78193" y="14449"/>
                  </a:cubicBezTo>
                  <a:cubicBezTo>
                    <a:pt x="78214" y="12341"/>
                    <a:pt x="78214" y="10233"/>
                    <a:pt x="78193" y="8126"/>
                  </a:cubicBezTo>
                  <a:cubicBezTo>
                    <a:pt x="78193" y="7662"/>
                    <a:pt x="78340" y="7515"/>
                    <a:pt x="78804" y="7515"/>
                  </a:cubicBezTo>
                  <a:cubicBezTo>
                    <a:pt x="80427" y="7525"/>
                    <a:pt x="82049" y="7530"/>
                    <a:pt x="83675" y="7530"/>
                  </a:cubicBezTo>
                  <a:cubicBezTo>
                    <a:pt x="85300" y="7530"/>
                    <a:pt x="86929" y="7525"/>
                    <a:pt x="88562" y="7515"/>
                  </a:cubicBezTo>
                  <a:close/>
                  <a:moveTo>
                    <a:pt x="103041" y="7515"/>
                  </a:moveTo>
                  <a:cubicBezTo>
                    <a:pt x="103505" y="7515"/>
                    <a:pt x="103652" y="7683"/>
                    <a:pt x="103652" y="8126"/>
                  </a:cubicBezTo>
                  <a:cubicBezTo>
                    <a:pt x="103631" y="10233"/>
                    <a:pt x="103610" y="12341"/>
                    <a:pt x="103652" y="14449"/>
                  </a:cubicBezTo>
                  <a:cubicBezTo>
                    <a:pt x="103652" y="14975"/>
                    <a:pt x="103442" y="15060"/>
                    <a:pt x="102978" y="15060"/>
                  </a:cubicBezTo>
                  <a:lnTo>
                    <a:pt x="97056" y="15060"/>
                  </a:lnTo>
                  <a:cubicBezTo>
                    <a:pt x="95735" y="15060"/>
                    <a:pt x="94405" y="15050"/>
                    <a:pt x="93078" y="15050"/>
                  </a:cubicBezTo>
                  <a:cubicBezTo>
                    <a:pt x="92414" y="15050"/>
                    <a:pt x="91751" y="15053"/>
                    <a:pt x="91091" y="15060"/>
                  </a:cubicBezTo>
                  <a:cubicBezTo>
                    <a:pt x="90585" y="15060"/>
                    <a:pt x="90459" y="14891"/>
                    <a:pt x="90459" y="14406"/>
                  </a:cubicBezTo>
                  <a:cubicBezTo>
                    <a:pt x="90480" y="12341"/>
                    <a:pt x="90480" y="10254"/>
                    <a:pt x="90459" y="8168"/>
                  </a:cubicBezTo>
                  <a:cubicBezTo>
                    <a:pt x="90438" y="7683"/>
                    <a:pt x="90585" y="7515"/>
                    <a:pt x="91070" y="7515"/>
                  </a:cubicBezTo>
                  <a:cubicBezTo>
                    <a:pt x="93072" y="7525"/>
                    <a:pt x="95069" y="7530"/>
                    <a:pt x="97064" y="7530"/>
                  </a:cubicBezTo>
                  <a:cubicBezTo>
                    <a:pt x="99058" y="7530"/>
                    <a:pt x="101050" y="7525"/>
                    <a:pt x="103041" y="7515"/>
                  </a:cubicBezTo>
                  <a:close/>
                  <a:moveTo>
                    <a:pt x="115371" y="7515"/>
                  </a:moveTo>
                  <a:cubicBezTo>
                    <a:pt x="115856" y="7515"/>
                    <a:pt x="116024" y="7641"/>
                    <a:pt x="116024" y="8147"/>
                  </a:cubicBezTo>
                  <a:cubicBezTo>
                    <a:pt x="116003" y="10254"/>
                    <a:pt x="116003" y="12362"/>
                    <a:pt x="116024" y="14470"/>
                  </a:cubicBezTo>
                  <a:cubicBezTo>
                    <a:pt x="116024" y="14933"/>
                    <a:pt x="115877" y="15060"/>
                    <a:pt x="115413" y="15060"/>
                  </a:cubicBezTo>
                  <a:cubicBezTo>
                    <a:pt x="114865" y="15053"/>
                    <a:pt x="114317" y="15050"/>
                    <a:pt x="113769" y="15050"/>
                  </a:cubicBezTo>
                  <a:cubicBezTo>
                    <a:pt x="112673" y="15050"/>
                    <a:pt x="111577" y="15060"/>
                    <a:pt x="110481" y="15060"/>
                  </a:cubicBezTo>
                  <a:cubicBezTo>
                    <a:pt x="109399" y="15060"/>
                    <a:pt x="108317" y="15050"/>
                    <a:pt x="107235" y="15050"/>
                  </a:cubicBezTo>
                  <a:cubicBezTo>
                    <a:pt x="106694" y="15050"/>
                    <a:pt x="106154" y="15053"/>
                    <a:pt x="105613" y="15060"/>
                  </a:cubicBezTo>
                  <a:cubicBezTo>
                    <a:pt x="105128" y="15060"/>
                    <a:pt x="104938" y="14933"/>
                    <a:pt x="104938" y="14385"/>
                  </a:cubicBezTo>
                  <a:cubicBezTo>
                    <a:pt x="104959" y="12320"/>
                    <a:pt x="104959" y="10233"/>
                    <a:pt x="104938" y="8147"/>
                  </a:cubicBezTo>
                  <a:cubicBezTo>
                    <a:pt x="104917" y="7662"/>
                    <a:pt x="105086" y="7515"/>
                    <a:pt x="105570" y="7515"/>
                  </a:cubicBezTo>
                  <a:cubicBezTo>
                    <a:pt x="107204" y="7525"/>
                    <a:pt x="108837" y="7530"/>
                    <a:pt x="110471" y="7530"/>
                  </a:cubicBezTo>
                  <a:cubicBezTo>
                    <a:pt x="112104" y="7530"/>
                    <a:pt x="113737" y="7525"/>
                    <a:pt x="115371" y="7515"/>
                  </a:cubicBezTo>
                  <a:close/>
                  <a:moveTo>
                    <a:pt x="61795" y="7536"/>
                  </a:moveTo>
                  <a:cubicBezTo>
                    <a:pt x="62259" y="7536"/>
                    <a:pt x="62407" y="7662"/>
                    <a:pt x="62407" y="8126"/>
                  </a:cubicBezTo>
                  <a:cubicBezTo>
                    <a:pt x="62385" y="10233"/>
                    <a:pt x="62385" y="12341"/>
                    <a:pt x="62407" y="14449"/>
                  </a:cubicBezTo>
                  <a:cubicBezTo>
                    <a:pt x="62407" y="14891"/>
                    <a:pt x="62322" y="15081"/>
                    <a:pt x="61837" y="15081"/>
                  </a:cubicBezTo>
                  <a:cubicBezTo>
                    <a:pt x="60109" y="15070"/>
                    <a:pt x="58386" y="15065"/>
                    <a:pt x="56666" y="15065"/>
                  </a:cubicBezTo>
                  <a:cubicBezTo>
                    <a:pt x="54946" y="15065"/>
                    <a:pt x="53228" y="15070"/>
                    <a:pt x="51510" y="15081"/>
                  </a:cubicBezTo>
                  <a:cubicBezTo>
                    <a:pt x="51089" y="15081"/>
                    <a:pt x="50941" y="14954"/>
                    <a:pt x="50941" y="14512"/>
                  </a:cubicBezTo>
                  <a:cubicBezTo>
                    <a:pt x="50941" y="12383"/>
                    <a:pt x="50941" y="10254"/>
                    <a:pt x="50941" y="8147"/>
                  </a:cubicBezTo>
                  <a:cubicBezTo>
                    <a:pt x="50920" y="7662"/>
                    <a:pt x="51110" y="7557"/>
                    <a:pt x="51552" y="7557"/>
                  </a:cubicBezTo>
                  <a:lnTo>
                    <a:pt x="56737" y="7557"/>
                  </a:lnTo>
                  <a:cubicBezTo>
                    <a:pt x="58423" y="7557"/>
                    <a:pt x="60109" y="7557"/>
                    <a:pt x="61795" y="7536"/>
                  </a:cubicBezTo>
                  <a:close/>
                  <a:moveTo>
                    <a:pt x="34354" y="7557"/>
                  </a:moveTo>
                  <a:cubicBezTo>
                    <a:pt x="34839" y="7557"/>
                    <a:pt x="35029" y="7683"/>
                    <a:pt x="35029" y="8210"/>
                  </a:cubicBezTo>
                  <a:cubicBezTo>
                    <a:pt x="35008" y="10297"/>
                    <a:pt x="35008" y="12383"/>
                    <a:pt x="35029" y="14470"/>
                  </a:cubicBezTo>
                  <a:cubicBezTo>
                    <a:pt x="35029" y="14954"/>
                    <a:pt x="34881" y="15102"/>
                    <a:pt x="34396" y="15102"/>
                  </a:cubicBezTo>
                  <a:cubicBezTo>
                    <a:pt x="32805" y="15091"/>
                    <a:pt x="31214" y="15086"/>
                    <a:pt x="29623" y="15086"/>
                  </a:cubicBezTo>
                  <a:cubicBezTo>
                    <a:pt x="28031" y="15086"/>
                    <a:pt x="26440" y="15091"/>
                    <a:pt x="24849" y="15102"/>
                  </a:cubicBezTo>
                  <a:cubicBezTo>
                    <a:pt x="24385" y="15102"/>
                    <a:pt x="24196" y="14975"/>
                    <a:pt x="24196" y="14470"/>
                  </a:cubicBezTo>
                  <a:cubicBezTo>
                    <a:pt x="24217" y="12362"/>
                    <a:pt x="24217" y="10254"/>
                    <a:pt x="24196" y="8147"/>
                  </a:cubicBezTo>
                  <a:cubicBezTo>
                    <a:pt x="24196" y="7683"/>
                    <a:pt x="24364" y="7557"/>
                    <a:pt x="24807" y="7557"/>
                  </a:cubicBezTo>
                  <a:lnTo>
                    <a:pt x="29612" y="7557"/>
                  </a:lnTo>
                  <a:cubicBezTo>
                    <a:pt x="30666" y="7557"/>
                    <a:pt x="31720" y="7566"/>
                    <a:pt x="32773" y="7566"/>
                  </a:cubicBezTo>
                  <a:cubicBezTo>
                    <a:pt x="33300" y="7566"/>
                    <a:pt x="33827" y="7564"/>
                    <a:pt x="34354" y="7557"/>
                  </a:cubicBezTo>
                  <a:close/>
                  <a:moveTo>
                    <a:pt x="34375" y="16472"/>
                  </a:moveTo>
                  <a:cubicBezTo>
                    <a:pt x="34923" y="16472"/>
                    <a:pt x="35029" y="16683"/>
                    <a:pt x="35029" y="17167"/>
                  </a:cubicBezTo>
                  <a:cubicBezTo>
                    <a:pt x="35008" y="19043"/>
                    <a:pt x="34986" y="20940"/>
                    <a:pt x="35029" y="22816"/>
                  </a:cubicBezTo>
                  <a:cubicBezTo>
                    <a:pt x="35029" y="23343"/>
                    <a:pt x="34881" y="23490"/>
                    <a:pt x="34354" y="23490"/>
                  </a:cubicBezTo>
                  <a:cubicBezTo>
                    <a:pt x="33820" y="23483"/>
                    <a:pt x="33286" y="23481"/>
                    <a:pt x="32752" y="23481"/>
                  </a:cubicBezTo>
                  <a:cubicBezTo>
                    <a:pt x="31685" y="23481"/>
                    <a:pt x="30617" y="23490"/>
                    <a:pt x="29549" y="23490"/>
                  </a:cubicBezTo>
                  <a:cubicBezTo>
                    <a:pt x="28509" y="23490"/>
                    <a:pt x="27479" y="23481"/>
                    <a:pt x="26445" y="23481"/>
                  </a:cubicBezTo>
                  <a:cubicBezTo>
                    <a:pt x="25928" y="23481"/>
                    <a:pt x="25411" y="23483"/>
                    <a:pt x="24891" y="23490"/>
                  </a:cubicBezTo>
                  <a:cubicBezTo>
                    <a:pt x="24385" y="23490"/>
                    <a:pt x="24196" y="23385"/>
                    <a:pt x="24196" y="22837"/>
                  </a:cubicBezTo>
                  <a:cubicBezTo>
                    <a:pt x="24217" y="20940"/>
                    <a:pt x="24217" y="19022"/>
                    <a:pt x="24196" y="17125"/>
                  </a:cubicBezTo>
                  <a:cubicBezTo>
                    <a:pt x="24196" y="16619"/>
                    <a:pt x="24343" y="16472"/>
                    <a:pt x="24828" y="16472"/>
                  </a:cubicBezTo>
                  <a:cubicBezTo>
                    <a:pt x="26665" y="16484"/>
                    <a:pt x="28503" y="16496"/>
                    <a:pt x="30340" y="16496"/>
                  </a:cubicBezTo>
                  <a:cubicBezTo>
                    <a:pt x="31685" y="16496"/>
                    <a:pt x="33030" y="16490"/>
                    <a:pt x="34375" y="16472"/>
                  </a:cubicBezTo>
                  <a:close/>
                  <a:moveTo>
                    <a:pt x="102999" y="16493"/>
                  </a:moveTo>
                  <a:cubicBezTo>
                    <a:pt x="103484" y="16493"/>
                    <a:pt x="103652" y="16619"/>
                    <a:pt x="103652" y="17125"/>
                  </a:cubicBezTo>
                  <a:cubicBezTo>
                    <a:pt x="103610" y="19022"/>
                    <a:pt x="103610" y="20940"/>
                    <a:pt x="103652" y="22837"/>
                  </a:cubicBezTo>
                  <a:cubicBezTo>
                    <a:pt x="103652" y="23385"/>
                    <a:pt x="103463" y="23490"/>
                    <a:pt x="102957" y="23490"/>
                  </a:cubicBezTo>
                  <a:lnTo>
                    <a:pt x="96971" y="23490"/>
                  </a:lnTo>
                  <a:cubicBezTo>
                    <a:pt x="95679" y="23490"/>
                    <a:pt x="94377" y="23481"/>
                    <a:pt x="93078" y="23481"/>
                  </a:cubicBezTo>
                  <a:cubicBezTo>
                    <a:pt x="92428" y="23481"/>
                    <a:pt x="91780" y="23483"/>
                    <a:pt x="91133" y="23490"/>
                  </a:cubicBezTo>
                  <a:cubicBezTo>
                    <a:pt x="91103" y="23491"/>
                    <a:pt x="91074" y="23492"/>
                    <a:pt x="91045" y="23492"/>
                  </a:cubicBezTo>
                  <a:cubicBezTo>
                    <a:pt x="90608" y="23492"/>
                    <a:pt x="90459" y="23332"/>
                    <a:pt x="90459" y="22837"/>
                  </a:cubicBezTo>
                  <a:cubicBezTo>
                    <a:pt x="90480" y="20940"/>
                    <a:pt x="90480" y="19064"/>
                    <a:pt x="90459" y="17188"/>
                  </a:cubicBezTo>
                  <a:cubicBezTo>
                    <a:pt x="90438" y="16683"/>
                    <a:pt x="90543" y="16493"/>
                    <a:pt x="91091" y="16493"/>
                  </a:cubicBezTo>
                  <a:cubicBezTo>
                    <a:pt x="93083" y="16503"/>
                    <a:pt x="95069" y="16509"/>
                    <a:pt x="97053" y="16509"/>
                  </a:cubicBezTo>
                  <a:cubicBezTo>
                    <a:pt x="99037" y="16509"/>
                    <a:pt x="101018" y="16503"/>
                    <a:pt x="102999" y="16493"/>
                  </a:cubicBezTo>
                  <a:close/>
                  <a:moveTo>
                    <a:pt x="22172" y="16493"/>
                  </a:moveTo>
                  <a:cubicBezTo>
                    <a:pt x="22762" y="16493"/>
                    <a:pt x="22910" y="16683"/>
                    <a:pt x="22910" y="17252"/>
                  </a:cubicBezTo>
                  <a:cubicBezTo>
                    <a:pt x="22868" y="19127"/>
                    <a:pt x="22868" y="20982"/>
                    <a:pt x="22910" y="22858"/>
                  </a:cubicBezTo>
                  <a:cubicBezTo>
                    <a:pt x="22910" y="23385"/>
                    <a:pt x="22741" y="23511"/>
                    <a:pt x="22214" y="23511"/>
                  </a:cubicBezTo>
                  <a:cubicBezTo>
                    <a:pt x="20223" y="23501"/>
                    <a:pt x="18226" y="23495"/>
                    <a:pt x="16229" y="23495"/>
                  </a:cubicBezTo>
                  <a:cubicBezTo>
                    <a:pt x="14232" y="23495"/>
                    <a:pt x="12235" y="23501"/>
                    <a:pt x="10243" y="23511"/>
                  </a:cubicBezTo>
                  <a:cubicBezTo>
                    <a:pt x="9716" y="23511"/>
                    <a:pt x="9590" y="23343"/>
                    <a:pt x="9590" y="22837"/>
                  </a:cubicBezTo>
                  <a:cubicBezTo>
                    <a:pt x="9611" y="20940"/>
                    <a:pt x="9611" y="19064"/>
                    <a:pt x="9590" y="17167"/>
                  </a:cubicBezTo>
                  <a:cubicBezTo>
                    <a:pt x="9569" y="16640"/>
                    <a:pt x="9737" y="16514"/>
                    <a:pt x="10264" y="16514"/>
                  </a:cubicBezTo>
                  <a:lnTo>
                    <a:pt x="16250" y="16514"/>
                  </a:lnTo>
                  <a:cubicBezTo>
                    <a:pt x="17240" y="16514"/>
                    <a:pt x="18226" y="16519"/>
                    <a:pt x="19211" y="16519"/>
                  </a:cubicBezTo>
                  <a:cubicBezTo>
                    <a:pt x="20196" y="16519"/>
                    <a:pt x="21182" y="16514"/>
                    <a:pt x="22172" y="16493"/>
                  </a:cubicBezTo>
                  <a:close/>
                  <a:moveTo>
                    <a:pt x="49051" y="16512"/>
                  </a:moveTo>
                  <a:cubicBezTo>
                    <a:pt x="49504" y="16512"/>
                    <a:pt x="49634" y="16672"/>
                    <a:pt x="49634" y="17167"/>
                  </a:cubicBezTo>
                  <a:cubicBezTo>
                    <a:pt x="49613" y="19085"/>
                    <a:pt x="49613" y="21003"/>
                    <a:pt x="49634" y="22900"/>
                  </a:cubicBezTo>
                  <a:cubicBezTo>
                    <a:pt x="49634" y="23364"/>
                    <a:pt x="49508" y="23511"/>
                    <a:pt x="49044" y="23511"/>
                  </a:cubicBezTo>
                  <a:cubicBezTo>
                    <a:pt x="47021" y="23501"/>
                    <a:pt x="44998" y="23495"/>
                    <a:pt x="42977" y="23495"/>
                  </a:cubicBezTo>
                  <a:cubicBezTo>
                    <a:pt x="40956" y="23495"/>
                    <a:pt x="38938" y="23501"/>
                    <a:pt x="36925" y="23511"/>
                  </a:cubicBezTo>
                  <a:cubicBezTo>
                    <a:pt x="36462" y="23511"/>
                    <a:pt x="36314" y="23364"/>
                    <a:pt x="36314" y="22900"/>
                  </a:cubicBezTo>
                  <a:cubicBezTo>
                    <a:pt x="36335" y="20982"/>
                    <a:pt x="36335" y="19043"/>
                    <a:pt x="36314" y="17104"/>
                  </a:cubicBezTo>
                  <a:cubicBezTo>
                    <a:pt x="36314" y="16662"/>
                    <a:pt x="36462" y="16514"/>
                    <a:pt x="36925" y="16514"/>
                  </a:cubicBezTo>
                  <a:lnTo>
                    <a:pt x="48960" y="16514"/>
                  </a:lnTo>
                  <a:cubicBezTo>
                    <a:pt x="48992" y="16513"/>
                    <a:pt x="49022" y="16512"/>
                    <a:pt x="49051" y="16512"/>
                  </a:cubicBezTo>
                  <a:close/>
                  <a:moveTo>
                    <a:pt x="61816" y="16514"/>
                  </a:moveTo>
                  <a:cubicBezTo>
                    <a:pt x="62259" y="16514"/>
                    <a:pt x="62428" y="16640"/>
                    <a:pt x="62428" y="17104"/>
                  </a:cubicBezTo>
                  <a:cubicBezTo>
                    <a:pt x="62407" y="19043"/>
                    <a:pt x="62407" y="21003"/>
                    <a:pt x="62428" y="22963"/>
                  </a:cubicBezTo>
                  <a:cubicBezTo>
                    <a:pt x="62428" y="23385"/>
                    <a:pt x="62259" y="23511"/>
                    <a:pt x="61837" y="23511"/>
                  </a:cubicBezTo>
                  <a:cubicBezTo>
                    <a:pt x="60120" y="23501"/>
                    <a:pt x="58397" y="23495"/>
                    <a:pt x="56674" y="23495"/>
                  </a:cubicBezTo>
                  <a:cubicBezTo>
                    <a:pt x="54951" y="23495"/>
                    <a:pt x="53228" y="23501"/>
                    <a:pt x="51510" y="23511"/>
                  </a:cubicBezTo>
                  <a:cubicBezTo>
                    <a:pt x="51089" y="23511"/>
                    <a:pt x="50941" y="23385"/>
                    <a:pt x="50941" y="22942"/>
                  </a:cubicBezTo>
                  <a:cubicBezTo>
                    <a:pt x="50962" y="21003"/>
                    <a:pt x="50962" y="19043"/>
                    <a:pt x="50941" y="17104"/>
                  </a:cubicBezTo>
                  <a:cubicBezTo>
                    <a:pt x="50941" y="16619"/>
                    <a:pt x="51110" y="16514"/>
                    <a:pt x="51552" y="16514"/>
                  </a:cubicBezTo>
                  <a:close/>
                  <a:moveTo>
                    <a:pt x="76232" y="16514"/>
                  </a:moveTo>
                  <a:cubicBezTo>
                    <a:pt x="76717" y="16514"/>
                    <a:pt x="76907" y="16640"/>
                    <a:pt x="76907" y="17167"/>
                  </a:cubicBezTo>
                  <a:cubicBezTo>
                    <a:pt x="76886" y="19085"/>
                    <a:pt x="76886" y="20982"/>
                    <a:pt x="76907" y="22900"/>
                  </a:cubicBezTo>
                  <a:cubicBezTo>
                    <a:pt x="76907" y="23406"/>
                    <a:pt x="76738" y="23511"/>
                    <a:pt x="76254" y="23511"/>
                  </a:cubicBezTo>
                  <a:lnTo>
                    <a:pt x="64367" y="23511"/>
                  </a:lnTo>
                  <a:cubicBezTo>
                    <a:pt x="63882" y="23511"/>
                    <a:pt x="63713" y="23406"/>
                    <a:pt x="63713" y="22900"/>
                  </a:cubicBezTo>
                  <a:cubicBezTo>
                    <a:pt x="63734" y="20961"/>
                    <a:pt x="63734" y="19022"/>
                    <a:pt x="63713" y="17104"/>
                  </a:cubicBezTo>
                  <a:cubicBezTo>
                    <a:pt x="63713" y="16619"/>
                    <a:pt x="63882" y="16514"/>
                    <a:pt x="64324" y="16514"/>
                  </a:cubicBezTo>
                  <a:close/>
                  <a:moveTo>
                    <a:pt x="88541" y="16514"/>
                  </a:moveTo>
                  <a:cubicBezTo>
                    <a:pt x="88983" y="16514"/>
                    <a:pt x="89152" y="16619"/>
                    <a:pt x="89152" y="17104"/>
                  </a:cubicBezTo>
                  <a:cubicBezTo>
                    <a:pt x="89131" y="19043"/>
                    <a:pt x="89131" y="21003"/>
                    <a:pt x="89152" y="22942"/>
                  </a:cubicBezTo>
                  <a:cubicBezTo>
                    <a:pt x="89152" y="23385"/>
                    <a:pt x="89005" y="23511"/>
                    <a:pt x="88583" y="23511"/>
                  </a:cubicBezTo>
                  <a:cubicBezTo>
                    <a:pt x="86950" y="23501"/>
                    <a:pt x="85316" y="23495"/>
                    <a:pt x="83683" y="23495"/>
                  </a:cubicBezTo>
                  <a:cubicBezTo>
                    <a:pt x="82049" y="23495"/>
                    <a:pt x="80416" y="23501"/>
                    <a:pt x="78783" y="23511"/>
                  </a:cubicBezTo>
                  <a:cubicBezTo>
                    <a:pt x="78361" y="23511"/>
                    <a:pt x="78214" y="23385"/>
                    <a:pt x="78214" y="22942"/>
                  </a:cubicBezTo>
                  <a:cubicBezTo>
                    <a:pt x="78235" y="21003"/>
                    <a:pt x="78235" y="19043"/>
                    <a:pt x="78214" y="17104"/>
                  </a:cubicBezTo>
                  <a:cubicBezTo>
                    <a:pt x="78193" y="16640"/>
                    <a:pt x="78361" y="16514"/>
                    <a:pt x="78825" y="16514"/>
                  </a:cubicBezTo>
                  <a:close/>
                  <a:moveTo>
                    <a:pt x="115392" y="16514"/>
                  </a:moveTo>
                  <a:cubicBezTo>
                    <a:pt x="115877" y="16514"/>
                    <a:pt x="116024" y="16662"/>
                    <a:pt x="116024" y="17146"/>
                  </a:cubicBezTo>
                  <a:cubicBezTo>
                    <a:pt x="116003" y="19064"/>
                    <a:pt x="116003" y="20961"/>
                    <a:pt x="116024" y="22879"/>
                  </a:cubicBezTo>
                  <a:cubicBezTo>
                    <a:pt x="116045" y="23343"/>
                    <a:pt x="115919" y="23532"/>
                    <a:pt x="115413" y="23532"/>
                  </a:cubicBezTo>
                  <a:cubicBezTo>
                    <a:pt x="113769" y="23522"/>
                    <a:pt x="112125" y="23516"/>
                    <a:pt x="110481" y="23516"/>
                  </a:cubicBezTo>
                  <a:cubicBezTo>
                    <a:pt x="108837" y="23516"/>
                    <a:pt x="107193" y="23522"/>
                    <a:pt x="105549" y="23532"/>
                  </a:cubicBezTo>
                  <a:cubicBezTo>
                    <a:pt x="105086" y="23532"/>
                    <a:pt x="104938" y="23385"/>
                    <a:pt x="104938" y="22921"/>
                  </a:cubicBezTo>
                  <a:cubicBezTo>
                    <a:pt x="104959" y="20982"/>
                    <a:pt x="104959" y="19064"/>
                    <a:pt x="104938" y="17125"/>
                  </a:cubicBezTo>
                  <a:cubicBezTo>
                    <a:pt x="104938" y="16619"/>
                    <a:pt x="105128" y="16514"/>
                    <a:pt x="105591" y="16514"/>
                  </a:cubicBezTo>
                  <a:close/>
                  <a:moveTo>
                    <a:pt x="8968" y="1"/>
                  </a:moveTo>
                  <a:cubicBezTo>
                    <a:pt x="8763" y="1"/>
                    <a:pt x="8557" y="54"/>
                    <a:pt x="8367" y="159"/>
                  </a:cubicBezTo>
                  <a:cubicBezTo>
                    <a:pt x="8367" y="1887"/>
                    <a:pt x="8346" y="3615"/>
                    <a:pt x="8367" y="5344"/>
                  </a:cubicBezTo>
                  <a:cubicBezTo>
                    <a:pt x="8388" y="5892"/>
                    <a:pt x="8283" y="6102"/>
                    <a:pt x="7672" y="6102"/>
                  </a:cubicBezTo>
                  <a:cubicBezTo>
                    <a:pt x="5164" y="6081"/>
                    <a:pt x="2677" y="6081"/>
                    <a:pt x="190" y="6081"/>
                  </a:cubicBezTo>
                  <a:cubicBezTo>
                    <a:pt x="0" y="6566"/>
                    <a:pt x="0" y="7072"/>
                    <a:pt x="190" y="7536"/>
                  </a:cubicBezTo>
                  <a:cubicBezTo>
                    <a:pt x="1848" y="7536"/>
                    <a:pt x="3515" y="7545"/>
                    <a:pt x="5179" y="7545"/>
                  </a:cubicBezTo>
                  <a:cubicBezTo>
                    <a:pt x="6011" y="7545"/>
                    <a:pt x="6843" y="7543"/>
                    <a:pt x="7672" y="7536"/>
                  </a:cubicBezTo>
                  <a:cubicBezTo>
                    <a:pt x="7700" y="7535"/>
                    <a:pt x="7727" y="7534"/>
                    <a:pt x="7753" y="7534"/>
                  </a:cubicBezTo>
                  <a:cubicBezTo>
                    <a:pt x="8253" y="7534"/>
                    <a:pt x="8367" y="7730"/>
                    <a:pt x="8367" y="8231"/>
                  </a:cubicBezTo>
                  <a:cubicBezTo>
                    <a:pt x="8346" y="10275"/>
                    <a:pt x="8346" y="12320"/>
                    <a:pt x="8367" y="14343"/>
                  </a:cubicBezTo>
                  <a:cubicBezTo>
                    <a:pt x="8388" y="14891"/>
                    <a:pt x="8241" y="15060"/>
                    <a:pt x="7672" y="15060"/>
                  </a:cubicBezTo>
                  <a:cubicBezTo>
                    <a:pt x="5185" y="15039"/>
                    <a:pt x="2677" y="15039"/>
                    <a:pt x="190" y="15039"/>
                  </a:cubicBezTo>
                  <a:cubicBezTo>
                    <a:pt x="0" y="15523"/>
                    <a:pt x="0" y="16029"/>
                    <a:pt x="190" y="16493"/>
                  </a:cubicBezTo>
                  <a:cubicBezTo>
                    <a:pt x="1433" y="16493"/>
                    <a:pt x="2682" y="16498"/>
                    <a:pt x="3931" y="16498"/>
                  </a:cubicBezTo>
                  <a:cubicBezTo>
                    <a:pt x="5180" y="16498"/>
                    <a:pt x="6428" y="16493"/>
                    <a:pt x="7672" y="16472"/>
                  </a:cubicBezTo>
                  <a:cubicBezTo>
                    <a:pt x="8241" y="16472"/>
                    <a:pt x="8367" y="16640"/>
                    <a:pt x="8367" y="17188"/>
                  </a:cubicBezTo>
                  <a:cubicBezTo>
                    <a:pt x="8346" y="19043"/>
                    <a:pt x="8346" y="20919"/>
                    <a:pt x="8367" y="22774"/>
                  </a:cubicBezTo>
                  <a:cubicBezTo>
                    <a:pt x="8388" y="23322"/>
                    <a:pt x="8241" y="23490"/>
                    <a:pt x="7672" y="23490"/>
                  </a:cubicBezTo>
                  <a:cubicBezTo>
                    <a:pt x="5185" y="23469"/>
                    <a:pt x="2677" y="23469"/>
                    <a:pt x="190" y="23469"/>
                  </a:cubicBezTo>
                  <a:cubicBezTo>
                    <a:pt x="0" y="23933"/>
                    <a:pt x="0" y="24460"/>
                    <a:pt x="190" y="24923"/>
                  </a:cubicBezTo>
                  <a:cubicBezTo>
                    <a:pt x="1433" y="24923"/>
                    <a:pt x="2682" y="24929"/>
                    <a:pt x="3933" y="24929"/>
                  </a:cubicBezTo>
                  <a:cubicBezTo>
                    <a:pt x="5185" y="24929"/>
                    <a:pt x="6439" y="24923"/>
                    <a:pt x="7693" y="24902"/>
                  </a:cubicBezTo>
                  <a:cubicBezTo>
                    <a:pt x="8262" y="24902"/>
                    <a:pt x="8367" y="25092"/>
                    <a:pt x="8367" y="25619"/>
                  </a:cubicBezTo>
                  <a:cubicBezTo>
                    <a:pt x="8346" y="27115"/>
                    <a:pt x="8367" y="28612"/>
                    <a:pt x="8346" y="30108"/>
                  </a:cubicBezTo>
                  <a:cubicBezTo>
                    <a:pt x="8346" y="30551"/>
                    <a:pt x="8431" y="30740"/>
                    <a:pt x="8936" y="30740"/>
                  </a:cubicBezTo>
                  <a:cubicBezTo>
                    <a:pt x="9442" y="30740"/>
                    <a:pt x="9569" y="30551"/>
                    <a:pt x="9569" y="30087"/>
                  </a:cubicBezTo>
                  <a:cubicBezTo>
                    <a:pt x="9548" y="28591"/>
                    <a:pt x="9569" y="27094"/>
                    <a:pt x="9548" y="25598"/>
                  </a:cubicBezTo>
                  <a:cubicBezTo>
                    <a:pt x="9527" y="25113"/>
                    <a:pt x="9632" y="24902"/>
                    <a:pt x="10180" y="24902"/>
                  </a:cubicBezTo>
                  <a:cubicBezTo>
                    <a:pt x="12193" y="24913"/>
                    <a:pt x="14205" y="24918"/>
                    <a:pt x="16216" y="24918"/>
                  </a:cubicBezTo>
                  <a:cubicBezTo>
                    <a:pt x="18226" y="24918"/>
                    <a:pt x="20233" y="24913"/>
                    <a:pt x="22235" y="24902"/>
                  </a:cubicBezTo>
                  <a:cubicBezTo>
                    <a:pt x="22741" y="24902"/>
                    <a:pt x="22868" y="25092"/>
                    <a:pt x="22868" y="25556"/>
                  </a:cubicBezTo>
                  <a:cubicBezTo>
                    <a:pt x="22847" y="27031"/>
                    <a:pt x="22868" y="28506"/>
                    <a:pt x="22847" y="29960"/>
                  </a:cubicBezTo>
                  <a:cubicBezTo>
                    <a:pt x="22847" y="30445"/>
                    <a:pt x="22847" y="30719"/>
                    <a:pt x="23500" y="30740"/>
                  </a:cubicBezTo>
                  <a:cubicBezTo>
                    <a:pt x="23521" y="30741"/>
                    <a:pt x="23541" y="30741"/>
                    <a:pt x="23560" y="30741"/>
                  </a:cubicBezTo>
                  <a:cubicBezTo>
                    <a:pt x="24155" y="30741"/>
                    <a:pt x="24174" y="30430"/>
                    <a:pt x="24174" y="29960"/>
                  </a:cubicBezTo>
                  <a:cubicBezTo>
                    <a:pt x="24153" y="28506"/>
                    <a:pt x="24174" y="27052"/>
                    <a:pt x="24153" y="25598"/>
                  </a:cubicBezTo>
                  <a:cubicBezTo>
                    <a:pt x="24153" y="25113"/>
                    <a:pt x="24259" y="24923"/>
                    <a:pt x="24807" y="24923"/>
                  </a:cubicBezTo>
                  <a:cubicBezTo>
                    <a:pt x="26398" y="24934"/>
                    <a:pt x="27989" y="24939"/>
                    <a:pt x="29580" y="24939"/>
                  </a:cubicBezTo>
                  <a:cubicBezTo>
                    <a:pt x="31172" y="24939"/>
                    <a:pt x="32763" y="24934"/>
                    <a:pt x="34354" y="24923"/>
                  </a:cubicBezTo>
                  <a:cubicBezTo>
                    <a:pt x="34860" y="24923"/>
                    <a:pt x="34986" y="25092"/>
                    <a:pt x="34986" y="25577"/>
                  </a:cubicBezTo>
                  <a:cubicBezTo>
                    <a:pt x="34965" y="27073"/>
                    <a:pt x="34986" y="28548"/>
                    <a:pt x="34965" y="30045"/>
                  </a:cubicBezTo>
                  <a:cubicBezTo>
                    <a:pt x="34965" y="30529"/>
                    <a:pt x="35050" y="30761"/>
                    <a:pt x="35619" y="30761"/>
                  </a:cubicBezTo>
                  <a:cubicBezTo>
                    <a:pt x="36188" y="30761"/>
                    <a:pt x="36293" y="30551"/>
                    <a:pt x="36293" y="30024"/>
                  </a:cubicBezTo>
                  <a:cubicBezTo>
                    <a:pt x="36272" y="28591"/>
                    <a:pt x="36314" y="27178"/>
                    <a:pt x="36272" y="25745"/>
                  </a:cubicBezTo>
                  <a:cubicBezTo>
                    <a:pt x="36272" y="25134"/>
                    <a:pt x="36420" y="24923"/>
                    <a:pt x="37073" y="24923"/>
                  </a:cubicBezTo>
                  <a:cubicBezTo>
                    <a:pt x="39033" y="24934"/>
                    <a:pt x="40998" y="24939"/>
                    <a:pt x="42964" y="24939"/>
                  </a:cubicBezTo>
                  <a:cubicBezTo>
                    <a:pt x="44929" y="24939"/>
                    <a:pt x="46894" y="24934"/>
                    <a:pt x="48855" y="24923"/>
                  </a:cubicBezTo>
                  <a:cubicBezTo>
                    <a:pt x="49487" y="24923"/>
                    <a:pt x="49634" y="25134"/>
                    <a:pt x="49613" y="25703"/>
                  </a:cubicBezTo>
                  <a:cubicBezTo>
                    <a:pt x="49592" y="27094"/>
                    <a:pt x="49613" y="28485"/>
                    <a:pt x="49613" y="29855"/>
                  </a:cubicBezTo>
                  <a:cubicBezTo>
                    <a:pt x="49613" y="30298"/>
                    <a:pt x="49466" y="30740"/>
                    <a:pt x="50246" y="30761"/>
                  </a:cubicBezTo>
                  <a:cubicBezTo>
                    <a:pt x="50263" y="30762"/>
                    <a:pt x="50280" y="30762"/>
                    <a:pt x="50296" y="30762"/>
                  </a:cubicBezTo>
                  <a:cubicBezTo>
                    <a:pt x="51061" y="30762"/>
                    <a:pt x="50920" y="30288"/>
                    <a:pt x="50920" y="29834"/>
                  </a:cubicBezTo>
                  <a:cubicBezTo>
                    <a:pt x="50920" y="28422"/>
                    <a:pt x="50941" y="27010"/>
                    <a:pt x="50920" y="25619"/>
                  </a:cubicBezTo>
                  <a:cubicBezTo>
                    <a:pt x="50920" y="25113"/>
                    <a:pt x="51025" y="24923"/>
                    <a:pt x="51573" y="24923"/>
                  </a:cubicBezTo>
                  <a:cubicBezTo>
                    <a:pt x="53270" y="24934"/>
                    <a:pt x="54961" y="24939"/>
                    <a:pt x="56650" y="24939"/>
                  </a:cubicBezTo>
                  <a:cubicBezTo>
                    <a:pt x="58339" y="24939"/>
                    <a:pt x="60025" y="24934"/>
                    <a:pt x="61711" y="24923"/>
                  </a:cubicBezTo>
                  <a:cubicBezTo>
                    <a:pt x="62280" y="24923"/>
                    <a:pt x="62407" y="25113"/>
                    <a:pt x="62407" y="25640"/>
                  </a:cubicBezTo>
                  <a:cubicBezTo>
                    <a:pt x="62385" y="27073"/>
                    <a:pt x="62407" y="28485"/>
                    <a:pt x="62407" y="29918"/>
                  </a:cubicBezTo>
                  <a:cubicBezTo>
                    <a:pt x="62407" y="30382"/>
                    <a:pt x="62343" y="30761"/>
                    <a:pt x="63039" y="30761"/>
                  </a:cubicBezTo>
                  <a:cubicBezTo>
                    <a:pt x="63798" y="30761"/>
                    <a:pt x="63734" y="30361"/>
                    <a:pt x="63734" y="29897"/>
                  </a:cubicBezTo>
                  <a:cubicBezTo>
                    <a:pt x="63713" y="28464"/>
                    <a:pt x="63734" y="27031"/>
                    <a:pt x="63713" y="25598"/>
                  </a:cubicBezTo>
                  <a:cubicBezTo>
                    <a:pt x="63713" y="25113"/>
                    <a:pt x="63819" y="24923"/>
                    <a:pt x="64367" y="24923"/>
                  </a:cubicBezTo>
                  <a:cubicBezTo>
                    <a:pt x="66348" y="24934"/>
                    <a:pt x="68324" y="24939"/>
                    <a:pt x="70300" y="24939"/>
                  </a:cubicBezTo>
                  <a:cubicBezTo>
                    <a:pt x="72275" y="24939"/>
                    <a:pt x="74251" y="24934"/>
                    <a:pt x="76232" y="24923"/>
                  </a:cubicBezTo>
                  <a:cubicBezTo>
                    <a:pt x="76801" y="24923"/>
                    <a:pt x="76928" y="25113"/>
                    <a:pt x="76907" y="25640"/>
                  </a:cubicBezTo>
                  <a:cubicBezTo>
                    <a:pt x="76886" y="27052"/>
                    <a:pt x="76907" y="28443"/>
                    <a:pt x="76907" y="29855"/>
                  </a:cubicBezTo>
                  <a:cubicBezTo>
                    <a:pt x="76907" y="30298"/>
                    <a:pt x="76780" y="30740"/>
                    <a:pt x="77560" y="30761"/>
                  </a:cubicBezTo>
                  <a:cubicBezTo>
                    <a:pt x="77578" y="30762"/>
                    <a:pt x="77594" y="30762"/>
                    <a:pt x="77611" y="30762"/>
                  </a:cubicBezTo>
                  <a:cubicBezTo>
                    <a:pt x="78375" y="30762"/>
                    <a:pt x="78214" y="30288"/>
                    <a:pt x="78214" y="29834"/>
                  </a:cubicBezTo>
                  <a:cubicBezTo>
                    <a:pt x="78214" y="28422"/>
                    <a:pt x="78256" y="27010"/>
                    <a:pt x="78214" y="25619"/>
                  </a:cubicBezTo>
                  <a:cubicBezTo>
                    <a:pt x="78214" y="25113"/>
                    <a:pt x="78340" y="24923"/>
                    <a:pt x="78888" y="24923"/>
                  </a:cubicBezTo>
                  <a:cubicBezTo>
                    <a:pt x="80490" y="24934"/>
                    <a:pt x="82092" y="24939"/>
                    <a:pt x="83693" y="24939"/>
                  </a:cubicBezTo>
                  <a:cubicBezTo>
                    <a:pt x="85295" y="24939"/>
                    <a:pt x="86897" y="24934"/>
                    <a:pt x="88499" y="24923"/>
                  </a:cubicBezTo>
                  <a:cubicBezTo>
                    <a:pt x="89068" y="24923"/>
                    <a:pt x="89173" y="25113"/>
                    <a:pt x="89173" y="25640"/>
                  </a:cubicBezTo>
                  <a:cubicBezTo>
                    <a:pt x="89152" y="27094"/>
                    <a:pt x="89173" y="28548"/>
                    <a:pt x="89152" y="29982"/>
                  </a:cubicBezTo>
                  <a:cubicBezTo>
                    <a:pt x="89152" y="30466"/>
                    <a:pt x="89194" y="30761"/>
                    <a:pt x="89805" y="30761"/>
                  </a:cubicBezTo>
                  <a:cubicBezTo>
                    <a:pt x="90396" y="30740"/>
                    <a:pt x="90480" y="30551"/>
                    <a:pt x="90480" y="30024"/>
                  </a:cubicBezTo>
                  <a:cubicBezTo>
                    <a:pt x="90480" y="28527"/>
                    <a:pt x="90501" y="27031"/>
                    <a:pt x="90480" y="25534"/>
                  </a:cubicBezTo>
                  <a:cubicBezTo>
                    <a:pt x="90459" y="25092"/>
                    <a:pt x="90585" y="24923"/>
                    <a:pt x="91070" y="24923"/>
                  </a:cubicBezTo>
                  <a:cubicBezTo>
                    <a:pt x="93062" y="24934"/>
                    <a:pt x="95059" y="24939"/>
                    <a:pt x="97056" y="24939"/>
                  </a:cubicBezTo>
                  <a:cubicBezTo>
                    <a:pt x="99053" y="24939"/>
                    <a:pt x="101050" y="24934"/>
                    <a:pt x="103041" y="24923"/>
                  </a:cubicBezTo>
                  <a:cubicBezTo>
                    <a:pt x="103568" y="24923"/>
                    <a:pt x="103674" y="25113"/>
                    <a:pt x="103674" y="25577"/>
                  </a:cubicBezTo>
                  <a:cubicBezTo>
                    <a:pt x="103652" y="27052"/>
                    <a:pt x="103674" y="28527"/>
                    <a:pt x="103652" y="29982"/>
                  </a:cubicBezTo>
                  <a:cubicBezTo>
                    <a:pt x="103631" y="30466"/>
                    <a:pt x="103674" y="30761"/>
                    <a:pt x="104306" y="30761"/>
                  </a:cubicBezTo>
                  <a:cubicBezTo>
                    <a:pt x="104875" y="30740"/>
                    <a:pt x="104980" y="30551"/>
                    <a:pt x="104980" y="30024"/>
                  </a:cubicBezTo>
                  <a:cubicBezTo>
                    <a:pt x="104959" y="28527"/>
                    <a:pt x="104980" y="27031"/>
                    <a:pt x="104959" y="25534"/>
                  </a:cubicBezTo>
                  <a:cubicBezTo>
                    <a:pt x="104959" y="25092"/>
                    <a:pt x="105086" y="24923"/>
                    <a:pt x="105549" y="24923"/>
                  </a:cubicBezTo>
                  <a:cubicBezTo>
                    <a:pt x="107193" y="24934"/>
                    <a:pt x="108837" y="24939"/>
                    <a:pt x="110484" y="24939"/>
                  </a:cubicBezTo>
                  <a:cubicBezTo>
                    <a:pt x="112130" y="24939"/>
                    <a:pt x="113780" y="24934"/>
                    <a:pt x="115434" y="24923"/>
                  </a:cubicBezTo>
                  <a:cubicBezTo>
                    <a:pt x="115940" y="24923"/>
                    <a:pt x="116045" y="25113"/>
                    <a:pt x="116045" y="25577"/>
                  </a:cubicBezTo>
                  <a:cubicBezTo>
                    <a:pt x="116024" y="27052"/>
                    <a:pt x="116045" y="28527"/>
                    <a:pt x="116024" y="29982"/>
                  </a:cubicBezTo>
                  <a:cubicBezTo>
                    <a:pt x="116024" y="30466"/>
                    <a:pt x="116066" y="30761"/>
                    <a:pt x="116678" y="30761"/>
                  </a:cubicBezTo>
                  <a:cubicBezTo>
                    <a:pt x="117268" y="30740"/>
                    <a:pt x="117373" y="30551"/>
                    <a:pt x="117373" y="30024"/>
                  </a:cubicBezTo>
                  <a:cubicBezTo>
                    <a:pt x="117352" y="28527"/>
                    <a:pt x="117373" y="27031"/>
                    <a:pt x="117352" y="25534"/>
                  </a:cubicBezTo>
                  <a:cubicBezTo>
                    <a:pt x="117331" y="25092"/>
                    <a:pt x="117457" y="24923"/>
                    <a:pt x="117942" y="24923"/>
                  </a:cubicBezTo>
                  <a:cubicBezTo>
                    <a:pt x="119544" y="24944"/>
                    <a:pt x="121146" y="24944"/>
                    <a:pt x="122747" y="24944"/>
                  </a:cubicBezTo>
                  <a:lnTo>
                    <a:pt x="122747" y="23469"/>
                  </a:lnTo>
                  <a:cubicBezTo>
                    <a:pt x="121947" y="23480"/>
                    <a:pt x="121146" y="23480"/>
                    <a:pt x="120345" y="23480"/>
                  </a:cubicBezTo>
                  <a:cubicBezTo>
                    <a:pt x="119544" y="23480"/>
                    <a:pt x="118743" y="23480"/>
                    <a:pt x="117942" y="23490"/>
                  </a:cubicBezTo>
                  <a:cubicBezTo>
                    <a:pt x="117917" y="23491"/>
                    <a:pt x="117892" y="23492"/>
                    <a:pt x="117869" y="23492"/>
                  </a:cubicBezTo>
                  <a:cubicBezTo>
                    <a:pt x="117465" y="23492"/>
                    <a:pt x="117352" y="23318"/>
                    <a:pt x="117352" y="22900"/>
                  </a:cubicBezTo>
                  <a:cubicBezTo>
                    <a:pt x="117373" y="20961"/>
                    <a:pt x="117373" y="19022"/>
                    <a:pt x="117352" y="17104"/>
                  </a:cubicBezTo>
                  <a:cubicBezTo>
                    <a:pt x="117331" y="16640"/>
                    <a:pt x="117478" y="16493"/>
                    <a:pt x="117942" y="16493"/>
                  </a:cubicBezTo>
                  <a:cubicBezTo>
                    <a:pt x="119544" y="16514"/>
                    <a:pt x="121146" y="16514"/>
                    <a:pt x="122747" y="16514"/>
                  </a:cubicBezTo>
                  <a:lnTo>
                    <a:pt x="122747" y="15039"/>
                  </a:lnTo>
                  <a:cubicBezTo>
                    <a:pt x="121146" y="15039"/>
                    <a:pt x="119544" y="15039"/>
                    <a:pt x="117942" y="15060"/>
                  </a:cubicBezTo>
                  <a:cubicBezTo>
                    <a:pt x="117542" y="15060"/>
                    <a:pt x="117352" y="14975"/>
                    <a:pt x="117352" y="14512"/>
                  </a:cubicBezTo>
                  <a:cubicBezTo>
                    <a:pt x="117373" y="12362"/>
                    <a:pt x="117373" y="10212"/>
                    <a:pt x="117352" y="8063"/>
                  </a:cubicBezTo>
                  <a:cubicBezTo>
                    <a:pt x="117352" y="7620"/>
                    <a:pt x="117542" y="7536"/>
                    <a:pt x="117942" y="7536"/>
                  </a:cubicBezTo>
                  <a:cubicBezTo>
                    <a:pt x="119544" y="7557"/>
                    <a:pt x="121146" y="7557"/>
                    <a:pt x="122747" y="7557"/>
                  </a:cubicBezTo>
                  <a:lnTo>
                    <a:pt x="122747" y="6102"/>
                  </a:lnTo>
                  <a:cubicBezTo>
                    <a:pt x="121947" y="6102"/>
                    <a:pt x="121146" y="6097"/>
                    <a:pt x="120345" y="6097"/>
                  </a:cubicBezTo>
                  <a:cubicBezTo>
                    <a:pt x="119544" y="6097"/>
                    <a:pt x="118743" y="6102"/>
                    <a:pt x="117942" y="6124"/>
                  </a:cubicBezTo>
                  <a:cubicBezTo>
                    <a:pt x="117478" y="6124"/>
                    <a:pt x="117352" y="5955"/>
                    <a:pt x="117352" y="5512"/>
                  </a:cubicBezTo>
                  <a:lnTo>
                    <a:pt x="117352" y="180"/>
                  </a:lnTo>
                  <a:cubicBezTo>
                    <a:pt x="117141" y="75"/>
                    <a:pt x="116915" y="22"/>
                    <a:pt x="116688" y="22"/>
                  </a:cubicBezTo>
                  <a:cubicBezTo>
                    <a:pt x="116461" y="22"/>
                    <a:pt x="116235" y="75"/>
                    <a:pt x="116024" y="180"/>
                  </a:cubicBezTo>
                  <a:cubicBezTo>
                    <a:pt x="116045" y="1929"/>
                    <a:pt x="116024" y="3679"/>
                    <a:pt x="116045" y="5428"/>
                  </a:cubicBezTo>
                  <a:cubicBezTo>
                    <a:pt x="116045" y="5934"/>
                    <a:pt x="115940" y="6124"/>
                    <a:pt x="115392" y="6124"/>
                  </a:cubicBezTo>
                  <a:cubicBezTo>
                    <a:pt x="113758" y="6113"/>
                    <a:pt x="112125" y="6108"/>
                    <a:pt x="110494" y="6108"/>
                  </a:cubicBezTo>
                  <a:cubicBezTo>
                    <a:pt x="108864" y="6108"/>
                    <a:pt x="107235" y="6113"/>
                    <a:pt x="105613" y="6124"/>
                  </a:cubicBezTo>
                  <a:cubicBezTo>
                    <a:pt x="105065" y="6124"/>
                    <a:pt x="104959" y="5934"/>
                    <a:pt x="104959" y="5428"/>
                  </a:cubicBezTo>
                  <a:cubicBezTo>
                    <a:pt x="104959" y="3679"/>
                    <a:pt x="104959" y="1929"/>
                    <a:pt x="104959" y="180"/>
                  </a:cubicBezTo>
                  <a:cubicBezTo>
                    <a:pt x="104759" y="75"/>
                    <a:pt x="104532" y="22"/>
                    <a:pt x="104306" y="22"/>
                  </a:cubicBezTo>
                  <a:cubicBezTo>
                    <a:pt x="104079" y="22"/>
                    <a:pt x="103853" y="75"/>
                    <a:pt x="103652" y="180"/>
                  </a:cubicBezTo>
                  <a:cubicBezTo>
                    <a:pt x="103652" y="1929"/>
                    <a:pt x="103631" y="3679"/>
                    <a:pt x="103652" y="5428"/>
                  </a:cubicBezTo>
                  <a:cubicBezTo>
                    <a:pt x="103652" y="5934"/>
                    <a:pt x="103547" y="6124"/>
                    <a:pt x="102999" y="6124"/>
                  </a:cubicBezTo>
                  <a:cubicBezTo>
                    <a:pt x="101018" y="6113"/>
                    <a:pt x="99037" y="6108"/>
                    <a:pt x="97056" y="6108"/>
                  </a:cubicBezTo>
                  <a:cubicBezTo>
                    <a:pt x="95074" y="6108"/>
                    <a:pt x="93093" y="6113"/>
                    <a:pt x="91112" y="6124"/>
                  </a:cubicBezTo>
                  <a:cubicBezTo>
                    <a:pt x="90564" y="6124"/>
                    <a:pt x="90459" y="5934"/>
                    <a:pt x="90459" y="5428"/>
                  </a:cubicBezTo>
                  <a:cubicBezTo>
                    <a:pt x="90459" y="3679"/>
                    <a:pt x="90459" y="1929"/>
                    <a:pt x="90459" y="180"/>
                  </a:cubicBezTo>
                  <a:cubicBezTo>
                    <a:pt x="90259" y="75"/>
                    <a:pt x="90037" y="22"/>
                    <a:pt x="89813" y="22"/>
                  </a:cubicBezTo>
                  <a:cubicBezTo>
                    <a:pt x="89589" y="22"/>
                    <a:pt x="89363" y="75"/>
                    <a:pt x="89152" y="180"/>
                  </a:cubicBezTo>
                  <a:cubicBezTo>
                    <a:pt x="89152" y="1929"/>
                    <a:pt x="89131" y="3679"/>
                    <a:pt x="89236" y="5428"/>
                  </a:cubicBezTo>
                  <a:cubicBezTo>
                    <a:pt x="89236" y="5913"/>
                    <a:pt x="89131" y="6102"/>
                    <a:pt x="88583" y="6102"/>
                  </a:cubicBezTo>
                  <a:cubicBezTo>
                    <a:pt x="86971" y="6092"/>
                    <a:pt x="85358" y="6087"/>
                    <a:pt x="83749" y="6087"/>
                  </a:cubicBezTo>
                  <a:cubicBezTo>
                    <a:pt x="82139" y="6087"/>
                    <a:pt x="80532" y="6092"/>
                    <a:pt x="78930" y="6102"/>
                  </a:cubicBezTo>
                  <a:cubicBezTo>
                    <a:pt x="78382" y="6102"/>
                    <a:pt x="78277" y="5913"/>
                    <a:pt x="78277" y="5428"/>
                  </a:cubicBezTo>
                  <a:lnTo>
                    <a:pt x="78277" y="159"/>
                  </a:lnTo>
                  <a:cubicBezTo>
                    <a:pt x="78066" y="54"/>
                    <a:pt x="77839" y="1"/>
                    <a:pt x="77613" y="1"/>
                  </a:cubicBezTo>
                  <a:cubicBezTo>
                    <a:pt x="77386" y="1"/>
                    <a:pt x="77160" y="54"/>
                    <a:pt x="76949" y="159"/>
                  </a:cubicBezTo>
                  <a:cubicBezTo>
                    <a:pt x="76949" y="1908"/>
                    <a:pt x="76928" y="3679"/>
                    <a:pt x="76949" y="5428"/>
                  </a:cubicBezTo>
                  <a:cubicBezTo>
                    <a:pt x="76970" y="5913"/>
                    <a:pt x="76844" y="6102"/>
                    <a:pt x="76296" y="6102"/>
                  </a:cubicBezTo>
                  <a:cubicBezTo>
                    <a:pt x="74315" y="6092"/>
                    <a:pt x="72333" y="6087"/>
                    <a:pt x="70352" y="6087"/>
                  </a:cubicBezTo>
                  <a:cubicBezTo>
                    <a:pt x="68371" y="6087"/>
                    <a:pt x="66390" y="6092"/>
                    <a:pt x="64409" y="6102"/>
                  </a:cubicBezTo>
                  <a:cubicBezTo>
                    <a:pt x="63861" y="6102"/>
                    <a:pt x="63755" y="5913"/>
                    <a:pt x="63755" y="5428"/>
                  </a:cubicBezTo>
                  <a:cubicBezTo>
                    <a:pt x="63776" y="3679"/>
                    <a:pt x="63776" y="1908"/>
                    <a:pt x="63776" y="159"/>
                  </a:cubicBezTo>
                  <a:cubicBezTo>
                    <a:pt x="63566" y="54"/>
                    <a:pt x="63339" y="1"/>
                    <a:pt x="63113" y="1"/>
                  </a:cubicBezTo>
                  <a:cubicBezTo>
                    <a:pt x="62886" y="1"/>
                    <a:pt x="62659" y="54"/>
                    <a:pt x="62449" y="159"/>
                  </a:cubicBezTo>
                  <a:cubicBezTo>
                    <a:pt x="62449" y="1908"/>
                    <a:pt x="62428" y="3658"/>
                    <a:pt x="62449" y="5428"/>
                  </a:cubicBezTo>
                  <a:cubicBezTo>
                    <a:pt x="62470" y="5913"/>
                    <a:pt x="62364" y="6102"/>
                    <a:pt x="61816" y="6102"/>
                  </a:cubicBezTo>
                  <a:cubicBezTo>
                    <a:pt x="60120" y="6092"/>
                    <a:pt x="58423" y="6087"/>
                    <a:pt x="56726" y="6087"/>
                  </a:cubicBezTo>
                  <a:cubicBezTo>
                    <a:pt x="55030" y="6087"/>
                    <a:pt x="53333" y="6092"/>
                    <a:pt x="51637" y="6102"/>
                  </a:cubicBezTo>
                  <a:cubicBezTo>
                    <a:pt x="51089" y="6102"/>
                    <a:pt x="50983" y="5913"/>
                    <a:pt x="50983" y="5428"/>
                  </a:cubicBezTo>
                  <a:cubicBezTo>
                    <a:pt x="50983" y="3679"/>
                    <a:pt x="50983" y="1908"/>
                    <a:pt x="50983" y="159"/>
                  </a:cubicBezTo>
                  <a:cubicBezTo>
                    <a:pt x="50783" y="54"/>
                    <a:pt x="50556" y="1"/>
                    <a:pt x="50330" y="1"/>
                  </a:cubicBezTo>
                  <a:cubicBezTo>
                    <a:pt x="50103" y="1"/>
                    <a:pt x="49877" y="54"/>
                    <a:pt x="49677" y="159"/>
                  </a:cubicBezTo>
                  <a:cubicBezTo>
                    <a:pt x="49677" y="1908"/>
                    <a:pt x="49655" y="3679"/>
                    <a:pt x="49677" y="5428"/>
                  </a:cubicBezTo>
                  <a:cubicBezTo>
                    <a:pt x="49677" y="5913"/>
                    <a:pt x="49571" y="6102"/>
                    <a:pt x="49023" y="6102"/>
                  </a:cubicBezTo>
                  <a:cubicBezTo>
                    <a:pt x="47021" y="6092"/>
                    <a:pt x="45019" y="6087"/>
                    <a:pt x="43014" y="6087"/>
                  </a:cubicBezTo>
                  <a:cubicBezTo>
                    <a:pt x="41009" y="6087"/>
                    <a:pt x="39001" y="6092"/>
                    <a:pt x="36989" y="6102"/>
                  </a:cubicBezTo>
                  <a:cubicBezTo>
                    <a:pt x="36441" y="6102"/>
                    <a:pt x="36356" y="5913"/>
                    <a:pt x="36356" y="5428"/>
                  </a:cubicBezTo>
                  <a:lnTo>
                    <a:pt x="36356" y="159"/>
                  </a:lnTo>
                  <a:cubicBezTo>
                    <a:pt x="36146" y="54"/>
                    <a:pt x="35919" y="1"/>
                    <a:pt x="35693" y="1"/>
                  </a:cubicBezTo>
                  <a:cubicBezTo>
                    <a:pt x="35466" y="1"/>
                    <a:pt x="35239" y="54"/>
                    <a:pt x="35029" y="159"/>
                  </a:cubicBezTo>
                  <a:cubicBezTo>
                    <a:pt x="35029" y="1908"/>
                    <a:pt x="35008" y="3679"/>
                    <a:pt x="35029" y="5428"/>
                  </a:cubicBezTo>
                  <a:cubicBezTo>
                    <a:pt x="35029" y="5913"/>
                    <a:pt x="34923" y="6102"/>
                    <a:pt x="34375" y="6102"/>
                  </a:cubicBezTo>
                  <a:cubicBezTo>
                    <a:pt x="32795" y="6092"/>
                    <a:pt x="31209" y="6087"/>
                    <a:pt x="29620" y="6087"/>
                  </a:cubicBezTo>
                  <a:cubicBezTo>
                    <a:pt x="28031" y="6087"/>
                    <a:pt x="26440" y="6092"/>
                    <a:pt x="24849" y="6102"/>
                  </a:cubicBezTo>
                  <a:cubicBezTo>
                    <a:pt x="24301" y="6102"/>
                    <a:pt x="24196" y="5913"/>
                    <a:pt x="24196" y="5428"/>
                  </a:cubicBezTo>
                  <a:lnTo>
                    <a:pt x="24196" y="159"/>
                  </a:lnTo>
                  <a:cubicBezTo>
                    <a:pt x="23995" y="54"/>
                    <a:pt x="23774" y="1"/>
                    <a:pt x="23550" y="1"/>
                  </a:cubicBezTo>
                  <a:cubicBezTo>
                    <a:pt x="23326" y="1"/>
                    <a:pt x="23100" y="54"/>
                    <a:pt x="22889" y="159"/>
                  </a:cubicBezTo>
                  <a:cubicBezTo>
                    <a:pt x="22889" y="1950"/>
                    <a:pt x="22868" y="3721"/>
                    <a:pt x="22889" y="5491"/>
                  </a:cubicBezTo>
                  <a:cubicBezTo>
                    <a:pt x="22889" y="5955"/>
                    <a:pt x="22741" y="6102"/>
                    <a:pt x="22278" y="6102"/>
                  </a:cubicBezTo>
                  <a:cubicBezTo>
                    <a:pt x="20265" y="6092"/>
                    <a:pt x="18247" y="6087"/>
                    <a:pt x="16226" y="6087"/>
                  </a:cubicBezTo>
                  <a:cubicBezTo>
                    <a:pt x="14205" y="6087"/>
                    <a:pt x="12182" y="6092"/>
                    <a:pt x="10159" y="6102"/>
                  </a:cubicBezTo>
                  <a:cubicBezTo>
                    <a:pt x="9695" y="6102"/>
                    <a:pt x="9569" y="5955"/>
                    <a:pt x="9569" y="5491"/>
                  </a:cubicBezTo>
                  <a:cubicBezTo>
                    <a:pt x="9569" y="3721"/>
                    <a:pt x="9569" y="1950"/>
                    <a:pt x="9569" y="159"/>
                  </a:cubicBezTo>
                  <a:cubicBezTo>
                    <a:pt x="9379" y="54"/>
                    <a:pt x="9173" y="1"/>
                    <a:pt x="89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Imagen 6">
            <a:extLst>
              <a:ext uri="{FF2B5EF4-FFF2-40B4-BE49-F238E27FC236}">
                <a16:creationId xmlns:a16="http://schemas.microsoft.com/office/drawing/2014/main" id="{E1226E26-9435-BEC9-FE5B-D605A57BD8D5}"/>
              </a:ext>
            </a:extLst>
          </p:cNvPr>
          <p:cNvPicPr>
            <a:picLocks noChangeAspect="1"/>
          </p:cNvPicPr>
          <p:nvPr/>
        </p:nvPicPr>
        <p:blipFill rotWithShape="1">
          <a:blip r:embed="rId3"/>
          <a:srcRect l="5145" t="25045" r="57388" b="48889"/>
          <a:stretch/>
        </p:blipFill>
        <p:spPr>
          <a:xfrm>
            <a:off x="962053" y="2933463"/>
            <a:ext cx="3102556" cy="121414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11"/>
        <p:cNvGrpSpPr/>
        <p:nvPr/>
      </p:nvGrpSpPr>
      <p:grpSpPr>
        <a:xfrm>
          <a:off x="0" y="0"/>
          <a:ext cx="0" cy="0"/>
          <a:chOff x="0" y="0"/>
          <a:chExt cx="0" cy="0"/>
        </a:xfrm>
      </p:grpSpPr>
      <p:sp>
        <p:nvSpPr>
          <p:cNvPr id="2412" name="Google Shape;2412;p56"/>
          <p:cNvSpPr txBox="1">
            <a:spLocks noGrp="1"/>
          </p:cNvSpPr>
          <p:nvPr>
            <p:ph type="title"/>
          </p:nvPr>
        </p:nvSpPr>
        <p:spPr>
          <a:xfrm>
            <a:off x="818499" y="1645115"/>
            <a:ext cx="2415300" cy="5242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Marcadores</a:t>
            </a:r>
            <a:endParaRPr dirty="0"/>
          </a:p>
        </p:txBody>
      </p:sp>
      <p:sp>
        <p:nvSpPr>
          <p:cNvPr id="2414" name="Google Shape;2414;p56"/>
          <p:cNvSpPr txBox="1">
            <a:spLocks noGrp="1"/>
          </p:cNvSpPr>
          <p:nvPr>
            <p:ph type="title" idx="2"/>
          </p:nvPr>
        </p:nvSpPr>
        <p:spPr>
          <a:xfrm>
            <a:off x="713225" y="539000"/>
            <a:ext cx="7717500" cy="44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a:t>¿Cómo lo hicimos?</a:t>
            </a:r>
            <a:endParaRPr dirty="0"/>
          </a:p>
        </p:txBody>
      </p:sp>
      <p:sp>
        <p:nvSpPr>
          <p:cNvPr id="2415" name="Google Shape;2415;p56"/>
          <p:cNvSpPr txBox="1">
            <a:spLocks noGrp="1"/>
          </p:cNvSpPr>
          <p:nvPr>
            <p:ph type="title" idx="3"/>
          </p:nvPr>
        </p:nvSpPr>
        <p:spPr>
          <a:xfrm>
            <a:off x="3353213" y="1753840"/>
            <a:ext cx="2415300" cy="41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Respecto al jugador</a:t>
            </a:r>
            <a:endParaRPr dirty="0"/>
          </a:p>
        </p:txBody>
      </p:sp>
      <p:sp>
        <p:nvSpPr>
          <p:cNvPr id="2417" name="Google Shape;2417;p56"/>
          <p:cNvSpPr txBox="1">
            <a:spLocks noGrp="1"/>
          </p:cNvSpPr>
          <p:nvPr>
            <p:ph type="title" idx="5"/>
          </p:nvPr>
        </p:nvSpPr>
        <p:spPr>
          <a:xfrm>
            <a:off x="5831012" y="1753840"/>
            <a:ext cx="2415300" cy="41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Respecto al juego</a:t>
            </a:r>
            <a:endParaRPr dirty="0"/>
          </a:p>
        </p:txBody>
      </p:sp>
      <p:cxnSp>
        <p:nvCxnSpPr>
          <p:cNvPr id="2419" name="Google Shape;2419;p56"/>
          <p:cNvCxnSpPr/>
          <p:nvPr/>
        </p:nvCxnSpPr>
        <p:spPr>
          <a:xfrm>
            <a:off x="3333100" y="1694925"/>
            <a:ext cx="0" cy="2409600"/>
          </a:xfrm>
          <a:prstGeom prst="straightConnector1">
            <a:avLst/>
          </a:prstGeom>
          <a:noFill/>
          <a:ln w="19050" cap="flat" cmpd="sng">
            <a:solidFill>
              <a:schemeClr val="dk1"/>
            </a:solidFill>
            <a:prstDash val="dash"/>
            <a:round/>
            <a:headEnd type="none" w="med" len="med"/>
            <a:tailEnd type="none" w="med" len="med"/>
          </a:ln>
        </p:spPr>
      </p:cxnSp>
      <p:cxnSp>
        <p:nvCxnSpPr>
          <p:cNvPr id="2420" name="Google Shape;2420;p56"/>
          <p:cNvCxnSpPr/>
          <p:nvPr/>
        </p:nvCxnSpPr>
        <p:spPr>
          <a:xfrm>
            <a:off x="5810900" y="1694925"/>
            <a:ext cx="0" cy="2409600"/>
          </a:xfrm>
          <a:prstGeom prst="straightConnector1">
            <a:avLst/>
          </a:prstGeom>
          <a:noFill/>
          <a:ln w="19050" cap="flat" cmpd="sng">
            <a:solidFill>
              <a:schemeClr val="dk1"/>
            </a:solidFill>
            <a:prstDash val="dash"/>
            <a:round/>
            <a:headEnd type="none" w="med" len="med"/>
            <a:tailEnd type="none" w="med" len="med"/>
          </a:ln>
        </p:spPr>
      </p:cxnSp>
      <p:grpSp>
        <p:nvGrpSpPr>
          <p:cNvPr id="2434" name="Google Shape;2434;p56"/>
          <p:cNvGrpSpPr/>
          <p:nvPr/>
        </p:nvGrpSpPr>
        <p:grpSpPr>
          <a:xfrm rot="2065613">
            <a:off x="8712594" y="2991974"/>
            <a:ext cx="1653875" cy="539976"/>
            <a:chOff x="2564525" y="5223525"/>
            <a:chExt cx="2556110" cy="834547"/>
          </a:xfrm>
        </p:grpSpPr>
        <p:sp>
          <p:nvSpPr>
            <p:cNvPr id="2435" name="Google Shape;2435;p56"/>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56"/>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56"/>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56"/>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56"/>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56"/>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56"/>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56"/>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56"/>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56"/>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5" name="Google Shape;2445;p56"/>
          <p:cNvGrpSpPr/>
          <p:nvPr/>
        </p:nvGrpSpPr>
        <p:grpSpPr>
          <a:xfrm rot="390124">
            <a:off x="-711125" y="318230"/>
            <a:ext cx="1719442" cy="916249"/>
            <a:chOff x="7463504" y="3075665"/>
            <a:chExt cx="2603050" cy="1387103"/>
          </a:xfrm>
        </p:grpSpPr>
        <p:sp>
          <p:nvSpPr>
            <p:cNvPr id="2446" name="Google Shape;2446;p56"/>
            <p:cNvSpPr/>
            <p:nvPr/>
          </p:nvSpPr>
          <p:spPr>
            <a:xfrm rot="-970049">
              <a:off x="7514122" y="3409760"/>
              <a:ext cx="2501813" cy="718914"/>
            </a:xfrm>
            <a:custGeom>
              <a:avLst/>
              <a:gdLst/>
              <a:ahLst/>
              <a:cxnLst/>
              <a:rect l="l" t="t" r="r" b="b"/>
              <a:pathLst>
                <a:path w="128944" h="37053" extrusionOk="0">
                  <a:moveTo>
                    <a:pt x="119723" y="3025"/>
                  </a:moveTo>
                  <a:cubicBezTo>
                    <a:pt x="119950" y="3025"/>
                    <a:pt x="120176" y="3078"/>
                    <a:pt x="120387" y="3183"/>
                  </a:cubicBezTo>
                  <a:cubicBezTo>
                    <a:pt x="121455" y="3183"/>
                    <a:pt x="122523" y="3192"/>
                    <a:pt x="123590" y="3192"/>
                  </a:cubicBezTo>
                  <a:cubicBezTo>
                    <a:pt x="124124" y="3192"/>
                    <a:pt x="124658" y="3190"/>
                    <a:pt x="125192" y="3183"/>
                  </a:cubicBezTo>
                  <a:cubicBezTo>
                    <a:pt x="125219" y="3182"/>
                    <a:pt x="125245" y="3181"/>
                    <a:pt x="125270" y="3181"/>
                  </a:cubicBezTo>
                  <a:cubicBezTo>
                    <a:pt x="125652" y="3181"/>
                    <a:pt x="125782" y="3338"/>
                    <a:pt x="125782" y="3773"/>
                  </a:cubicBezTo>
                  <a:cubicBezTo>
                    <a:pt x="125782" y="5544"/>
                    <a:pt x="125782" y="7335"/>
                    <a:pt x="125782" y="9105"/>
                  </a:cubicBezTo>
                  <a:lnTo>
                    <a:pt x="125782" y="10560"/>
                  </a:lnTo>
                  <a:lnTo>
                    <a:pt x="125782" y="18063"/>
                  </a:lnTo>
                  <a:lnTo>
                    <a:pt x="125782" y="19517"/>
                  </a:lnTo>
                  <a:lnTo>
                    <a:pt x="125782" y="26493"/>
                  </a:lnTo>
                  <a:lnTo>
                    <a:pt x="125782" y="27947"/>
                  </a:lnTo>
                  <a:cubicBezTo>
                    <a:pt x="125782" y="29739"/>
                    <a:pt x="125761" y="31509"/>
                    <a:pt x="125782" y="33280"/>
                  </a:cubicBezTo>
                  <a:cubicBezTo>
                    <a:pt x="125803" y="33764"/>
                    <a:pt x="125635" y="33870"/>
                    <a:pt x="125171" y="33870"/>
                  </a:cubicBezTo>
                  <a:lnTo>
                    <a:pt x="4257" y="33870"/>
                  </a:lnTo>
                  <a:cubicBezTo>
                    <a:pt x="4052" y="33870"/>
                    <a:pt x="3889" y="33874"/>
                    <a:pt x="3759" y="33874"/>
                  </a:cubicBezTo>
                  <a:cubicBezTo>
                    <a:pt x="3197" y="33874"/>
                    <a:pt x="3267" y="33791"/>
                    <a:pt x="3267" y="32900"/>
                  </a:cubicBezTo>
                  <a:lnTo>
                    <a:pt x="3267" y="27947"/>
                  </a:lnTo>
                  <a:cubicBezTo>
                    <a:pt x="3098" y="27484"/>
                    <a:pt x="3098" y="26978"/>
                    <a:pt x="3267" y="26493"/>
                  </a:cubicBezTo>
                  <a:lnTo>
                    <a:pt x="3267" y="19517"/>
                  </a:lnTo>
                  <a:cubicBezTo>
                    <a:pt x="3098" y="19053"/>
                    <a:pt x="3098" y="18547"/>
                    <a:pt x="3267" y="18084"/>
                  </a:cubicBezTo>
                  <a:lnTo>
                    <a:pt x="3267" y="10560"/>
                  </a:lnTo>
                  <a:cubicBezTo>
                    <a:pt x="3098" y="10096"/>
                    <a:pt x="3098" y="9590"/>
                    <a:pt x="3267" y="9127"/>
                  </a:cubicBezTo>
                  <a:cubicBezTo>
                    <a:pt x="3267" y="7356"/>
                    <a:pt x="3309" y="5628"/>
                    <a:pt x="3267" y="3879"/>
                  </a:cubicBezTo>
                  <a:cubicBezTo>
                    <a:pt x="3267" y="3310"/>
                    <a:pt x="3457" y="3183"/>
                    <a:pt x="3983" y="3183"/>
                  </a:cubicBezTo>
                  <a:cubicBezTo>
                    <a:pt x="4812" y="3190"/>
                    <a:pt x="5641" y="3192"/>
                    <a:pt x="6471" y="3192"/>
                  </a:cubicBezTo>
                  <a:cubicBezTo>
                    <a:pt x="8131" y="3192"/>
                    <a:pt x="9793" y="3183"/>
                    <a:pt x="11465" y="3183"/>
                  </a:cubicBezTo>
                  <a:cubicBezTo>
                    <a:pt x="11645" y="3078"/>
                    <a:pt x="11845" y="3025"/>
                    <a:pt x="12048" y="3025"/>
                  </a:cubicBezTo>
                  <a:cubicBezTo>
                    <a:pt x="12251" y="3025"/>
                    <a:pt x="12456" y="3078"/>
                    <a:pt x="12646" y="3183"/>
                  </a:cubicBezTo>
                  <a:lnTo>
                    <a:pt x="25966" y="3183"/>
                  </a:lnTo>
                  <a:cubicBezTo>
                    <a:pt x="26166" y="3078"/>
                    <a:pt x="26387" y="3025"/>
                    <a:pt x="26611" y="3025"/>
                  </a:cubicBezTo>
                  <a:cubicBezTo>
                    <a:pt x="26835" y="3025"/>
                    <a:pt x="27062" y="3078"/>
                    <a:pt x="27273" y="3183"/>
                  </a:cubicBezTo>
                  <a:lnTo>
                    <a:pt x="38064" y="3183"/>
                  </a:lnTo>
                  <a:cubicBezTo>
                    <a:pt x="38274" y="3078"/>
                    <a:pt x="38501" y="3025"/>
                    <a:pt x="38727" y="3025"/>
                  </a:cubicBezTo>
                  <a:cubicBezTo>
                    <a:pt x="38954" y="3025"/>
                    <a:pt x="39181" y="3078"/>
                    <a:pt x="39391" y="3183"/>
                  </a:cubicBezTo>
                  <a:lnTo>
                    <a:pt x="52690" y="3183"/>
                  </a:lnTo>
                  <a:cubicBezTo>
                    <a:pt x="52901" y="3078"/>
                    <a:pt x="53128" y="3025"/>
                    <a:pt x="53352" y="3025"/>
                  </a:cubicBezTo>
                  <a:cubicBezTo>
                    <a:pt x="53576" y="3025"/>
                    <a:pt x="53797" y="3078"/>
                    <a:pt x="53997" y="3183"/>
                  </a:cubicBezTo>
                  <a:lnTo>
                    <a:pt x="65463" y="3183"/>
                  </a:lnTo>
                  <a:cubicBezTo>
                    <a:pt x="65673" y="3078"/>
                    <a:pt x="65900" y="3025"/>
                    <a:pt x="66126" y="3025"/>
                  </a:cubicBezTo>
                  <a:cubicBezTo>
                    <a:pt x="66353" y="3025"/>
                    <a:pt x="66580" y="3078"/>
                    <a:pt x="66790" y="3183"/>
                  </a:cubicBezTo>
                  <a:lnTo>
                    <a:pt x="79963" y="3183"/>
                  </a:lnTo>
                  <a:cubicBezTo>
                    <a:pt x="80163" y="3078"/>
                    <a:pt x="80384" y="3025"/>
                    <a:pt x="80608" y="3025"/>
                  </a:cubicBezTo>
                  <a:cubicBezTo>
                    <a:pt x="80832" y="3025"/>
                    <a:pt x="81059" y="3078"/>
                    <a:pt x="81270" y="3183"/>
                  </a:cubicBezTo>
                  <a:lnTo>
                    <a:pt x="92208" y="3183"/>
                  </a:lnTo>
                  <a:cubicBezTo>
                    <a:pt x="92419" y="3078"/>
                    <a:pt x="92645" y="3025"/>
                    <a:pt x="92869" y="3025"/>
                  </a:cubicBezTo>
                  <a:cubicBezTo>
                    <a:pt x="93093" y="3025"/>
                    <a:pt x="93315" y="3078"/>
                    <a:pt x="93515" y="3183"/>
                  </a:cubicBezTo>
                  <a:lnTo>
                    <a:pt x="106687" y="3183"/>
                  </a:lnTo>
                  <a:cubicBezTo>
                    <a:pt x="106898" y="3078"/>
                    <a:pt x="107125" y="3025"/>
                    <a:pt x="107351" y="3025"/>
                  </a:cubicBezTo>
                  <a:cubicBezTo>
                    <a:pt x="107578" y="3025"/>
                    <a:pt x="107804" y="3078"/>
                    <a:pt x="108015" y="3183"/>
                  </a:cubicBezTo>
                  <a:lnTo>
                    <a:pt x="119059" y="3183"/>
                  </a:lnTo>
                  <a:cubicBezTo>
                    <a:pt x="119270" y="3078"/>
                    <a:pt x="119496" y="3025"/>
                    <a:pt x="119723" y="3025"/>
                  </a:cubicBezTo>
                  <a:close/>
                  <a:moveTo>
                    <a:pt x="125677" y="1"/>
                  </a:moveTo>
                  <a:cubicBezTo>
                    <a:pt x="84874" y="1"/>
                    <a:pt x="44049" y="22"/>
                    <a:pt x="3225" y="22"/>
                  </a:cubicBezTo>
                  <a:cubicBezTo>
                    <a:pt x="3187" y="20"/>
                    <a:pt x="3149" y="20"/>
                    <a:pt x="3111" y="20"/>
                  </a:cubicBezTo>
                  <a:cubicBezTo>
                    <a:pt x="2017" y="20"/>
                    <a:pt x="1015" y="604"/>
                    <a:pt x="506" y="1581"/>
                  </a:cubicBezTo>
                  <a:cubicBezTo>
                    <a:pt x="63" y="2361"/>
                    <a:pt x="0" y="3246"/>
                    <a:pt x="0" y="4110"/>
                  </a:cubicBezTo>
                  <a:lnTo>
                    <a:pt x="0" y="31699"/>
                  </a:lnTo>
                  <a:cubicBezTo>
                    <a:pt x="0" y="32479"/>
                    <a:pt x="63" y="33280"/>
                    <a:pt x="105" y="34059"/>
                  </a:cubicBezTo>
                  <a:cubicBezTo>
                    <a:pt x="190" y="35893"/>
                    <a:pt x="1834" y="37052"/>
                    <a:pt x="3372" y="37052"/>
                  </a:cubicBezTo>
                  <a:cubicBezTo>
                    <a:pt x="23732" y="37031"/>
                    <a:pt x="44070" y="37031"/>
                    <a:pt x="64430" y="37031"/>
                  </a:cubicBezTo>
                  <a:lnTo>
                    <a:pt x="125593" y="37031"/>
                  </a:lnTo>
                  <a:cubicBezTo>
                    <a:pt x="125633" y="37033"/>
                    <a:pt x="125673" y="37033"/>
                    <a:pt x="125713" y="37033"/>
                  </a:cubicBezTo>
                  <a:cubicBezTo>
                    <a:pt x="126786" y="37033"/>
                    <a:pt x="127806" y="36491"/>
                    <a:pt x="128375" y="35577"/>
                  </a:cubicBezTo>
                  <a:cubicBezTo>
                    <a:pt x="128902" y="34797"/>
                    <a:pt x="128944" y="33933"/>
                    <a:pt x="128944" y="33069"/>
                  </a:cubicBezTo>
                  <a:lnTo>
                    <a:pt x="128944" y="5206"/>
                  </a:lnTo>
                  <a:cubicBezTo>
                    <a:pt x="128944" y="4427"/>
                    <a:pt x="128902" y="3626"/>
                    <a:pt x="128838" y="2846"/>
                  </a:cubicBezTo>
                  <a:cubicBezTo>
                    <a:pt x="128733" y="1307"/>
                    <a:pt x="127173" y="1"/>
                    <a:pt x="125677" y="1"/>
                  </a:cubicBezTo>
                  <a:close/>
                </a:path>
              </a:pathLst>
            </a:custGeom>
            <a:solidFill>
              <a:schemeClr val="accent4"/>
            </a:solidFill>
            <a:ln>
              <a:noFill/>
            </a:ln>
            <a:effectLst>
              <a:outerShdw dist="57150" dir="3000000" algn="bl" rotWithShape="0">
                <a:schemeClr val="dk1">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56"/>
            <p:cNvSpPr/>
            <p:nvPr/>
          </p:nvSpPr>
          <p:spPr>
            <a:xfrm rot="-970049">
              <a:off x="7643875" y="3941661"/>
              <a:ext cx="2378822" cy="115793"/>
            </a:xfrm>
            <a:custGeom>
              <a:avLst/>
              <a:gdLst/>
              <a:ahLst/>
              <a:cxnLst/>
              <a:rect l="l" t="t" r="r" b="b"/>
              <a:pathLst>
                <a:path w="122605" h="5968" extrusionOk="0">
                  <a:moveTo>
                    <a:pt x="7529" y="0"/>
                  </a:moveTo>
                  <a:cubicBezTo>
                    <a:pt x="5042" y="21"/>
                    <a:pt x="2534" y="21"/>
                    <a:pt x="26" y="21"/>
                  </a:cubicBezTo>
                  <a:cubicBezTo>
                    <a:pt x="26" y="1665"/>
                    <a:pt x="26" y="3309"/>
                    <a:pt x="89" y="4974"/>
                  </a:cubicBezTo>
                  <a:cubicBezTo>
                    <a:pt x="89" y="5893"/>
                    <a:pt x="0" y="5968"/>
                    <a:pt x="630" y="5968"/>
                  </a:cubicBezTo>
                  <a:cubicBezTo>
                    <a:pt x="752" y="5968"/>
                    <a:pt x="900" y="5965"/>
                    <a:pt x="1080" y="5965"/>
                  </a:cubicBezTo>
                  <a:lnTo>
                    <a:pt x="116724" y="5965"/>
                  </a:lnTo>
                  <a:cubicBezTo>
                    <a:pt x="117905" y="5965"/>
                    <a:pt x="119076" y="5955"/>
                    <a:pt x="120243" y="5955"/>
                  </a:cubicBezTo>
                  <a:cubicBezTo>
                    <a:pt x="120827" y="5955"/>
                    <a:pt x="121410" y="5958"/>
                    <a:pt x="121993" y="5965"/>
                  </a:cubicBezTo>
                  <a:cubicBezTo>
                    <a:pt x="122436" y="5965"/>
                    <a:pt x="122605" y="5838"/>
                    <a:pt x="122605" y="5375"/>
                  </a:cubicBezTo>
                  <a:cubicBezTo>
                    <a:pt x="122584" y="3583"/>
                    <a:pt x="122584" y="1813"/>
                    <a:pt x="122584" y="42"/>
                  </a:cubicBezTo>
                  <a:cubicBezTo>
                    <a:pt x="120982" y="42"/>
                    <a:pt x="119380" y="42"/>
                    <a:pt x="117778" y="21"/>
                  </a:cubicBezTo>
                  <a:cubicBezTo>
                    <a:pt x="117755" y="20"/>
                    <a:pt x="117733" y="20"/>
                    <a:pt x="117711" y="20"/>
                  </a:cubicBezTo>
                  <a:cubicBezTo>
                    <a:pt x="117302" y="20"/>
                    <a:pt x="117188" y="212"/>
                    <a:pt x="117188" y="633"/>
                  </a:cubicBezTo>
                  <a:cubicBezTo>
                    <a:pt x="117209" y="2129"/>
                    <a:pt x="117188" y="3625"/>
                    <a:pt x="117209" y="5101"/>
                  </a:cubicBezTo>
                  <a:cubicBezTo>
                    <a:pt x="117230" y="5628"/>
                    <a:pt x="117104" y="5838"/>
                    <a:pt x="116535" y="5838"/>
                  </a:cubicBezTo>
                  <a:cubicBezTo>
                    <a:pt x="116513" y="5839"/>
                    <a:pt x="116493" y="5839"/>
                    <a:pt x="116473" y="5839"/>
                  </a:cubicBezTo>
                  <a:cubicBezTo>
                    <a:pt x="115901" y="5839"/>
                    <a:pt x="115881" y="5548"/>
                    <a:pt x="115881" y="5080"/>
                  </a:cubicBezTo>
                  <a:cubicBezTo>
                    <a:pt x="115902" y="3604"/>
                    <a:pt x="115881" y="2129"/>
                    <a:pt x="115902" y="675"/>
                  </a:cubicBezTo>
                  <a:cubicBezTo>
                    <a:pt x="115902" y="190"/>
                    <a:pt x="115797" y="21"/>
                    <a:pt x="115270" y="21"/>
                  </a:cubicBezTo>
                  <a:lnTo>
                    <a:pt x="105406" y="21"/>
                  </a:lnTo>
                  <a:cubicBezTo>
                    <a:pt x="104922" y="21"/>
                    <a:pt x="104816" y="190"/>
                    <a:pt x="104816" y="633"/>
                  </a:cubicBezTo>
                  <a:cubicBezTo>
                    <a:pt x="104837" y="2129"/>
                    <a:pt x="104795" y="3625"/>
                    <a:pt x="104837" y="5101"/>
                  </a:cubicBezTo>
                  <a:cubicBezTo>
                    <a:pt x="104837" y="5628"/>
                    <a:pt x="104732" y="5838"/>
                    <a:pt x="104142" y="5838"/>
                  </a:cubicBezTo>
                  <a:cubicBezTo>
                    <a:pt x="104121" y="5839"/>
                    <a:pt x="104102" y="5839"/>
                    <a:pt x="104082" y="5839"/>
                  </a:cubicBezTo>
                  <a:cubicBezTo>
                    <a:pt x="103528" y="5839"/>
                    <a:pt x="103489" y="5548"/>
                    <a:pt x="103489" y="5080"/>
                  </a:cubicBezTo>
                  <a:cubicBezTo>
                    <a:pt x="103510" y="3604"/>
                    <a:pt x="103489" y="2150"/>
                    <a:pt x="103510" y="675"/>
                  </a:cubicBezTo>
                  <a:cubicBezTo>
                    <a:pt x="103531" y="211"/>
                    <a:pt x="103425" y="21"/>
                    <a:pt x="102898" y="21"/>
                  </a:cubicBezTo>
                  <a:lnTo>
                    <a:pt x="90906" y="21"/>
                  </a:lnTo>
                  <a:cubicBezTo>
                    <a:pt x="90442" y="21"/>
                    <a:pt x="90316" y="190"/>
                    <a:pt x="90316" y="633"/>
                  </a:cubicBezTo>
                  <a:cubicBezTo>
                    <a:pt x="90337" y="2129"/>
                    <a:pt x="90316" y="3604"/>
                    <a:pt x="90337" y="5101"/>
                  </a:cubicBezTo>
                  <a:cubicBezTo>
                    <a:pt x="90358" y="5628"/>
                    <a:pt x="90232" y="5838"/>
                    <a:pt x="89663" y="5838"/>
                  </a:cubicBezTo>
                  <a:cubicBezTo>
                    <a:pt x="89641" y="5839"/>
                    <a:pt x="89621" y="5839"/>
                    <a:pt x="89601" y="5839"/>
                  </a:cubicBezTo>
                  <a:cubicBezTo>
                    <a:pt x="89029" y="5839"/>
                    <a:pt x="89009" y="5548"/>
                    <a:pt x="89009" y="5080"/>
                  </a:cubicBezTo>
                  <a:cubicBezTo>
                    <a:pt x="89030" y="3625"/>
                    <a:pt x="88988" y="2171"/>
                    <a:pt x="89030" y="738"/>
                  </a:cubicBezTo>
                  <a:cubicBezTo>
                    <a:pt x="89030" y="211"/>
                    <a:pt x="88904" y="21"/>
                    <a:pt x="88335" y="21"/>
                  </a:cubicBezTo>
                  <a:cubicBezTo>
                    <a:pt x="86733" y="32"/>
                    <a:pt x="85131" y="37"/>
                    <a:pt x="83529" y="37"/>
                  </a:cubicBezTo>
                  <a:cubicBezTo>
                    <a:pt x="81928" y="37"/>
                    <a:pt x="80326" y="32"/>
                    <a:pt x="78724" y="21"/>
                  </a:cubicBezTo>
                  <a:cubicBezTo>
                    <a:pt x="78699" y="20"/>
                    <a:pt x="78675" y="20"/>
                    <a:pt x="78652" y="20"/>
                  </a:cubicBezTo>
                  <a:cubicBezTo>
                    <a:pt x="78167" y="20"/>
                    <a:pt x="78071" y="233"/>
                    <a:pt x="78071" y="696"/>
                  </a:cubicBezTo>
                  <a:cubicBezTo>
                    <a:pt x="78092" y="2108"/>
                    <a:pt x="78071" y="3520"/>
                    <a:pt x="78071" y="4911"/>
                  </a:cubicBezTo>
                  <a:cubicBezTo>
                    <a:pt x="78071" y="5375"/>
                    <a:pt x="78218" y="5859"/>
                    <a:pt x="77396" y="5859"/>
                  </a:cubicBezTo>
                  <a:cubicBezTo>
                    <a:pt x="76638" y="5838"/>
                    <a:pt x="76764" y="5396"/>
                    <a:pt x="76764" y="4953"/>
                  </a:cubicBezTo>
                  <a:cubicBezTo>
                    <a:pt x="76764" y="3541"/>
                    <a:pt x="76722" y="2129"/>
                    <a:pt x="76764" y="738"/>
                  </a:cubicBezTo>
                  <a:cubicBezTo>
                    <a:pt x="76785" y="211"/>
                    <a:pt x="76638" y="21"/>
                    <a:pt x="76069" y="21"/>
                  </a:cubicBezTo>
                  <a:cubicBezTo>
                    <a:pt x="74098" y="32"/>
                    <a:pt x="72122" y="37"/>
                    <a:pt x="70146" y="37"/>
                  </a:cubicBezTo>
                  <a:cubicBezTo>
                    <a:pt x="68170" y="37"/>
                    <a:pt x="66194" y="32"/>
                    <a:pt x="64224" y="21"/>
                  </a:cubicBezTo>
                  <a:cubicBezTo>
                    <a:pt x="64197" y="20"/>
                    <a:pt x="64171" y="20"/>
                    <a:pt x="64146" y="20"/>
                  </a:cubicBezTo>
                  <a:cubicBezTo>
                    <a:pt x="63666" y="20"/>
                    <a:pt x="63570" y="215"/>
                    <a:pt x="63570" y="696"/>
                  </a:cubicBezTo>
                  <a:cubicBezTo>
                    <a:pt x="63570" y="2129"/>
                    <a:pt x="63570" y="3541"/>
                    <a:pt x="63570" y="4974"/>
                  </a:cubicBezTo>
                  <a:cubicBezTo>
                    <a:pt x="63570" y="5447"/>
                    <a:pt x="63630" y="5839"/>
                    <a:pt x="62950" y="5839"/>
                  </a:cubicBezTo>
                  <a:cubicBezTo>
                    <a:pt x="62933" y="5839"/>
                    <a:pt x="62915" y="5839"/>
                    <a:pt x="62896" y="5838"/>
                  </a:cubicBezTo>
                  <a:cubicBezTo>
                    <a:pt x="62200" y="5838"/>
                    <a:pt x="62264" y="5459"/>
                    <a:pt x="62264" y="5016"/>
                  </a:cubicBezTo>
                  <a:cubicBezTo>
                    <a:pt x="62264" y="3583"/>
                    <a:pt x="62222" y="2150"/>
                    <a:pt x="62264" y="738"/>
                  </a:cubicBezTo>
                  <a:cubicBezTo>
                    <a:pt x="62264" y="211"/>
                    <a:pt x="62137" y="21"/>
                    <a:pt x="61568" y="21"/>
                  </a:cubicBezTo>
                  <a:cubicBezTo>
                    <a:pt x="59882" y="32"/>
                    <a:pt x="58191" y="37"/>
                    <a:pt x="56499" y="37"/>
                  </a:cubicBezTo>
                  <a:cubicBezTo>
                    <a:pt x="54808" y="37"/>
                    <a:pt x="53117" y="32"/>
                    <a:pt x="51431" y="21"/>
                  </a:cubicBezTo>
                  <a:cubicBezTo>
                    <a:pt x="51406" y="20"/>
                    <a:pt x="51382" y="20"/>
                    <a:pt x="51359" y="20"/>
                  </a:cubicBezTo>
                  <a:cubicBezTo>
                    <a:pt x="50873" y="20"/>
                    <a:pt x="50777" y="233"/>
                    <a:pt x="50777" y="696"/>
                  </a:cubicBezTo>
                  <a:cubicBezTo>
                    <a:pt x="50777" y="2108"/>
                    <a:pt x="50777" y="3520"/>
                    <a:pt x="50777" y="4911"/>
                  </a:cubicBezTo>
                  <a:cubicBezTo>
                    <a:pt x="50777" y="5375"/>
                    <a:pt x="50925" y="5859"/>
                    <a:pt x="50103" y="5859"/>
                  </a:cubicBezTo>
                  <a:cubicBezTo>
                    <a:pt x="49323" y="5838"/>
                    <a:pt x="49449" y="5396"/>
                    <a:pt x="49449" y="4953"/>
                  </a:cubicBezTo>
                  <a:cubicBezTo>
                    <a:pt x="49449" y="3562"/>
                    <a:pt x="49428" y="2192"/>
                    <a:pt x="49449" y="801"/>
                  </a:cubicBezTo>
                  <a:cubicBezTo>
                    <a:pt x="49470" y="211"/>
                    <a:pt x="49344" y="0"/>
                    <a:pt x="48712" y="0"/>
                  </a:cubicBezTo>
                  <a:cubicBezTo>
                    <a:pt x="46741" y="21"/>
                    <a:pt x="44776" y="32"/>
                    <a:pt x="42810" y="32"/>
                  </a:cubicBezTo>
                  <a:cubicBezTo>
                    <a:pt x="40845" y="32"/>
                    <a:pt x="38880" y="21"/>
                    <a:pt x="36909" y="0"/>
                  </a:cubicBezTo>
                  <a:cubicBezTo>
                    <a:pt x="36256" y="0"/>
                    <a:pt x="36108" y="211"/>
                    <a:pt x="36129" y="843"/>
                  </a:cubicBezTo>
                  <a:cubicBezTo>
                    <a:pt x="36171" y="2255"/>
                    <a:pt x="36129" y="3689"/>
                    <a:pt x="36150" y="5122"/>
                  </a:cubicBezTo>
                  <a:cubicBezTo>
                    <a:pt x="36171" y="5628"/>
                    <a:pt x="36024" y="5838"/>
                    <a:pt x="35455" y="5838"/>
                  </a:cubicBezTo>
                  <a:cubicBezTo>
                    <a:pt x="34907" y="5838"/>
                    <a:pt x="34823" y="5628"/>
                    <a:pt x="34823" y="5143"/>
                  </a:cubicBezTo>
                  <a:cubicBezTo>
                    <a:pt x="34844" y="3646"/>
                    <a:pt x="34801" y="2150"/>
                    <a:pt x="34844" y="654"/>
                  </a:cubicBezTo>
                  <a:cubicBezTo>
                    <a:pt x="34844" y="190"/>
                    <a:pt x="34717" y="0"/>
                    <a:pt x="34211" y="0"/>
                  </a:cubicBezTo>
                  <a:cubicBezTo>
                    <a:pt x="32620" y="11"/>
                    <a:pt x="31029" y="16"/>
                    <a:pt x="29438" y="16"/>
                  </a:cubicBezTo>
                  <a:cubicBezTo>
                    <a:pt x="27846" y="16"/>
                    <a:pt x="26255" y="11"/>
                    <a:pt x="24664" y="0"/>
                  </a:cubicBezTo>
                  <a:cubicBezTo>
                    <a:pt x="24116" y="0"/>
                    <a:pt x="24011" y="190"/>
                    <a:pt x="24011" y="696"/>
                  </a:cubicBezTo>
                  <a:cubicBezTo>
                    <a:pt x="24032" y="2150"/>
                    <a:pt x="24011" y="3583"/>
                    <a:pt x="24032" y="5037"/>
                  </a:cubicBezTo>
                  <a:cubicBezTo>
                    <a:pt x="24032" y="5543"/>
                    <a:pt x="23968" y="5838"/>
                    <a:pt x="23336" y="5838"/>
                  </a:cubicBezTo>
                  <a:cubicBezTo>
                    <a:pt x="22704" y="5817"/>
                    <a:pt x="22704" y="5543"/>
                    <a:pt x="22704" y="5059"/>
                  </a:cubicBezTo>
                  <a:cubicBezTo>
                    <a:pt x="22704" y="3583"/>
                    <a:pt x="22683" y="2129"/>
                    <a:pt x="22704" y="654"/>
                  </a:cubicBezTo>
                  <a:cubicBezTo>
                    <a:pt x="22725" y="169"/>
                    <a:pt x="22598" y="0"/>
                    <a:pt x="22093" y="0"/>
                  </a:cubicBezTo>
                  <a:cubicBezTo>
                    <a:pt x="20080" y="11"/>
                    <a:pt x="18072" y="16"/>
                    <a:pt x="16065" y="16"/>
                  </a:cubicBezTo>
                  <a:cubicBezTo>
                    <a:pt x="14057" y="16"/>
                    <a:pt x="12050" y="11"/>
                    <a:pt x="10037" y="0"/>
                  </a:cubicBezTo>
                  <a:cubicBezTo>
                    <a:pt x="9489" y="0"/>
                    <a:pt x="9405" y="211"/>
                    <a:pt x="9405" y="696"/>
                  </a:cubicBezTo>
                  <a:cubicBezTo>
                    <a:pt x="9405" y="2192"/>
                    <a:pt x="9384" y="3689"/>
                    <a:pt x="9405" y="5164"/>
                  </a:cubicBezTo>
                  <a:cubicBezTo>
                    <a:pt x="9426" y="5649"/>
                    <a:pt x="9278" y="5838"/>
                    <a:pt x="8794" y="5838"/>
                  </a:cubicBezTo>
                  <a:cubicBezTo>
                    <a:pt x="8309" y="5817"/>
                    <a:pt x="8203" y="5628"/>
                    <a:pt x="8203" y="5206"/>
                  </a:cubicBezTo>
                  <a:cubicBezTo>
                    <a:pt x="8224" y="3710"/>
                    <a:pt x="8203" y="2213"/>
                    <a:pt x="8224" y="717"/>
                  </a:cubicBezTo>
                  <a:cubicBezTo>
                    <a:pt x="8246" y="190"/>
                    <a:pt x="8098" y="0"/>
                    <a:pt x="752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56"/>
            <p:cNvSpPr/>
            <p:nvPr/>
          </p:nvSpPr>
          <p:spPr>
            <a:xfrm rot="-970049">
              <a:off x="7726880" y="3725119"/>
              <a:ext cx="258458" cy="115327"/>
            </a:xfrm>
            <a:custGeom>
              <a:avLst/>
              <a:gdLst/>
              <a:ahLst/>
              <a:cxnLst/>
              <a:rect l="l" t="t" r="r" b="b"/>
              <a:pathLst>
                <a:path w="13321" h="5944" extrusionOk="0">
                  <a:moveTo>
                    <a:pt x="1" y="0"/>
                  </a:moveTo>
                  <a:cubicBezTo>
                    <a:pt x="1" y="1770"/>
                    <a:pt x="22" y="3562"/>
                    <a:pt x="1" y="5332"/>
                  </a:cubicBezTo>
                  <a:cubicBezTo>
                    <a:pt x="1" y="5796"/>
                    <a:pt x="148" y="5944"/>
                    <a:pt x="612" y="5944"/>
                  </a:cubicBezTo>
                  <a:cubicBezTo>
                    <a:pt x="2625" y="5933"/>
                    <a:pt x="4643" y="5928"/>
                    <a:pt x="6663" y="5928"/>
                  </a:cubicBezTo>
                  <a:cubicBezTo>
                    <a:pt x="8684" y="5928"/>
                    <a:pt x="10707" y="5933"/>
                    <a:pt x="12731" y="5944"/>
                  </a:cubicBezTo>
                  <a:cubicBezTo>
                    <a:pt x="13194" y="5944"/>
                    <a:pt x="13321" y="5796"/>
                    <a:pt x="13321" y="5332"/>
                  </a:cubicBezTo>
                  <a:lnTo>
                    <a:pt x="133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56"/>
            <p:cNvSpPr/>
            <p:nvPr/>
          </p:nvSpPr>
          <p:spPr>
            <a:xfrm rot="-970049">
              <a:off x="8225258" y="3580598"/>
              <a:ext cx="258458" cy="115327"/>
            </a:xfrm>
            <a:custGeom>
              <a:avLst/>
              <a:gdLst/>
              <a:ahLst/>
              <a:cxnLst/>
              <a:rect l="l" t="t" r="r" b="b"/>
              <a:pathLst>
                <a:path w="13321" h="5944" extrusionOk="0">
                  <a:moveTo>
                    <a:pt x="0" y="0"/>
                  </a:moveTo>
                  <a:cubicBezTo>
                    <a:pt x="0" y="1749"/>
                    <a:pt x="21" y="3499"/>
                    <a:pt x="0" y="5248"/>
                  </a:cubicBezTo>
                  <a:cubicBezTo>
                    <a:pt x="0" y="5754"/>
                    <a:pt x="106" y="5944"/>
                    <a:pt x="654" y="5944"/>
                  </a:cubicBezTo>
                  <a:cubicBezTo>
                    <a:pt x="2656" y="5933"/>
                    <a:pt x="4658" y="5928"/>
                    <a:pt x="6660" y="5928"/>
                  </a:cubicBezTo>
                  <a:cubicBezTo>
                    <a:pt x="8663" y="5928"/>
                    <a:pt x="10665" y="5933"/>
                    <a:pt x="12667" y="5944"/>
                  </a:cubicBezTo>
                  <a:cubicBezTo>
                    <a:pt x="13215" y="5944"/>
                    <a:pt x="13320" y="5733"/>
                    <a:pt x="13320" y="5248"/>
                  </a:cubicBezTo>
                  <a:cubicBezTo>
                    <a:pt x="13299" y="3499"/>
                    <a:pt x="13320" y="1749"/>
                    <a:pt x="133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56"/>
            <p:cNvSpPr/>
            <p:nvPr/>
          </p:nvSpPr>
          <p:spPr>
            <a:xfrm rot="-970049">
              <a:off x="8735460" y="3433005"/>
              <a:ext cx="255994" cy="115327"/>
            </a:xfrm>
            <a:custGeom>
              <a:avLst/>
              <a:gdLst/>
              <a:ahLst/>
              <a:cxnLst/>
              <a:rect l="l" t="t" r="r" b="b"/>
              <a:pathLst>
                <a:path w="13194" h="5944" extrusionOk="0">
                  <a:moveTo>
                    <a:pt x="21" y="0"/>
                  </a:moveTo>
                  <a:cubicBezTo>
                    <a:pt x="0" y="1749"/>
                    <a:pt x="21" y="3499"/>
                    <a:pt x="0" y="5248"/>
                  </a:cubicBezTo>
                  <a:cubicBezTo>
                    <a:pt x="0" y="5754"/>
                    <a:pt x="106" y="5944"/>
                    <a:pt x="654" y="5944"/>
                  </a:cubicBezTo>
                  <a:cubicBezTo>
                    <a:pt x="2635" y="5933"/>
                    <a:pt x="4616" y="5928"/>
                    <a:pt x="6597" y="5928"/>
                  </a:cubicBezTo>
                  <a:cubicBezTo>
                    <a:pt x="8578" y="5928"/>
                    <a:pt x="10559" y="5933"/>
                    <a:pt x="12540" y="5944"/>
                  </a:cubicBezTo>
                  <a:cubicBezTo>
                    <a:pt x="13088" y="5944"/>
                    <a:pt x="13194" y="5754"/>
                    <a:pt x="13194" y="5248"/>
                  </a:cubicBezTo>
                  <a:lnTo>
                    <a:pt x="1319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56"/>
            <p:cNvSpPr/>
            <p:nvPr/>
          </p:nvSpPr>
          <p:spPr>
            <a:xfrm rot="-970049">
              <a:off x="9233818" y="3288487"/>
              <a:ext cx="256014" cy="115327"/>
            </a:xfrm>
            <a:custGeom>
              <a:avLst/>
              <a:gdLst/>
              <a:ahLst/>
              <a:cxnLst/>
              <a:rect l="l" t="t" r="r" b="b"/>
              <a:pathLst>
                <a:path w="13195" h="5944" extrusionOk="0">
                  <a:moveTo>
                    <a:pt x="22" y="0"/>
                  </a:moveTo>
                  <a:cubicBezTo>
                    <a:pt x="1" y="1749"/>
                    <a:pt x="43" y="3499"/>
                    <a:pt x="1" y="5248"/>
                  </a:cubicBezTo>
                  <a:cubicBezTo>
                    <a:pt x="1" y="5754"/>
                    <a:pt x="106" y="5944"/>
                    <a:pt x="654" y="5944"/>
                  </a:cubicBezTo>
                  <a:cubicBezTo>
                    <a:pt x="2635" y="5933"/>
                    <a:pt x="4622" y="5928"/>
                    <a:pt x="6608" y="5928"/>
                  </a:cubicBezTo>
                  <a:cubicBezTo>
                    <a:pt x="8595" y="5928"/>
                    <a:pt x="10581" y="5933"/>
                    <a:pt x="12562" y="5944"/>
                  </a:cubicBezTo>
                  <a:cubicBezTo>
                    <a:pt x="13110" y="5944"/>
                    <a:pt x="13194" y="5754"/>
                    <a:pt x="13194" y="5248"/>
                  </a:cubicBezTo>
                  <a:cubicBezTo>
                    <a:pt x="13194" y="3499"/>
                    <a:pt x="13194" y="1749"/>
                    <a:pt x="1319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56"/>
            <p:cNvSpPr/>
            <p:nvPr/>
          </p:nvSpPr>
          <p:spPr>
            <a:xfrm rot="-970049">
              <a:off x="8498125" y="3506629"/>
              <a:ext cx="222875" cy="115327"/>
            </a:xfrm>
            <a:custGeom>
              <a:avLst/>
              <a:gdLst/>
              <a:ahLst/>
              <a:cxnLst/>
              <a:rect l="l" t="t" r="r" b="b"/>
              <a:pathLst>
                <a:path w="11487" h="5944" extrusionOk="0">
                  <a:moveTo>
                    <a:pt x="21" y="0"/>
                  </a:moveTo>
                  <a:cubicBezTo>
                    <a:pt x="21" y="1749"/>
                    <a:pt x="21" y="3499"/>
                    <a:pt x="0" y="5248"/>
                  </a:cubicBezTo>
                  <a:cubicBezTo>
                    <a:pt x="0" y="5754"/>
                    <a:pt x="105" y="5944"/>
                    <a:pt x="653" y="5944"/>
                  </a:cubicBezTo>
                  <a:cubicBezTo>
                    <a:pt x="2350" y="5933"/>
                    <a:pt x="4047" y="5928"/>
                    <a:pt x="5743" y="5928"/>
                  </a:cubicBezTo>
                  <a:cubicBezTo>
                    <a:pt x="7440" y="5928"/>
                    <a:pt x="9137" y="5933"/>
                    <a:pt x="10833" y="5944"/>
                  </a:cubicBezTo>
                  <a:cubicBezTo>
                    <a:pt x="11381" y="5944"/>
                    <a:pt x="11487" y="5733"/>
                    <a:pt x="11487" y="5248"/>
                  </a:cubicBezTo>
                  <a:cubicBezTo>
                    <a:pt x="11465" y="3499"/>
                    <a:pt x="11487" y="1749"/>
                    <a:pt x="1148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56"/>
            <p:cNvSpPr/>
            <p:nvPr/>
          </p:nvSpPr>
          <p:spPr>
            <a:xfrm rot="-970049">
              <a:off x="9504826" y="3215769"/>
              <a:ext cx="215521" cy="115327"/>
            </a:xfrm>
            <a:custGeom>
              <a:avLst/>
              <a:gdLst/>
              <a:ahLst/>
              <a:cxnLst/>
              <a:rect l="l" t="t" r="r" b="b"/>
              <a:pathLst>
                <a:path w="11108" h="5944" extrusionOk="0">
                  <a:moveTo>
                    <a:pt x="21" y="0"/>
                  </a:moveTo>
                  <a:cubicBezTo>
                    <a:pt x="0" y="1749"/>
                    <a:pt x="42" y="3499"/>
                    <a:pt x="0" y="5248"/>
                  </a:cubicBezTo>
                  <a:cubicBezTo>
                    <a:pt x="0" y="5754"/>
                    <a:pt x="105" y="5944"/>
                    <a:pt x="653" y="5944"/>
                  </a:cubicBezTo>
                  <a:cubicBezTo>
                    <a:pt x="2287" y="5933"/>
                    <a:pt x="3920" y="5928"/>
                    <a:pt x="5554" y="5928"/>
                  </a:cubicBezTo>
                  <a:cubicBezTo>
                    <a:pt x="7187" y="5928"/>
                    <a:pt x="8820" y="5933"/>
                    <a:pt x="10454" y="5944"/>
                  </a:cubicBezTo>
                  <a:cubicBezTo>
                    <a:pt x="11002" y="5944"/>
                    <a:pt x="11107" y="5754"/>
                    <a:pt x="11107" y="5248"/>
                  </a:cubicBezTo>
                  <a:cubicBezTo>
                    <a:pt x="11086" y="3499"/>
                    <a:pt x="11086" y="1749"/>
                    <a:pt x="1108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56"/>
            <p:cNvSpPr/>
            <p:nvPr/>
          </p:nvSpPr>
          <p:spPr>
            <a:xfrm rot="-970049">
              <a:off x="9006505" y="3360687"/>
              <a:ext cx="212669" cy="115327"/>
            </a:xfrm>
            <a:custGeom>
              <a:avLst/>
              <a:gdLst/>
              <a:ahLst/>
              <a:cxnLst/>
              <a:rect l="l" t="t" r="r" b="b"/>
              <a:pathLst>
                <a:path w="10961" h="5944" extrusionOk="0">
                  <a:moveTo>
                    <a:pt x="1" y="0"/>
                  </a:moveTo>
                  <a:cubicBezTo>
                    <a:pt x="1" y="1749"/>
                    <a:pt x="22" y="3499"/>
                    <a:pt x="1" y="5248"/>
                  </a:cubicBezTo>
                  <a:cubicBezTo>
                    <a:pt x="1" y="5733"/>
                    <a:pt x="106" y="5944"/>
                    <a:pt x="654" y="5944"/>
                  </a:cubicBezTo>
                  <a:cubicBezTo>
                    <a:pt x="2266" y="5933"/>
                    <a:pt x="3879" y="5928"/>
                    <a:pt x="5488" y="5928"/>
                  </a:cubicBezTo>
                  <a:cubicBezTo>
                    <a:pt x="7098" y="5928"/>
                    <a:pt x="8705" y="5933"/>
                    <a:pt x="10307" y="5944"/>
                  </a:cubicBezTo>
                  <a:cubicBezTo>
                    <a:pt x="10855" y="5944"/>
                    <a:pt x="10960" y="5733"/>
                    <a:pt x="10960" y="5248"/>
                  </a:cubicBezTo>
                  <a:cubicBezTo>
                    <a:pt x="10939" y="3499"/>
                    <a:pt x="10960" y="1749"/>
                    <a:pt x="109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56"/>
            <p:cNvSpPr/>
            <p:nvPr/>
          </p:nvSpPr>
          <p:spPr>
            <a:xfrm rot="-970049">
              <a:off x="7999999" y="3652914"/>
              <a:ext cx="210205" cy="115327"/>
            </a:xfrm>
            <a:custGeom>
              <a:avLst/>
              <a:gdLst/>
              <a:ahLst/>
              <a:cxnLst/>
              <a:rect l="l" t="t" r="r" b="b"/>
              <a:pathLst>
                <a:path w="10834" h="5944" extrusionOk="0">
                  <a:moveTo>
                    <a:pt x="0" y="0"/>
                  </a:moveTo>
                  <a:cubicBezTo>
                    <a:pt x="0" y="1749"/>
                    <a:pt x="22" y="3499"/>
                    <a:pt x="0" y="5248"/>
                  </a:cubicBezTo>
                  <a:cubicBezTo>
                    <a:pt x="0" y="5754"/>
                    <a:pt x="106" y="5944"/>
                    <a:pt x="654" y="5944"/>
                  </a:cubicBezTo>
                  <a:cubicBezTo>
                    <a:pt x="2245" y="5933"/>
                    <a:pt x="3831" y="5928"/>
                    <a:pt x="5417" y="5928"/>
                  </a:cubicBezTo>
                  <a:cubicBezTo>
                    <a:pt x="7003" y="5928"/>
                    <a:pt x="8589" y="5933"/>
                    <a:pt x="10180" y="5944"/>
                  </a:cubicBezTo>
                  <a:cubicBezTo>
                    <a:pt x="10728" y="5944"/>
                    <a:pt x="10834" y="5754"/>
                    <a:pt x="10834" y="5248"/>
                  </a:cubicBezTo>
                  <a:lnTo>
                    <a:pt x="1083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56"/>
            <p:cNvSpPr/>
            <p:nvPr/>
          </p:nvSpPr>
          <p:spPr>
            <a:xfrm rot="-970049">
              <a:off x="7598541" y="3925954"/>
              <a:ext cx="159099" cy="146410"/>
            </a:xfrm>
            <a:custGeom>
              <a:avLst/>
              <a:gdLst/>
              <a:ahLst/>
              <a:cxnLst/>
              <a:rect l="l" t="t" r="r" b="b"/>
              <a:pathLst>
                <a:path w="8200" h="7546" extrusionOk="0">
                  <a:moveTo>
                    <a:pt x="7504" y="1"/>
                  </a:moveTo>
                  <a:cubicBezTo>
                    <a:pt x="6260" y="22"/>
                    <a:pt x="5012" y="27"/>
                    <a:pt x="3760" y="27"/>
                  </a:cubicBezTo>
                  <a:cubicBezTo>
                    <a:pt x="2509" y="27"/>
                    <a:pt x="1255" y="22"/>
                    <a:pt x="1" y="22"/>
                  </a:cubicBezTo>
                  <a:lnTo>
                    <a:pt x="1" y="7525"/>
                  </a:lnTo>
                  <a:cubicBezTo>
                    <a:pt x="1244" y="7525"/>
                    <a:pt x="2493" y="7519"/>
                    <a:pt x="3745" y="7519"/>
                  </a:cubicBezTo>
                  <a:cubicBezTo>
                    <a:pt x="4996" y="7519"/>
                    <a:pt x="6250" y="7525"/>
                    <a:pt x="7504" y="7546"/>
                  </a:cubicBezTo>
                  <a:cubicBezTo>
                    <a:pt x="8052" y="7546"/>
                    <a:pt x="8199" y="7356"/>
                    <a:pt x="8199" y="6829"/>
                  </a:cubicBezTo>
                  <a:cubicBezTo>
                    <a:pt x="8178" y="4785"/>
                    <a:pt x="8178" y="2762"/>
                    <a:pt x="8199" y="717"/>
                  </a:cubicBezTo>
                  <a:cubicBezTo>
                    <a:pt x="8199" y="169"/>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56"/>
            <p:cNvSpPr/>
            <p:nvPr/>
          </p:nvSpPr>
          <p:spPr>
            <a:xfrm rot="-970049">
              <a:off x="7645519" y="4093058"/>
              <a:ext cx="159099" cy="136204"/>
            </a:xfrm>
            <a:custGeom>
              <a:avLst/>
              <a:gdLst/>
              <a:ahLst/>
              <a:cxnLst/>
              <a:rect l="l" t="t" r="r" b="b"/>
              <a:pathLst>
                <a:path w="8200" h="7020" extrusionOk="0">
                  <a:moveTo>
                    <a:pt x="7504" y="1"/>
                  </a:moveTo>
                  <a:cubicBezTo>
                    <a:pt x="5017" y="22"/>
                    <a:pt x="2509" y="22"/>
                    <a:pt x="1" y="22"/>
                  </a:cubicBezTo>
                  <a:lnTo>
                    <a:pt x="1" y="6998"/>
                  </a:lnTo>
                  <a:cubicBezTo>
                    <a:pt x="1244" y="6998"/>
                    <a:pt x="2493" y="6993"/>
                    <a:pt x="3745" y="6993"/>
                  </a:cubicBezTo>
                  <a:cubicBezTo>
                    <a:pt x="4996" y="6993"/>
                    <a:pt x="6250" y="6998"/>
                    <a:pt x="7504" y="7019"/>
                  </a:cubicBezTo>
                  <a:cubicBezTo>
                    <a:pt x="8052" y="7019"/>
                    <a:pt x="8199" y="6830"/>
                    <a:pt x="8199" y="6303"/>
                  </a:cubicBezTo>
                  <a:cubicBezTo>
                    <a:pt x="8178" y="4448"/>
                    <a:pt x="8178" y="2572"/>
                    <a:pt x="8199" y="717"/>
                  </a:cubicBezTo>
                  <a:cubicBezTo>
                    <a:pt x="8199" y="170"/>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56"/>
            <p:cNvSpPr/>
            <p:nvPr/>
          </p:nvSpPr>
          <p:spPr>
            <a:xfrm rot="-970049">
              <a:off x="7554414" y="3789119"/>
              <a:ext cx="159099" cy="115735"/>
            </a:xfrm>
            <a:custGeom>
              <a:avLst/>
              <a:gdLst/>
              <a:ahLst/>
              <a:cxnLst/>
              <a:rect l="l" t="t" r="r" b="b"/>
              <a:pathLst>
                <a:path w="8200" h="5965" extrusionOk="0">
                  <a:moveTo>
                    <a:pt x="696" y="0"/>
                  </a:moveTo>
                  <a:cubicBezTo>
                    <a:pt x="169" y="0"/>
                    <a:pt x="1" y="126"/>
                    <a:pt x="1" y="696"/>
                  </a:cubicBezTo>
                  <a:cubicBezTo>
                    <a:pt x="22" y="2445"/>
                    <a:pt x="1" y="4194"/>
                    <a:pt x="1" y="5943"/>
                  </a:cubicBezTo>
                  <a:cubicBezTo>
                    <a:pt x="1244" y="5943"/>
                    <a:pt x="2488" y="5938"/>
                    <a:pt x="3734" y="5938"/>
                  </a:cubicBezTo>
                  <a:cubicBezTo>
                    <a:pt x="4980" y="5938"/>
                    <a:pt x="6229" y="5943"/>
                    <a:pt x="7483" y="5965"/>
                  </a:cubicBezTo>
                  <a:cubicBezTo>
                    <a:pt x="8094" y="5965"/>
                    <a:pt x="8199" y="5754"/>
                    <a:pt x="8199" y="5206"/>
                  </a:cubicBezTo>
                  <a:cubicBezTo>
                    <a:pt x="8178" y="3478"/>
                    <a:pt x="8199" y="1749"/>
                    <a:pt x="8199" y="21"/>
                  </a:cubicBezTo>
                  <a:cubicBezTo>
                    <a:pt x="6945" y="21"/>
                    <a:pt x="5697" y="26"/>
                    <a:pt x="4448" y="26"/>
                  </a:cubicBezTo>
                  <a:cubicBezTo>
                    <a:pt x="3199" y="26"/>
                    <a:pt x="1950" y="21"/>
                    <a:pt x="69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56"/>
            <p:cNvSpPr/>
            <p:nvPr/>
          </p:nvSpPr>
          <p:spPr>
            <a:xfrm rot="-970049">
              <a:off x="9781589" y="3301079"/>
              <a:ext cx="105122" cy="145653"/>
            </a:xfrm>
            <a:custGeom>
              <a:avLst/>
              <a:gdLst/>
              <a:ahLst/>
              <a:cxnLst/>
              <a:rect l="l" t="t" r="r" b="b"/>
              <a:pathLst>
                <a:path w="5418" h="7507" extrusionOk="0">
                  <a:moveTo>
                    <a:pt x="509" y="1"/>
                  </a:moveTo>
                  <a:cubicBezTo>
                    <a:pt x="179" y="1"/>
                    <a:pt x="22" y="108"/>
                    <a:pt x="22" y="531"/>
                  </a:cubicBezTo>
                  <a:cubicBezTo>
                    <a:pt x="22" y="2680"/>
                    <a:pt x="22" y="4830"/>
                    <a:pt x="22" y="6980"/>
                  </a:cubicBezTo>
                  <a:cubicBezTo>
                    <a:pt x="1" y="7422"/>
                    <a:pt x="212" y="7507"/>
                    <a:pt x="612" y="7507"/>
                  </a:cubicBezTo>
                  <a:cubicBezTo>
                    <a:pt x="2214" y="7486"/>
                    <a:pt x="3794" y="7486"/>
                    <a:pt x="5396" y="7486"/>
                  </a:cubicBezTo>
                  <a:cubicBezTo>
                    <a:pt x="5396" y="4999"/>
                    <a:pt x="5417" y="2512"/>
                    <a:pt x="5417" y="25"/>
                  </a:cubicBezTo>
                  <a:cubicBezTo>
                    <a:pt x="3816" y="25"/>
                    <a:pt x="2214" y="25"/>
                    <a:pt x="612" y="4"/>
                  </a:cubicBezTo>
                  <a:cubicBezTo>
                    <a:pt x="576" y="2"/>
                    <a:pt x="542" y="1"/>
                    <a:pt x="50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56"/>
            <p:cNvSpPr/>
            <p:nvPr/>
          </p:nvSpPr>
          <p:spPr>
            <a:xfrm rot="-970049">
              <a:off x="9828515" y="3467822"/>
              <a:ext cx="105122" cy="135816"/>
            </a:xfrm>
            <a:custGeom>
              <a:avLst/>
              <a:gdLst/>
              <a:ahLst/>
              <a:cxnLst/>
              <a:rect l="l" t="t" r="r" b="b"/>
              <a:pathLst>
                <a:path w="5418" h="7000" extrusionOk="0">
                  <a:moveTo>
                    <a:pt x="536" y="0"/>
                  </a:moveTo>
                  <a:cubicBezTo>
                    <a:pt x="116" y="0"/>
                    <a:pt x="22" y="175"/>
                    <a:pt x="22" y="613"/>
                  </a:cubicBezTo>
                  <a:cubicBezTo>
                    <a:pt x="22" y="2531"/>
                    <a:pt x="22" y="4470"/>
                    <a:pt x="22" y="6409"/>
                  </a:cubicBezTo>
                  <a:cubicBezTo>
                    <a:pt x="1" y="6852"/>
                    <a:pt x="148" y="6999"/>
                    <a:pt x="612" y="6999"/>
                  </a:cubicBezTo>
                  <a:lnTo>
                    <a:pt x="5417" y="6999"/>
                  </a:lnTo>
                  <a:cubicBezTo>
                    <a:pt x="5396" y="4681"/>
                    <a:pt x="5396" y="2341"/>
                    <a:pt x="5396" y="23"/>
                  </a:cubicBezTo>
                  <a:cubicBezTo>
                    <a:pt x="3794" y="23"/>
                    <a:pt x="2214" y="23"/>
                    <a:pt x="612" y="2"/>
                  </a:cubicBezTo>
                  <a:cubicBezTo>
                    <a:pt x="585" y="1"/>
                    <a:pt x="560" y="0"/>
                    <a:pt x="5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56"/>
            <p:cNvSpPr/>
            <p:nvPr/>
          </p:nvSpPr>
          <p:spPr>
            <a:xfrm rot="-970049">
              <a:off x="9737527" y="3164293"/>
              <a:ext cx="105122" cy="115327"/>
            </a:xfrm>
            <a:custGeom>
              <a:avLst/>
              <a:gdLst/>
              <a:ahLst/>
              <a:cxnLst/>
              <a:rect l="l" t="t" r="r" b="b"/>
              <a:pathLst>
                <a:path w="5418" h="5944" extrusionOk="0">
                  <a:moveTo>
                    <a:pt x="22" y="0"/>
                  </a:moveTo>
                  <a:cubicBezTo>
                    <a:pt x="22" y="1770"/>
                    <a:pt x="43" y="3541"/>
                    <a:pt x="22" y="5332"/>
                  </a:cubicBezTo>
                  <a:cubicBezTo>
                    <a:pt x="1" y="5775"/>
                    <a:pt x="127" y="5944"/>
                    <a:pt x="612" y="5944"/>
                  </a:cubicBezTo>
                  <a:cubicBezTo>
                    <a:pt x="2214" y="5922"/>
                    <a:pt x="3794" y="5922"/>
                    <a:pt x="5417" y="5922"/>
                  </a:cubicBezTo>
                  <a:cubicBezTo>
                    <a:pt x="5417" y="4152"/>
                    <a:pt x="5396" y="2361"/>
                    <a:pt x="5417" y="590"/>
                  </a:cubicBezTo>
                  <a:cubicBezTo>
                    <a:pt x="5417" y="127"/>
                    <a:pt x="5270" y="0"/>
                    <a:pt x="4806" y="0"/>
                  </a:cubicBezTo>
                  <a:cubicBezTo>
                    <a:pt x="4272" y="7"/>
                    <a:pt x="3741" y="9"/>
                    <a:pt x="3210" y="9"/>
                  </a:cubicBezTo>
                  <a:cubicBezTo>
                    <a:pt x="2148" y="9"/>
                    <a:pt x="1090" y="0"/>
                    <a:pt x="2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56"/>
            <p:cNvSpPr/>
            <p:nvPr/>
          </p:nvSpPr>
          <p:spPr>
            <a:xfrm rot="-970049">
              <a:off x="7770942" y="3861499"/>
              <a:ext cx="258866" cy="146410"/>
            </a:xfrm>
            <a:custGeom>
              <a:avLst/>
              <a:gdLst/>
              <a:ahLst/>
              <a:cxnLst/>
              <a:rect l="l" t="t" r="r" b="b"/>
              <a:pathLst>
                <a:path w="13342" h="7546" extrusionOk="0">
                  <a:moveTo>
                    <a:pt x="675" y="1"/>
                  </a:moveTo>
                  <a:cubicBezTo>
                    <a:pt x="169" y="1"/>
                    <a:pt x="22" y="148"/>
                    <a:pt x="22" y="675"/>
                  </a:cubicBezTo>
                  <a:cubicBezTo>
                    <a:pt x="43" y="2740"/>
                    <a:pt x="43" y="4806"/>
                    <a:pt x="22" y="6871"/>
                  </a:cubicBezTo>
                  <a:cubicBezTo>
                    <a:pt x="1" y="7377"/>
                    <a:pt x="148" y="7546"/>
                    <a:pt x="675" y="7546"/>
                  </a:cubicBezTo>
                  <a:cubicBezTo>
                    <a:pt x="1666" y="7525"/>
                    <a:pt x="2656" y="7519"/>
                    <a:pt x="3644" y="7519"/>
                  </a:cubicBezTo>
                  <a:cubicBezTo>
                    <a:pt x="4632" y="7519"/>
                    <a:pt x="5617" y="7525"/>
                    <a:pt x="6598" y="7525"/>
                  </a:cubicBezTo>
                  <a:cubicBezTo>
                    <a:pt x="7609" y="7525"/>
                    <a:pt x="8621" y="7519"/>
                    <a:pt x="9632" y="7519"/>
                  </a:cubicBezTo>
                  <a:cubicBezTo>
                    <a:pt x="10644" y="7519"/>
                    <a:pt x="11656" y="7525"/>
                    <a:pt x="12667" y="7546"/>
                  </a:cubicBezTo>
                  <a:cubicBezTo>
                    <a:pt x="13194" y="7546"/>
                    <a:pt x="13342" y="7398"/>
                    <a:pt x="13342" y="6871"/>
                  </a:cubicBezTo>
                  <a:cubicBezTo>
                    <a:pt x="13300" y="4806"/>
                    <a:pt x="13300" y="2740"/>
                    <a:pt x="13342" y="675"/>
                  </a:cubicBezTo>
                  <a:cubicBezTo>
                    <a:pt x="13342" y="169"/>
                    <a:pt x="13194" y="1"/>
                    <a:pt x="12667" y="1"/>
                  </a:cubicBezTo>
                  <a:cubicBezTo>
                    <a:pt x="10665" y="11"/>
                    <a:pt x="8668" y="16"/>
                    <a:pt x="6671" y="16"/>
                  </a:cubicBezTo>
                  <a:cubicBezTo>
                    <a:pt x="4674" y="16"/>
                    <a:pt x="2677" y="1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56"/>
            <p:cNvSpPr/>
            <p:nvPr/>
          </p:nvSpPr>
          <p:spPr>
            <a:xfrm rot="-970049">
              <a:off x="8269271" y="3717043"/>
              <a:ext cx="258458" cy="146002"/>
            </a:xfrm>
            <a:custGeom>
              <a:avLst/>
              <a:gdLst/>
              <a:ahLst/>
              <a:cxnLst/>
              <a:rect l="l" t="t" r="r" b="b"/>
              <a:pathLst>
                <a:path w="13321" h="7525" extrusionOk="0">
                  <a:moveTo>
                    <a:pt x="590" y="1"/>
                  </a:moveTo>
                  <a:cubicBezTo>
                    <a:pt x="106" y="1"/>
                    <a:pt x="0" y="169"/>
                    <a:pt x="0" y="612"/>
                  </a:cubicBezTo>
                  <a:cubicBezTo>
                    <a:pt x="21" y="2698"/>
                    <a:pt x="21" y="4785"/>
                    <a:pt x="0" y="6871"/>
                  </a:cubicBezTo>
                  <a:cubicBezTo>
                    <a:pt x="0" y="7398"/>
                    <a:pt x="169" y="7525"/>
                    <a:pt x="675" y="7525"/>
                  </a:cubicBezTo>
                  <a:cubicBezTo>
                    <a:pt x="1342" y="7518"/>
                    <a:pt x="2010" y="7515"/>
                    <a:pt x="2677" y="7515"/>
                  </a:cubicBezTo>
                  <a:cubicBezTo>
                    <a:pt x="4012" y="7515"/>
                    <a:pt x="5347" y="7525"/>
                    <a:pt x="6681" y="7525"/>
                  </a:cubicBezTo>
                  <a:lnTo>
                    <a:pt x="12667" y="7525"/>
                  </a:lnTo>
                  <a:cubicBezTo>
                    <a:pt x="13131" y="7525"/>
                    <a:pt x="13320" y="7440"/>
                    <a:pt x="13320" y="6914"/>
                  </a:cubicBezTo>
                  <a:cubicBezTo>
                    <a:pt x="13299" y="4806"/>
                    <a:pt x="13299" y="2698"/>
                    <a:pt x="13320" y="591"/>
                  </a:cubicBezTo>
                  <a:cubicBezTo>
                    <a:pt x="13320" y="106"/>
                    <a:pt x="13152" y="1"/>
                    <a:pt x="12709" y="1"/>
                  </a:cubicBezTo>
                  <a:cubicBezTo>
                    <a:pt x="10686" y="11"/>
                    <a:pt x="8668" y="16"/>
                    <a:pt x="6650" y="16"/>
                  </a:cubicBezTo>
                  <a:cubicBezTo>
                    <a:pt x="4632" y="16"/>
                    <a:pt x="2614" y="1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56"/>
            <p:cNvSpPr/>
            <p:nvPr/>
          </p:nvSpPr>
          <p:spPr>
            <a:xfrm rot="-970049">
              <a:off x="9277888" y="3424923"/>
              <a:ext cx="256014" cy="146410"/>
            </a:xfrm>
            <a:custGeom>
              <a:avLst/>
              <a:gdLst/>
              <a:ahLst/>
              <a:cxnLst/>
              <a:rect l="l" t="t" r="r" b="b"/>
              <a:pathLst>
                <a:path w="13195" h="7546" extrusionOk="0">
                  <a:moveTo>
                    <a:pt x="633" y="1"/>
                  </a:moveTo>
                  <a:cubicBezTo>
                    <a:pt x="127" y="1"/>
                    <a:pt x="1" y="169"/>
                    <a:pt x="1" y="633"/>
                  </a:cubicBezTo>
                  <a:cubicBezTo>
                    <a:pt x="22" y="2719"/>
                    <a:pt x="22" y="4806"/>
                    <a:pt x="1" y="6892"/>
                  </a:cubicBezTo>
                  <a:cubicBezTo>
                    <a:pt x="1" y="7377"/>
                    <a:pt x="148" y="7525"/>
                    <a:pt x="633" y="7525"/>
                  </a:cubicBezTo>
                  <a:cubicBezTo>
                    <a:pt x="1300" y="7518"/>
                    <a:pt x="1966" y="7515"/>
                    <a:pt x="2630" y="7515"/>
                  </a:cubicBezTo>
                  <a:cubicBezTo>
                    <a:pt x="3958" y="7515"/>
                    <a:pt x="5284" y="7525"/>
                    <a:pt x="6619" y="7525"/>
                  </a:cubicBezTo>
                  <a:cubicBezTo>
                    <a:pt x="8600" y="7525"/>
                    <a:pt x="10560" y="7525"/>
                    <a:pt x="12541" y="7546"/>
                  </a:cubicBezTo>
                  <a:cubicBezTo>
                    <a:pt x="12984" y="7546"/>
                    <a:pt x="13194" y="7462"/>
                    <a:pt x="13194" y="6935"/>
                  </a:cubicBezTo>
                  <a:cubicBezTo>
                    <a:pt x="13173" y="4827"/>
                    <a:pt x="13173" y="2719"/>
                    <a:pt x="13194" y="612"/>
                  </a:cubicBezTo>
                  <a:cubicBezTo>
                    <a:pt x="13194" y="148"/>
                    <a:pt x="13068" y="1"/>
                    <a:pt x="12604" y="1"/>
                  </a:cubicBezTo>
                  <a:cubicBezTo>
                    <a:pt x="10602" y="11"/>
                    <a:pt x="8605" y="16"/>
                    <a:pt x="6611" y="16"/>
                  </a:cubicBezTo>
                  <a:cubicBezTo>
                    <a:pt x="4616" y="16"/>
                    <a:pt x="2625" y="1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56"/>
            <p:cNvSpPr/>
            <p:nvPr/>
          </p:nvSpPr>
          <p:spPr>
            <a:xfrm rot="-970049">
              <a:off x="8779522" y="3569385"/>
              <a:ext cx="256402" cy="146410"/>
            </a:xfrm>
            <a:custGeom>
              <a:avLst/>
              <a:gdLst/>
              <a:ahLst/>
              <a:cxnLst/>
              <a:rect l="l" t="t" r="r" b="b"/>
              <a:pathLst>
                <a:path w="13215" h="7546" extrusionOk="0">
                  <a:moveTo>
                    <a:pt x="654" y="1"/>
                  </a:moveTo>
                  <a:cubicBezTo>
                    <a:pt x="148" y="1"/>
                    <a:pt x="21" y="148"/>
                    <a:pt x="21" y="633"/>
                  </a:cubicBezTo>
                  <a:cubicBezTo>
                    <a:pt x="42" y="2719"/>
                    <a:pt x="42" y="4806"/>
                    <a:pt x="21" y="6892"/>
                  </a:cubicBezTo>
                  <a:cubicBezTo>
                    <a:pt x="0" y="7440"/>
                    <a:pt x="232" y="7525"/>
                    <a:pt x="717" y="7525"/>
                  </a:cubicBezTo>
                  <a:lnTo>
                    <a:pt x="6639" y="7525"/>
                  </a:lnTo>
                  <a:cubicBezTo>
                    <a:pt x="8599" y="7525"/>
                    <a:pt x="10580" y="7525"/>
                    <a:pt x="12540" y="7546"/>
                  </a:cubicBezTo>
                  <a:cubicBezTo>
                    <a:pt x="13004" y="7546"/>
                    <a:pt x="13215" y="7462"/>
                    <a:pt x="13215" y="6935"/>
                  </a:cubicBezTo>
                  <a:cubicBezTo>
                    <a:pt x="13173" y="4827"/>
                    <a:pt x="13194" y="2719"/>
                    <a:pt x="13215" y="612"/>
                  </a:cubicBezTo>
                  <a:cubicBezTo>
                    <a:pt x="13215" y="169"/>
                    <a:pt x="13088" y="1"/>
                    <a:pt x="12604" y="1"/>
                  </a:cubicBezTo>
                  <a:cubicBezTo>
                    <a:pt x="10612" y="11"/>
                    <a:pt x="8620" y="16"/>
                    <a:pt x="6629" y="16"/>
                  </a:cubicBezTo>
                  <a:cubicBezTo>
                    <a:pt x="4637" y="16"/>
                    <a:pt x="26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56"/>
            <p:cNvSpPr/>
            <p:nvPr/>
          </p:nvSpPr>
          <p:spPr>
            <a:xfrm rot="-970049">
              <a:off x="8316354" y="3884481"/>
              <a:ext cx="258866" cy="135797"/>
            </a:xfrm>
            <a:custGeom>
              <a:avLst/>
              <a:gdLst/>
              <a:ahLst/>
              <a:cxnLst/>
              <a:rect l="l" t="t" r="r" b="b"/>
              <a:pathLst>
                <a:path w="13342" h="6999" extrusionOk="0">
                  <a:moveTo>
                    <a:pt x="611" y="1"/>
                  </a:moveTo>
                  <a:cubicBezTo>
                    <a:pt x="148" y="1"/>
                    <a:pt x="0" y="149"/>
                    <a:pt x="0" y="591"/>
                  </a:cubicBezTo>
                  <a:cubicBezTo>
                    <a:pt x="21" y="2530"/>
                    <a:pt x="21" y="4469"/>
                    <a:pt x="0" y="6387"/>
                  </a:cubicBezTo>
                  <a:cubicBezTo>
                    <a:pt x="0" y="6851"/>
                    <a:pt x="148" y="6998"/>
                    <a:pt x="611" y="6998"/>
                  </a:cubicBezTo>
                  <a:cubicBezTo>
                    <a:pt x="2624" y="6988"/>
                    <a:pt x="4642" y="6982"/>
                    <a:pt x="6663" y="6982"/>
                  </a:cubicBezTo>
                  <a:cubicBezTo>
                    <a:pt x="8684" y="6982"/>
                    <a:pt x="10707" y="6988"/>
                    <a:pt x="12730" y="6998"/>
                  </a:cubicBezTo>
                  <a:cubicBezTo>
                    <a:pt x="13194" y="6998"/>
                    <a:pt x="13320" y="6851"/>
                    <a:pt x="13320" y="6387"/>
                  </a:cubicBezTo>
                  <a:cubicBezTo>
                    <a:pt x="13299" y="4490"/>
                    <a:pt x="13299" y="2572"/>
                    <a:pt x="13320" y="675"/>
                  </a:cubicBezTo>
                  <a:cubicBezTo>
                    <a:pt x="13341" y="149"/>
                    <a:pt x="13173" y="1"/>
                    <a:pt x="12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56"/>
            <p:cNvSpPr/>
            <p:nvPr/>
          </p:nvSpPr>
          <p:spPr>
            <a:xfrm rot="-970049">
              <a:off x="7817920" y="4028603"/>
              <a:ext cx="258866" cy="136204"/>
            </a:xfrm>
            <a:custGeom>
              <a:avLst/>
              <a:gdLst/>
              <a:ahLst/>
              <a:cxnLst/>
              <a:rect l="l" t="t" r="r" b="b"/>
              <a:pathLst>
                <a:path w="13342" h="7020" extrusionOk="0">
                  <a:moveTo>
                    <a:pt x="696" y="1"/>
                  </a:moveTo>
                  <a:cubicBezTo>
                    <a:pt x="169" y="1"/>
                    <a:pt x="1" y="148"/>
                    <a:pt x="1" y="675"/>
                  </a:cubicBezTo>
                  <a:cubicBezTo>
                    <a:pt x="43" y="2551"/>
                    <a:pt x="43" y="4448"/>
                    <a:pt x="1" y="6324"/>
                  </a:cubicBezTo>
                  <a:cubicBezTo>
                    <a:pt x="1" y="6830"/>
                    <a:pt x="148" y="7019"/>
                    <a:pt x="675" y="7019"/>
                  </a:cubicBezTo>
                  <a:cubicBezTo>
                    <a:pt x="2667" y="7009"/>
                    <a:pt x="4664" y="7003"/>
                    <a:pt x="6661" y="7003"/>
                  </a:cubicBezTo>
                  <a:cubicBezTo>
                    <a:pt x="8658" y="7003"/>
                    <a:pt x="10655" y="7009"/>
                    <a:pt x="12646" y="7019"/>
                  </a:cubicBezTo>
                  <a:cubicBezTo>
                    <a:pt x="13173" y="7019"/>
                    <a:pt x="13342" y="6872"/>
                    <a:pt x="13342" y="6345"/>
                  </a:cubicBezTo>
                  <a:cubicBezTo>
                    <a:pt x="13300" y="4490"/>
                    <a:pt x="13300" y="2614"/>
                    <a:pt x="13342" y="760"/>
                  </a:cubicBezTo>
                  <a:cubicBezTo>
                    <a:pt x="13342" y="191"/>
                    <a:pt x="13194" y="1"/>
                    <a:pt x="12604" y="1"/>
                  </a:cubicBezTo>
                  <a:cubicBezTo>
                    <a:pt x="11614" y="22"/>
                    <a:pt x="10628" y="27"/>
                    <a:pt x="9643" y="27"/>
                  </a:cubicBezTo>
                  <a:cubicBezTo>
                    <a:pt x="8658" y="27"/>
                    <a:pt x="7672" y="22"/>
                    <a:pt x="6682" y="22"/>
                  </a:cubicBezTo>
                  <a:cubicBezTo>
                    <a:pt x="4680" y="22"/>
                    <a:pt x="2677" y="22"/>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56"/>
            <p:cNvSpPr/>
            <p:nvPr/>
          </p:nvSpPr>
          <p:spPr>
            <a:xfrm rot="-970049">
              <a:off x="9324798" y="3591959"/>
              <a:ext cx="256421" cy="135816"/>
            </a:xfrm>
            <a:custGeom>
              <a:avLst/>
              <a:gdLst/>
              <a:ahLst/>
              <a:cxnLst/>
              <a:rect l="l" t="t" r="r" b="b"/>
              <a:pathLst>
                <a:path w="13216" h="7000" extrusionOk="0">
                  <a:moveTo>
                    <a:pt x="582" y="0"/>
                  </a:moveTo>
                  <a:cubicBezTo>
                    <a:pt x="97" y="0"/>
                    <a:pt x="1" y="214"/>
                    <a:pt x="1" y="676"/>
                  </a:cubicBezTo>
                  <a:cubicBezTo>
                    <a:pt x="22" y="2573"/>
                    <a:pt x="43" y="4449"/>
                    <a:pt x="1" y="6346"/>
                  </a:cubicBezTo>
                  <a:cubicBezTo>
                    <a:pt x="1" y="6873"/>
                    <a:pt x="169" y="6999"/>
                    <a:pt x="675" y="6999"/>
                  </a:cubicBezTo>
                  <a:cubicBezTo>
                    <a:pt x="1329" y="6992"/>
                    <a:pt x="1982" y="6990"/>
                    <a:pt x="2634" y="6990"/>
                  </a:cubicBezTo>
                  <a:cubicBezTo>
                    <a:pt x="3940" y="6990"/>
                    <a:pt x="5242" y="6999"/>
                    <a:pt x="6534" y="6999"/>
                  </a:cubicBezTo>
                  <a:lnTo>
                    <a:pt x="12520" y="6999"/>
                  </a:lnTo>
                  <a:cubicBezTo>
                    <a:pt x="13005" y="6999"/>
                    <a:pt x="13194" y="6894"/>
                    <a:pt x="13194" y="6346"/>
                  </a:cubicBezTo>
                  <a:cubicBezTo>
                    <a:pt x="13173" y="4428"/>
                    <a:pt x="13173" y="2531"/>
                    <a:pt x="13194" y="634"/>
                  </a:cubicBezTo>
                  <a:cubicBezTo>
                    <a:pt x="13215" y="128"/>
                    <a:pt x="13047" y="2"/>
                    <a:pt x="12562" y="2"/>
                  </a:cubicBezTo>
                  <a:cubicBezTo>
                    <a:pt x="10581" y="12"/>
                    <a:pt x="8595" y="18"/>
                    <a:pt x="6608" y="18"/>
                  </a:cubicBezTo>
                  <a:cubicBezTo>
                    <a:pt x="4622" y="18"/>
                    <a:pt x="2635" y="12"/>
                    <a:pt x="654" y="2"/>
                  </a:cubicBezTo>
                  <a:cubicBezTo>
                    <a:pt x="629" y="1"/>
                    <a:pt x="605" y="0"/>
                    <a:pt x="5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56"/>
            <p:cNvSpPr/>
            <p:nvPr/>
          </p:nvSpPr>
          <p:spPr>
            <a:xfrm rot="-970049">
              <a:off x="8826899" y="3736432"/>
              <a:ext cx="255994" cy="136204"/>
            </a:xfrm>
            <a:custGeom>
              <a:avLst/>
              <a:gdLst/>
              <a:ahLst/>
              <a:cxnLst/>
              <a:rect l="l" t="t" r="r" b="b"/>
              <a:pathLst>
                <a:path w="13194" h="7020" extrusionOk="0">
                  <a:moveTo>
                    <a:pt x="611" y="1"/>
                  </a:moveTo>
                  <a:cubicBezTo>
                    <a:pt x="169" y="1"/>
                    <a:pt x="0" y="127"/>
                    <a:pt x="0" y="591"/>
                  </a:cubicBezTo>
                  <a:cubicBezTo>
                    <a:pt x="21" y="2530"/>
                    <a:pt x="21" y="4469"/>
                    <a:pt x="0" y="6387"/>
                  </a:cubicBezTo>
                  <a:cubicBezTo>
                    <a:pt x="0" y="6893"/>
                    <a:pt x="169" y="7019"/>
                    <a:pt x="654" y="7019"/>
                  </a:cubicBezTo>
                  <a:cubicBezTo>
                    <a:pt x="2635" y="7009"/>
                    <a:pt x="4616" y="7003"/>
                    <a:pt x="6597" y="7003"/>
                  </a:cubicBezTo>
                  <a:cubicBezTo>
                    <a:pt x="8578" y="7003"/>
                    <a:pt x="10559" y="7009"/>
                    <a:pt x="12541" y="7019"/>
                  </a:cubicBezTo>
                  <a:cubicBezTo>
                    <a:pt x="13025" y="7019"/>
                    <a:pt x="13194" y="6893"/>
                    <a:pt x="13194" y="6387"/>
                  </a:cubicBezTo>
                  <a:cubicBezTo>
                    <a:pt x="13173" y="4490"/>
                    <a:pt x="13173" y="2572"/>
                    <a:pt x="13194" y="675"/>
                  </a:cubicBezTo>
                  <a:cubicBezTo>
                    <a:pt x="13194" y="127"/>
                    <a:pt x="13025" y="22"/>
                    <a:pt x="12519" y="22"/>
                  </a:cubicBezTo>
                  <a:lnTo>
                    <a:pt x="6597" y="22"/>
                  </a:lnTo>
                  <a:cubicBezTo>
                    <a:pt x="4595" y="22"/>
                    <a:pt x="2614" y="22"/>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56"/>
            <p:cNvSpPr/>
            <p:nvPr/>
          </p:nvSpPr>
          <p:spPr>
            <a:xfrm rot="-970049">
              <a:off x="8542700" y="3643344"/>
              <a:ext cx="222875" cy="146410"/>
            </a:xfrm>
            <a:custGeom>
              <a:avLst/>
              <a:gdLst/>
              <a:ahLst/>
              <a:cxnLst/>
              <a:rect l="l" t="t" r="r" b="b"/>
              <a:pathLst>
                <a:path w="11487" h="7546" extrusionOk="0">
                  <a:moveTo>
                    <a:pt x="5796" y="1"/>
                  </a:moveTo>
                  <a:cubicBezTo>
                    <a:pt x="4068" y="1"/>
                    <a:pt x="2340" y="1"/>
                    <a:pt x="611" y="22"/>
                  </a:cubicBezTo>
                  <a:cubicBezTo>
                    <a:pt x="581" y="20"/>
                    <a:pt x="552" y="20"/>
                    <a:pt x="525" y="20"/>
                  </a:cubicBezTo>
                  <a:cubicBezTo>
                    <a:pt x="147" y="20"/>
                    <a:pt x="0" y="160"/>
                    <a:pt x="0" y="612"/>
                  </a:cubicBezTo>
                  <a:cubicBezTo>
                    <a:pt x="21" y="2719"/>
                    <a:pt x="21" y="4848"/>
                    <a:pt x="0" y="6977"/>
                  </a:cubicBezTo>
                  <a:cubicBezTo>
                    <a:pt x="0" y="7419"/>
                    <a:pt x="148" y="7546"/>
                    <a:pt x="569" y="7546"/>
                  </a:cubicBezTo>
                  <a:cubicBezTo>
                    <a:pt x="2287" y="7535"/>
                    <a:pt x="4010" y="7530"/>
                    <a:pt x="5733" y="7530"/>
                  </a:cubicBezTo>
                  <a:cubicBezTo>
                    <a:pt x="7456" y="7530"/>
                    <a:pt x="9179" y="7535"/>
                    <a:pt x="10896" y="7546"/>
                  </a:cubicBezTo>
                  <a:cubicBezTo>
                    <a:pt x="11381" y="7546"/>
                    <a:pt x="11487" y="7335"/>
                    <a:pt x="11487" y="6914"/>
                  </a:cubicBezTo>
                  <a:cubicBezTo>
                    <a:pt x="11466" y="4806"/>
                    <a:pt x="11466" y="2698"/>
                    <a:pt x="11487" y="591"/>
                  </a:cubicBezTo>
                  <a:cubicBezTo>
                    <a:pt x="11487" y="127"/>
                    <a:pt x="11318" y="1"/>
                    <a:pt x="108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56"/>
            <p:cNvSpPr/>
            <p:nvPr/>
          </p:nvSpPr>
          <p:spPr>
            <a:xfrm rot="-970049">
              <a:off x="9548896" y="3352205"/>
              <a:ext cx="215521" cy="146410"/>
            </a:xfrm>
            <a:custGeom>
              <a:avLst/>
              <a:gdLst/>
              <a:ahLst/>
              <a:cxnLst/>
              <a:rect l="l" t="t" r="r" b="b"/>
              <a:pathLst>
                <a:path w="11108" h="7546" extrusionOk="0">
                  <a:moveTo>
                    <a:pt x="653" y="1"/>
                  </a:moveTo>
                  <a:cubicBezTo>
                    <a:pt x="169" y="1"/>
                    <a:pt x="0" y="127"/>
                    <a:pt x="0" y="633"/>
                  </a:cubicBezTo>
                  <a:cubicBezTo>
                    <a:pt x="21" y="2698"/>
                    <a:pt x="21" y="4785"/>
                    <a:pt x="0" y="6871"/>
                  </a:cubicBezTo>
                  <a:cubicBezTo>
                    <a:pt x="0" y="7419"/>
                    <a:pt x="190" y="7525"/>
                    <a:pt x="696" y="7525"/>
                  </a:cubicBezTo>
                  <a:cubicBezTo>
                    <a:pt x="1237" y="7518"/>
                    <a:pt x="1778" y="7515"/>
                    <a:pt x="2318" y="7515"/>
                  </a:cubicBezTo>
                  <a:cubicBezTo>
                    <a:pt x="3398" y="7515"/>
                    <a:pt x="4475" y="7525"/>
                    <a:pt x="5543" y="7525"/>
                  </a:cubicBezTo>
                  <a:cubicBezTo>
                    <a:pt x="6365" y="7525"/>
                    <a:pt x="7187" y="7519"/>
                    <a:pt x="8009" y="7519"/>
                  </a:cubicBezTo>
                  <a:cubicBezTo>
                    <a:pt x="8831" y="7519"/>
                    <a:pt x="9653" y="7525"/>
                    <a:pt x="10475" y="7546"/>
                  </a:cubicBezTo>
                  <a:cubicBezTo>
                    <a:pt x="10939" y="7546"/>
                    <a:pt x="11086" y="7419"/>
                    <a:pt x="11086" y="6935"/>
                  </a:cubicBezTo>
                  <a:cubicBezTo>
                    <a:pt x="11065" y="4827"/>
                    <a:pt x="11065" y="2719"/>
                    <a:pt x="11086" y="612"/>
                  </a:cubicBezTo>
                  <a:cubicBezTo>
                    <a:pt x="11107" y="106"/>
                    <a:pt x="10918" y="1"/>
                    <a:pt x="10433" y="1"/>
                  </a:cubicBezTo>
                  <a:cubicBezTo>
                    <a:pt x="8799" y="11"/>
                    <a:pt x="7166" y="16"/>
                    <a:pt x="5535" y="16"/>
                  </a:cubicBezTo>
                  <a:cubicBezTo>
                    <a:pt x="3904" y="16"/>
                    <a:pt x="2276" y="11"/>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56"/>
            <p:cNvSpPr/>
            <p:nvPr/>
          </p:nvSpPr>
          <p:spPr>
            <a:xfrm rot="-970049">
              <a:off x="9050524" y="3497131"/>
              <a:ext cx="212669" cy="146041"/>
            </a:xfrm>
            <a:custGeom>
              <a:avLst/>
              <a:gdLst/>
              <a:ahLst/>
              <a:cxnLst/>
              <a:rect l="l" t="t" r="r" b="b"/>
              <a:pathLst>
                <a:path w="10961" h="7527" extrusionOk="0">
                  <a:moveTo>
                    <a:pt x="612" y="1"/>
                  </a:moveTo>
                  <a:cubicBezTo>
                    <a:pt x="169" y="1"/>
                    <a:pt x="1" y="127"/>
                    <a:pt x="1" y="591"/>
                  </a:cubicBezTo>
                  <a:cubicBezTo>
                    <a:pt x="22" y="2698"/>
                    <a:pt x="22" y="4806"/>
                    <a:pt x="1" y="6914"/>
                  </a:cubicBezTo>
                  <a:cubicBezTo>
                    <a:pt x="1" y="7377"/>
                    <a:pt x="148" y="7525"/>
                    <a:pt x="612" y="7525"/>
                  </a:cubicBezTo>
                  <a:cubicBezTo>
                    <a:pt x="1153" y="7518"/>
                    <a:pt x="1694" y="7515"/>
                    <a:pt x="2235" y="7515"/>
                  </a:cubicBezTo>
                  <a:cubicBezTo>
                    <a:pt x="3316" y="7515"/>
                    <a:pt x="4398" y="7525"/>
                    <a:pt x="5480" y="7525"/>
                  </a:cubicBezTo>
                  <a:cubicBezTo>
                    <a:pt x="6562" y="7525"/>
                    <a:pt x="7644" y="7515"/>
                    <a:pt x="8726" y="7515"/>
                  </a:cubicBezTo>
                  <a:cubicBezTo>
                    <a:pt x="9267" y="7515"/>
                    <a:pt x="9808" y="7518"/>
                    <a:pt x="10349" y="7525"/>
                  </a:cubicBezTo>
                  <a:cubicBezTo>
                    <a:pt x="10377" y="7526"/>
                    <a:pt x="10404" y="7527"/>
                    <a:pt x="10430" y="7527"/>
                  </a:cubicBezTo>
                  <a:cubicBezTo>
                    <a:pt x="10830" y="7527"/>
                    <a:pt x="10960" y="7370"/>
                    <a:pt x="10960" y="6935"/>
                  </a:cubicBezTo>
                  <a:cubicBezTo>
                    <a:pt x="10939" y="4827"/>
                    <a:pt x="10939" y="2719"/>
                    <a:pt x="10960" y="612"/>
                  </a:cubicBezTo>
                  <a:cubicBezTo>
                    <a:pt x="10960" y="148"/>
                    <a:pt x="10834" y="1"/>
                    <a:pt x="10370" y="1"/>
                  </a:cubicBezTo>
                  <a:cubicBezTo>
                    <a:pt x="8747" y="11"/>
                    <a:pt x="7119" y="16"/>
                    <a:pt x="5491" y="16"/>
                  </a:cubicBezTo>
                  <a:cubicBezTo>
                    <a:pt x="3863" y="16"/>
                    <a:pt x="2235" y="1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56"/>
            <p:cNvSpPr/>
            <p:nvPr/>
          </p:nvSpPr>
          <p:spPr>
            <a:xfrm rot="-970049">
              <a:off x="8044452" y="3789180"/>
              <a:ext cx="210612" cy="146410"/>
            </a:xfrm>
            <a:custGeom>
              <a:avLst/>
              <a:gdLst/>
              <a:ahLst/>
              <a:cxnLst/>
              <a:rect l="l" t="t" r="r" b="b"/>
              <a:pathLst>
                <a:path w="10855" h="7546" extrusionOk="0">
                  <a:moveTo>
                    <a:pt x="633" y="1"/>
                  </a:moveTo>
                  <a:cubicBezTo>
                    <a:pt x="169" y="1"/>
                    <a:pt x="22" y="127"/>
                    <a:pt x="22" y="612"/>
                  </a:cubicBezTo>
                  <a:cubicBezTo>
                    <a:pt x="43" y="2719"/>
                    <a:pt x="43" y="4827"/>
                    <a:pt x="22" y="6935"/>
                  </a:cubicBezTo>
                  <a:cubicBezTo>
                    <a:pt x="1" y="7440"/>
                    <a:pt x="190" y="7546"/>
                    <a:pt x="675" y="7546"/>
                  </a:cubicBezTo>
                  <a:cubicBezTo>
                    <a:pt x="2256" y="7535"/>
                    <a:pt x="3842" y="7530"/>
                    <a:pt x="5430" y="7530"/>
                  </a:cubicBezTo>
                  <a:cubicBezTo>
                    <a:pt x="7019" y="7530"/>
                    <a:pt x="8610" y="7535"/>
                    <a:pt x="10201" y="7546"/>
                  </a:cubicBezTo>
                  <a:cubicBezTo>
                    <a:pt x="10686" y="7546"/>
                    <a:pt x="10855" y="7419"/>
                    <a:pt x="10855" y="6914"/>
                  </a:cubicBezTo>
                  <a:cubicBezTo>
                    <a:pt x="10813" y="4827"/>
                    <a:pt x="10813" y="2762"/>
                    <a:pt x="10855" y="675"/>
                  </a:cubicBezTo>
                  <a:cubicBezTo>
                    <a:pt x="10855" y="127"/>
                    <a:pt x="10665" y="22"/>
                    <a:pt x="10159" y="22"/>
                  </a:cubicBezTo>
                  <a:cubicBezTo>
                    <a:pt x="9632" y="29"/>
                    <a:pt x="9105" y="31"/>
                    <a:pt x="8578" y="31"/>
                  </a:cubicBezTo>
                  <a:cubicBezTo>
                    <a:pt x="7525" y="31"/>
                    <a:pt x="6471" y="22"/>
                    <a:pt x="5417" y="22"/>
                  </a:cubicBezTo>
                  <a:cubicBezTo>
                    <a:pt x="3815" y="22"/>
                    <a:pt x="2213" y="22"/>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56"/>
            <p:cNvSpPr/>
            <p:nvPr/>
          </p:nvSpPr>
          <p:spPr>
            <a:xfrm rot="-970049">
              <a:off x="8589616" y="3810417"/>
              <a:ext cx="222875" cy="135836"/>
            </a:xfrm>
            <a:custGeom>
              <a:avLst/>
              <a:gdLst/>
              <a:ahLst/>
              <a:cxnLst/>
              <a:rect l="l" t="t" r="r" b="b"/>
              <a:pathLst>
                <a:path w="11487" h="7001" extrusionOk="0">
                  <a:moveTo>
                    <a:pt x="525" y="1"/>
                  </a:moveTo>
                  <a:cubicBezTo>
                    <a:pt x="147" y="1"/>
                    <a:pt x="0" y="141"/>
                    <a:pt x="0" y="593"/>
                  </a:cubicBezTo>
                  <a:cubicBezTo>
                    <a:pt x="21" y="2532"/>
                    <a:pt x="21" y="4492"/>
                    <a:pt x="0" y="6431"/>
                  </a:cubicBezTo>
                  <a:cubicBezTo>
                    <a:pt x="0" y="6874"/>
                    <a:pt x="148" y="7000"/>
                    <a:pt x="569" y="7000"/>
                  </a:cubicBezTo>
                  <a:cubicBezTo>
                    <a:pt x="2287" y="6990"/>
                    <a:pt x="4005" y="6984"/>
                    <a:pt x="5725" y="6984"/>
                  </a:cubicBezTo>
                  <a:cubicBezTo>
                    <a:pt x="7445" y="6984"/>
                    <a:pt x="9168" y="6990"/>
                    <a:pt x="10896" y="7000"/>
                  </a:cubicBezTo>
                  <a:cubicBezTo>
                    <a:pt x="11318" y="7000"/>
                    <a:pt x="11466" y="6874"/>
                    <a:pt x="11466" y="6431"/>
                  </a:cubicBezTo>
                  <a:cubicBezTo>
                    <a:pt x="11444" y="4492"/>
                    <a:pt x="11444" y="2532"/>
                    <a:pt x="11466" y="593"/>
                  </a:cubicBezTo>
                  <a:cubicBezTo>
                    <a:pt x="11487" y="129"/>
                    <a:pt x="11318" y="3"/>
                    <a:pt x="10854" y="3"/>
                  </a:cubicBezTo>
                  <a:lnTo>
                    <a:pt x="611" y="3"/>
                  </a:lnTo>
                  <a:cubicBezTo>
                    <a:pt x="581" y="2"/>
                    <a:pt x="552" y="1"/>
                    <a:pt x="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6"/>
            <p:cNvSpPr/>
            <p:nvPr/>
          </p:nvSpPr>
          <p:spPr>
            <a:xfrm rot="-970049">
              <a:off x="9595882" y="3519366"/>
              <a:ext cx="215114" cy="136204"/>
            </a:xfrm>
            <a:custGeom>
              <a:avLst/>
              <a:gdLst/>
              <a:ahLst/>
              <a:cxnLst/>
              <a:rect l="l" t="t" r="r" b="b"/>
              <a:pathLst>
                <a:path w="11087" h="7020" extrusionOk="0">
                  <a:moveTo>
                    <a:pt x="653" y="1"/>
                  </a:moveTo>
                  <a:cubicBezTo>
                    <a:pt x="190" y="1"/>
                    <a:pt x="0" y="106"/>
                    <a:pt x="0" y="633"/>
                  </a:cubicBezTo>
                  <a:cubicBezTo>
                    <a:pt x="21" y="2572"/>
                    <a:pt x="21" y="4490"/>
                    <a:pt x="0" y="6429"/>
                  </a:cubicBezTo>
                  <a:cubicBezTo>
                    <a:pt x="0" y="6893"/>
                    <a:pt x="148" y="7019"/>
                    <a:pt x="611" y="7019"/>
                  </a:cubicBezTo>
                  <a:cubicBezTo>
                    <a:pt x="2255" y="7009"/>
                    <a:pt x="3899" y="7003"/>
                    <a:pt x="5543" y="7003"/>
                  </a:cubicBezTo>
                  <a:cubicBezTo>
                    <a:pt x="7187" y="7003"/>
                    <a:pt x="8831" y="7009"/>
                    <a:pt x="10475" y="7019"/>
                  </a:cubicBezTo>
                  <a:cubicBezTo>
                    <a:pt x="10981" y="7019"/>
                    <a:pt x="11086" y="6851"/>
                    <a:pt x="11086" y="6366"/>
                  </a:cubicBezTo>
                  <a:cubicBezTo>
                    <a:pt x="11065" y="4469"/>
                    <a:pt x="11065" y="2551"/>
                    <a:pt x="11086" y="654"/>
                  </a:cubicBezTo>
                  <a:cubicBezTo>
                    <a:pt x="11086" y="148"/>
                    <a:pt x="10939" y="22"/>
                    <a:pt x="10454" y="22"/>
                  </a:cubicBezTo>
                  <a:lnTo>
                    <a:pt x="5585" y="22"/>
                  </a:lnTo>
                  <a:cubicBezTo>
                    <a:pt x="3941" y="22"/>
                    <a:pt x="2297" y="22"/>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56"/>
            <p:cNvSpPr/>
            <p:nvPr/>
          </p:nvSpPr>
          <p:spPr>
            <a:xfrm rot="-970049">
              <a:off x="9097607" y="3664608"/>
              <a:ext cx="212669" cy="135816"/>
            </a:xfrm>
            <a:custGeom>
              <a:avLst/>
              <a:gdLst/>
              <a:ahLst/>
              <a:cxnLst/>
              <a:rect l="l" t="t" r="r" b="b"/>
              <a:pathLst>
                <a:path w="10961" h="7000" extrusionOk="0">
                  <a:moveTo>
                    <a:pt x="534" y="0"/>
                  </a:moveTo>
                  <a:cubicBezTo>
                    <a:pt x="149" y="0"/>
                    <a:pt x="1" y="157"/>
                    <a:pt x="1" y="592"/>
                  </a:cubicBezTo>
                  <a:cubicBezTo>
                    <a:pt x="22" y="2531"/>
                    <a:pt x="22" y="4491"/>
                    <a:pt x="1" y="6430"/>
                  </a:cubicBezTo>
                  <a:cubicBezTo>
                    <a:pt x="1" y="6873"/>
                    <a:pt x="169" y="6999"/>
                    <a:pt x="591" y="6999"/>
                  </a:cubicBezTo>
                  <a:cubicBezTo>
                    <a:pt x="2224" y="6989"/>
                    <a:pt x="3857" y="6983"/>
                    <a:pt x="5491" y="6983"/>
                  </a:cubicBezTo>
                  <a:cubicBezTo>
                    <a:pt x="7124" y="6983"/>
                    <a:pt x="8758" y="6989"/>
                    <a:pt x="10391" y="6999"/>
                  </a:cubicBezTo>
                  <a:cubicBezTo>
                    <a:pt x="10791" y="6999"/>
                    <a:pt x="10960" y="6873"/>
                    <a:pt x="10960" y="6430"/>
                  </a:cubicBezTo>
                  <a:cubicBezTo>
                    <a:pt x="10939" y="4491"/>
                    <a:pt x="10939" y="2531"/>
                    <a:pt x="10960" y="592"/>
                  </a:cubicBezTo>
                  <a:cubicBezTo>
                    <a:pt x="10960" y="107"/>
                    <a:pt x="10791" y="2"/>
                    <a:pt x="10349" y="2"/>
                  </a:cubicBezTo>
                  <a:lnTo>
                    <a:pt x="612" y="2"/>
                  </a:lnTo>
                  <a:cubicBezTo>
                    <a:pt x="585" y="1"/>
                    <a:pt x="559" y="0"/>
                    <a:pt x="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56"/>
            <p:cNvSpPr/>
            <p:nvPr/>
          </p:nvSpPr>
          <p:spPr>
            <a:xfrm rot="-970049">
              <a:off x="8090987" y="3956405"/>
              <a:ext cx="210612" cy="135836"/>
            </a:xfrm>
            <a:custGeom>
              <a:avLst/>
              <a:gdLst/>
              <a:ahLst/>
              <a:cxnLst/>
              <a:rect l="l" t="t" r="r" b="b"/>
              <a:pathLst>
                <a:path w="10855" h="7001" extrusionOk="0">
                  <a:moveTo>
                    <a:pt x="654" y="1"/>
                  </a:moveTo>
                  <a:cubicBezTo>
                    <a:pt x="169" y="1"/>
                    <a:pt x="22" y="127"/>
                    <a:pt x="22" y="633"/>
                  </a:cubicBezTo>
                  <a:cubicBezTo>
                    <a:pt x="43" y="2530"/>
                    <a:pt x="43" y="4448"/>
                    <a:pt x="22" y="6345"/>
                  </a:cubicBezTo>
                  <a:cubicBezTo>
                    <a:pt x="0" y="6893"/>
                    <a:pt x="211" y="6998"/>
                    <a:pt x="717" y="6998"/>
                  </a:cubicBezTo>
                  <a:cubicBezTo>
                    <a:pt x="1230" y="6991"/>
                    <a:pt x="1745" y="6989"/>
                    <a:pt x="2262" y="6989"/>
                  </a:cubicBezTo>
                  <a:cubicBezTo>
                    <a:pt x="3295" y="6989"/>
                    <a:pt x="4335" y="6998"/>
                    <a:pt x="5375" y="6998"/>
                  </a:cubicBezTo>
                  <a:cubicBezTo>
                    <a:pt x="6443" y="6998"/>
                    <a:pt x="7511" y="6989"/>
                    <a:pt x="8572" y="6989"/>
                  </a:cubicBezTo>
                  <a:cubicBezTo>
                    <a:pt x="9103" y="6989"/>
                    <a:pt x="9632" y="6991"/>
                    <a:pt x="10159" y="6998"/>
                  </a:cubicBezTo>
                  <a:cubicBezTo>
                    <a:pt x="10191" y="6999"/>
                    <a:pt x="10221" y="7000"/>
                    <a:pt x="10250" y="7000"/>
                  </a:cubicBezTo>
                  <a:cubicBezTo>
                    <a:pt x="10706" y="7000"/>
                    <a:pt x="10855" y="6840"/>
                    <a:pt x="10855" y="6345"/>
                  </a:cubicBezTo>
                  <a:cubicBezTo>
                    <a:pt x="10812" y="4448"/>
                    <a:pt x="10812" y="2572"/>
                    <a:pt x="10855" y="675"/>
                  </a:cubicBezTo>
                  <a:cubicBezTo>
                    <a:pt x="10855" y="191"/>
                    <a:pt x="10728" y="1"/>
                    <a:pt x="10180" y="1"/>
                  </a:cubicBezTo>
                  <a:cubicBezTo>
                    <a:pt x="8599" y="11"/>
                    <a:pt x="7014" y="17"/>
                    <a:pt x="5425" y="17"/>
                  </a:cubicBezTo>
                  <a:cubicBezTo>
                    <a:pt x="3836" y="17"/>
                    <a:pt x="22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6"/>
            <p:cNvSpPr/>
            <p:nvPr/>
          </p:nvSpPr>
          <p:spPr>
            <a:xfrm rot="-970049">
              <a:off x="7574270" y="3471541"/>
              <a:ext cx="2381597" cy="596854"/>
            </a:xfrm>
            <a:custGeom>
              <a:avLst/>
              <a:gdLst/>
              <a:ahLst/>
              <a:cxnLst/>
              <a:rect l="l" t="t" r="r" b="b"/>
              <a:pathLst>
                <a:path w="122748" h="30762" extrusionOk="0">
                  <a:moveTo>
                    <a:pt x="22318" y="7534"/>
                  </a:moveTo>
                  <a:cubicBezTo>
                    <a:pt x="22778" y="7534"/>
                    <a:pt x="22910" y="7712"/>
                    <a:pt x="22910" y="8210"/>
                  </a:cubicBezTo>
                  <a:cubicBezTo>
                    <a:pt x="22868" y="10254"/>
                    <a:pt x="22868" y="12320"/>
                    <a:pt x="22910" y="14385"/>
                  </a:cubicBezTo>
                  <a:cubicBezTo>
                    <a:pt x="22910" y="14912"/>
                    <a:pt x="22762" y="15060"/>
                    <a:pt x="22235" y="15060"/>
                  </a:cubicBezTo>
                  <a:cubicBezTo>
                    <a:pt x="21561" y="15053"/>
                    <a:pt x="20887" y="15050"/>
                    <a:pt x="20212" y="15050"/>
                  </a:cubicBezTo>
                  <a:cubicBezTo>
                    <a:pt x="18863" y="15050"/>
                    <a:pt x="17514" y="15060"/>
                    <a:pt x="16166" y="15060"/>
                  </a:cubicBezTo>
                  <a:cubicBezTo>
                    <a:pt x="14859" y="15060"/>
                    <a:pt x="13543" y="15050"/>
                    <a:pt x="12223" y="15050"/>
                  </a:cubicBezTo>
                  <a:cubicBezTo>
                    <a:pt x="11564" y="15050"/>
                    <a:pt x="10903" y="15053"/>
                    <a:pt x="10243" y="15060"/>
                  </a:cubicBezTo>
                  <a:cubicBezTo>
                    <a:pt x="9716" y="15060"/>
                    <a:pt x="9590" y="14912"/>
                    <a:pt x="9590" y="14385"/>
                  </a:cubicBezTo>
                  <a:cubicBezTo>
                    <a:pt x="9611" y="12320"/>
                    <a:pt x="9611" y="10254"/>
                    <a:pt x="9590" y="8189"/>
                  </a:cubicBezTo>
                  <a:cubicBezTo>
                    <a:pt x="9569" y="7683"/>
                    <a:pt x="9737" y="7536"/>
                    <a:pt x="10264" y="7536"/>
                  </a:cubicBezTo>
                  <a:cubicBezTo>
                    <a:pt x="12256" y="7546"/>
                    <a:pt x="14253" y="7551"/>
                    <a:pt x="16250" y="7551"/>
                  </a:cubicBezTo>
                  <a:cubicBezTo>
                    <a:pt x="18247" y="7551"/>
                    <a:pt x="20244" y="7546"/>
                    <a:pt x="22235" y="7536"/>
                  </a:cubicBezTo>
                  <a:cubicBezTo>
                    <a:pt x="22264" y="7534"/>
                    <a:pt x="22291" y="7534"/>
                    <a:pt x="22318" y="7534"/>
                  </a:cubicBezTo>
                  <a:close/>
                  <a:moveTo>
                    <a:pt x="49023" y="7536"/>
                  </a:moveTo>
                  <a:cubicBezTo>
                    <a:pt x="49466" y="7536"/>
                    <a:pt x="49634" y="7641"/>
                    <a:pt x="49634" y="8126"/>
                  </a:cubicBezTo>
                  <a:cubicBezTo>
                    <a:pt x="49613" y="10233"/>
                    <a:pt x="49613" y="12341"/>
                    <a:pt x="49634" y="14449"/>
                  </a:cubicBezTo>
                  <a:cubicBezTo>
                    <a:pt x="49655" y="14954"/>
                    <a:pt x="49445" y="15060"/>
                    <a:pt x="48981" y="15060"/>
                  </a:cubicBezTo>
                  <a:lnTo>
                    <a:pt x="42995" y="15060"/>
                  </a:lnTo>
                  <a:cubicBezTo>
                    <a:pt x="41661" y="15060"/>
                    <a:pt x="40326" y="15050"/>
                    <a:pt x="38997" y="15050"/>
                  </a:cubicBezTo>
                  <a:cubicBezTo>
                    <a:pt x="38333" y="15050"/>
                    <a:pt x="37670" y="15053"/>
                    <a:pt x="37010" y="15060"/>
                  </a:cubicBezTo>
                  <a:cubicBezTo>
                    <a:pt x="36504" y="15060"/>
                    <a:pt x="36314" y="14933"/>
                    <a:pt x="36314" y="14406"/>
                  </a:cubicBezTo>
                  <a:cubicBezTo>
                    <a:pt x="36335" y="12320"/>
                    <a:pt x="36335" y="10233"/>
                    <a:pt x="36314" y="8147"/>
                  </a:cubicBezTo>
                  <a:cubicBezTo>
                    <a:pt x="36314" y="7704"/>
                    <a:pt x="36441" y="7536"/>
                    <a:pt x="36904" y="7536"/>
                  </a:cubicBezTo>
                  <a:close/>
                  <a:moveTo>
                    <a:pt x="76317" y="7515"/>
                  </a:moveTo>
                  <a:cubicBezTo>
                    <a:pt x="76780" y="7515"/>
                    <a:pt x="76907" y="7683"/>
                    <a:pt x="76907" y="8126"/>
                  </a:cubicBezTo>
                  <a:cubicBezTo>
                    <a:pt x="76886" y="10233"/>
                    <a:pt x="76886" y="12341"/>
                    <a:pt x="76907" y="14449"/>
                  </a:cubicBezTo>
                  <a:cubicBezTo>
                    <a:pt x="76907" y="14975"/>
                    <a:pt x="76696" y="15060"/>
                    <a:pt x="76254" y="15060"/>
                  </a:cubicBezTo>
                  <a:lnTo>
                    <a:pt x="64409" y="15060"/>
                  </a:lnTo>
                  <a:cubicBezTo>
                    <a:pt x="63924" y="15060"/>
                    <a:pt x="63713" y="14975"/>
                    <a:pt x="63713" y="14406"/>
                  </a:cubicBezTo>
                  <a:cubicBezTo>
                    <a:pt x="63734" y="12320"/>
                    <a:pt x="63734" y="10254"/>
                    <a:pt x="63713" y="8168"/>
                  </a:cubicBezTo>
                  <a:cubicBezTo>
                    <a:pt x="63713" y="7683"/>
                    <a:pt x="63840" y="7515"/>
                    <a:pt x="64346" y="7515"/>
                  </a:cubicBezTo>
                  <a:cubicBezTo>
                    <a:pt x="66337" y="7525"/>
                    <a:pt x="68334" y="7530"/>
                    <a:pt x="70331" y="7530"/>
                  </a:cubicBezTo>
                  <a:cubicBezTo>
                    <a:pt x="72328" y="7530"/>
                    <a:pt x="74325" y="7525"/>
                    <a:pt x="76317" y="7515"/>
                  </a:cubicBezTo>
                  <a:close/>
                  <a:moveTo>
                    <a:pt x="88562" y="7515"/>
                  </a:moveTo>
                  <a:cubicBezTo>
                    <a:pt x="89026" y="7515"/>
                    <a:pt x="89152" y="7683"/>
                    <a:pt x="89152" y="8126"/>
                  </a:cubicBezTo>
                  <a:cubicBezTo>
                    <a:pt x="89131" y="10233"/>
                    <a:pt x="89131" y="12341"/>
                    <a:pt x="89152" y="14449"/>
                  </a:cubicBezTo>
                  <a:cubicBezTo>
                    <a:pt x="89152" y="14912"/>
                    <a:pt x="89005" y="15060"/>
                    <a:pt x="88541" y="15060"/>
                  </a:cubicBezTo>
                  <a:cubicBezTo>
                    <a:pt x="88000" y="15053"/>
                    <a:pt x="87459" y="15050"/>
                    <a:pt x="86918" y="15050"/>
                  </a:cubicBezTo>
                  <a:cubicBezTo>
                    <a:pt x="85836" y="15050"/>
                    <a:pt x="84754" y="15060"/>
                    <a:pt x="83672" y="15060"/>
                  </a:cubicBezTo>
                  <a:cubicBezTo>
                    <a:pt x="82576" y="15060"/>
                    <a:pt x="81499" y="15050"/>
                    <a:pt x="80422" y="15050"/>
                  </a:cubicBezTo>
                  <a:cubicBezTo>
                    <a:pt x="79883" y="15050"/>
                    <a:pt x="79345" y="15053"/>
                    <a:pt x="78804" y="15060"/>
                  </a:cubicBezTo>
                  <a:cubicBezTo>
                    <a:pt x="78340" y="15060"/>
                    <a:pt x="78193" y="14891"/>
                    <a:pt x="78193" y="14449"/>
                  </a:cubicBezTo>
                  <a:cubicBezTo>
                    <a:pt x="78214" y="12341"/>
                    <a:pt x="78214" y="10233"/>
                    <a:pt x="78193" y="8126"/>
                  </a:cubicBezTo>
                  <a:cubicBezTo>
                    <a:pt x="78193" y="7662"/>
                    <a:pt x="78340" y="7515"/>
                    <a:pt x="78804" y="7515"/>
                  </a:cubicBezTo>
                  <a:cubicBezTo>
                    <a:pt x="80427" y="7525"/>
                    <a:pt x="82049" y="7530"/>
                    <a:pt x="83675" y="7530"/>
                  </a:cubicBezTo>
                  <a:cubicBezTo>
                    <a:pt x="85300" y="7530"/>
                    <a:pt x="86929" y="7525"/>
                    <a:pt x="88562" y="7515"/>
                  </a:cubicBezTo>
                  <a:close/>
                  <a:moveTo>
                    <a:pt x="103041" y="7515"/>
                  </a:moveTo>
                  <a:cubicBezTo>
                    <a:pt x="103505" y="7515"/>
                    <a:pt x="103652" y="7683"/>
                    <a:pt x="103652" y="8126"/>
                  </a:cubicBezTo>
                  <a:cubicBezTo>
                    <a:pt x="103631" y="10233"/>
                    <a:pt x="103610" y="12341"/>
                    <a:pt x="103652" y="14449"/>
                  </a:cubicBezTo>
                  <a:cubicBezTo>
                    <a:pt x="103652" y="14975"/>
                    <a:pt x="103442" y="15060"/>
                    <a:pt x="102978" y="15060"/>
                  </a:cubicBezTo>
                  <a:lnTo>
                    <a:pt x="97056" y="15060"/>
                  </a:lnTo>
                  <a:cubicBezTo>
                    <a:pt x="95735" y="15060"/>
                    <a:pt x="94405" y="15050"/>
                    <a:pt x="93078" y="15050"/>
                  </a:cubicBezTo>
                  <a:cubicBezTo>
                    <a:pt x="92414" y="15050"/>
                    <a:pt x="91751" y="15053"/>
                    <a:pt x="91091" y="15060"/>
                  </a:cubicBezTo>
                  <a:cubicBezTo>
                    <a:pt x="90585" y="15060"/>
                    <a:pt x="90459" y="14891"/>
                    <a:pt x="90459" y="14406"/>
                  </a:cubicBezTo>
                  <a:cubicBezTo>
                    <a:pt x="90480" y="12341"/>
                    <a:pt x="90480" y="10254"/>
                    <a:pt x="90459" y="8168"/>
                  </a:cubicBezTo>
                  <a:cubicBezTo>
                    <a:pt x="90438" y="7683"/>
                    <a:pt x="90585" y="7515"/>
                    <a:pt x="91070" y="7515"/>
                  </a:cubicBezTo>
                  <a:cubicBezTo>
                    <a:pt x="93072" y="7525"/>
                    <a:pt x="95069" y="7530"/>
                    <a:pt x="97064" y="7530"/>
                  </a:cubicBezTo>
                  <a:cubicBezTo>
                    <a:pt x="99058" y="7530"/>
                    <a:pt x="101050" y="7525"/>
                    <a:pt x="103041" y="7515"/>
                  </a:cubicBezTo>
                  <a:close/>
                  <a:moveTo>
                    <a:pt x="115371" y="7515"/>
                  </a:moveTo>
                  <a:cubicBezTo>
                    <a:pt x="115856" y="7515"/>
                    <a:pt x="116024" y="7641"/>
                    <a:pt x="116024" y="8147"/>
                  </a:cubicBezTo>
                  <a:cubicBezTo>
                    <a:pt x="116003" y="10254"/>
                    <a:pt x="116003" y="12362"/>
                    <a:pt x="116024" y="14470"/>
                  </a:cubicBezTo>
                  <a:cubicBezTo>
                    <a:pt x="116024" y="14933"/>
                    <a:pt x="115877" y="15060"/>
                    <a:pt x="115413" y="15060"/>
                  </a:cubicBezTo>
                  <a:cubicBezTo>
                    <a:pt x="114865" y="15053"/>
                    <a:pt x="114317" y="15050"/>
                    <a:pt x="113769" y="15050"/>
                  </a:cubicBezTo>
                  <a:cubicBezTo>
                    <a:pt x="112673" y="15050"/>
                    <a:pt x="111577" y="15060"/>
                    <a:pt x="110481" y="15060"/>
                  </a:cubicBezTo>
                  <a:cubicBezTo>
                    <a:pt x="109399" y="15060"/>
                    <a:pt x="108317" y="15050"/>
                    <a:pt x="107235" y="15050"/>
                  </a:cubicBezTo>
                  <a:cubicBezTo>
                    <a:pt x="106694" y="15050"/>
                    <a:pt x="106154" y="15053"/>
                    <a:pt x="105613" y="15060"/>
                  </a:cubicBezTo>
                  <a:cubicBezTo>
                    <a:pt x="105128" y="15060"/>
                    <a:pt x="104938" y="14933"/>
                    <a:pt x="104938" y="14385"/>
                  </a:cubicBezTo>
                  <a:cubicBezTo>
                    <a:pt x="104959" y="12320"/>
                    <a:pt x="104959" y="10233"/>
                    <a:pt x="104938" y="8147"/>
                  </a:cubicBezTo>
                  <a:cubicBezTo>
                    <a:pt x="104917" y="7662"/>
                    <a:pt x="105086" y="7515"/>
                    <a:pt x="105570" y="7515"/>
                  </a:cubicBezTo>
                  <a:cubicBezTo>
                    <a:pt x="107204" y="7525"/>
                    <a:pt x="108837" y="7530"/>
                    <a:pt x="110471" y="7530"/>
                  </a:cubicBezTo>
                  <a:cubicBezTo>
                    <a:pt x="112104" y="7530"/>
                    <a:pt x="113737" y="7525"/>
                    <a:pt x="115371" y="7515"/>
                  </a:cubicBezTo>
                  <a:close/>
                  <a:moveTo>
                    <a:pt x="61795" y="7536"/>
                  </a:moveTo>
                  <a:cubicBezTo>
                    <a:pt x="62259" y="7536"/>
                    <a:pt x="62407" y="7662"/>
                    <a:pt x="62407" y="8126"/>
                  </a:cubicBezTo>
                  <a:cubicBezTo>
                    <a:pt x="62385" y="10233"/>
                    <a:pt x="62385" y="12341"/>
                    <a:pt x="62407" y="14449"/>
                  </a:cubicBezTo>
                  <a:cubicBezTo>
                    <a:pt x="62407" y="14891"/>
                    <a:pt x="62322" y="15081"/>
                    <a:pt x="61837" y="15081"/>
                  </a:cubicBezTo>
                  <a:cubicBezTo>
                    <a:pt x="60109" y="15070"/>
                    <a:pt x="58386" y="15065"/>
                    <a:pt x="56666" y="15065"/>
                  </a:cubicBezTo>
                  <a:cubicBezTo>
                    <a:pt x="54946" y="15065"/>
                    <a:pt x="53228" y="15070"/>
                    <a:pt x="51510" y="15081"/>
                  </a:cubicBezTo>
                  <a:cubicBezTo>
                    <a:pt x="51089" y="15081"/>
                    <a:pt x="50941" y="14954"/>
                    <a:pt x="50941" y="14512"/>
                  </a:cubicBezTo>
                  <a:cubicBezTo>
                    <a:pt x="50941" y="12383"/>
                    <a:pt x="50941" y="10254"/>
                    <a:pt x="50941" y="8147"/>
                  </a:cubicBezTo>
                  <a:cubicBezTo>
                    <a:pt x="50920" y="7662"/>
                    <a:pt x="51110" y="7557"/>
                    <a:pt x="51552" y="7557"/>
                  </a:cubicBezTo>
                  <a:lnTo>
                    <a:pt x="56737" y="7557"/>
                  </a:lnTo>
                  <a:cubicBezTo>
                    <a:pt x="58423" y="7557"/>
                    <a:pt x="60109" y="7557"/>
                    <a:pt x="61795" y="7536"/>
                  </a:cubicBezTo>
                  <a:close/>
                  <a:moveTo>
                    <a:pt x="34354" y="7557"/>
                  </a:moveTo>
                  <a:cubicBezTo>
                    <a:pt x="34839" y="7557"/>
                    <a:pt x="35029" y="7683"/>
                    <a:pt x="35029" y="8210"/>
                  </a:cubicBezTo>
                  <a:cubicBezTo>
                    <a:pt x="35008" y="10297"/>
                    <a:pt x="35008" y="12383"/>
                    <a:pt x="35029" y="14470"/>
                  </a:cubicBezTo>
                  <a:cubicBezTo>
                    <a:pt x="35029" y="14954"/>
                    <a:pt x="34881" y="15102"/>
                    <a:pt x="34396" y="15102"/>
                  </a:cubicBezTo>
                  <a:cubicBezTo>
                    <a:pt x="32805" y="15091"/>
                    <a:pt x="31214" y="15086"/>
                    <a:pt x="29623" y="15086"/>
                  </a:cubicBezTo>
                  <a:cubicBezTo>
                    <a:pt x="28031" y="15086"/>
                    <a:pt x="26440" y="15091"/>
                    <a:pt x="24849" y="15102"/>
                  </a:cubicBezTo>
                  <a:cubicBezTo>
                    <a:pt x="24385" y="15102"/>
                    <a:pt x="24196" y="14975"/>
                    <a:pt x="24196" y="14470"/>
                  </a:cubicBezTo>
                  <a:cubicBezTo>
                    <a:pt x="24217" y="12362"/>
                    <a:pt x="24217" y="10254"/>
                    <a:pt x="24196" y="8147"/>
                  </a:cubicBezTo>
                  <a:cubicBezTo>
                    <a:pt x="24196" y="7683"/>
                    <a:pt x="24364" y="7557"/>
                    <a:pt x="24807" y="7557"/>
                  </a:cubicBezTo>
                  <a:lnTo>
                    <a:pt x="29612" y="7557"/>
                  </a:lnTo>
                  <a:cubicBezTo>
                    <a:pt x="30666" y="7557"/>
                    <a:pt x="31720" y="7566"/>
                    <a:pt x="32773" y="7566"/>
                  </a:cubicBezTo>
                  <a:cubicBezTo>
                    <a:pt x="33300" y="7566"/>
                    <a:pt x="33827" y="7564"/>
                    <a:pt x="34354" y="7557"/>
                  </a:cubicBezTo>
                  <a:close/>
                  <a:moveTo>
                    <a:pt x="34375" y="16472"/>
                  </a:moveTo>
                  <a:cubicBezTo>
                    <a:pt x="34923" y="16472"/>
                    <a:pt x="35029" y="16683"/>
                    <a:pt x="35029" y="17167"/>
                  </a:cubicBezTo>
                  <a:cubicBezTo>
                    <a:pt x="35008" y="19043"/>
                    <a:pt x="34986" y="20940"/>
                    <a:pt x="35029" y="22816"/>
                  </a:cubicBezTo>
                  <a:cubicBezTo>
                    <a:pt x="35029" y="23343"/>
                    <a:pt x="34881" y="23490"/>
                    <a:pt x="34354" y="23490"/>
                  </a:cubicBezTo>
                  <a:cubicBezTo>
                    <a:pt x="33820" y="23483"/>
                    <a:pt x="33286" y="23481"/>
                    <a:pt x="32752" y="23481"/>
                  </a:cubicBezTo>
                  <a:cubicBezTo>
                    <a:pt x="31685" y="23481"/>
                    <a:pt x="30617" y="23490"/>
                    <a:pt x="29549" y="23490"/>
                  </a:cubicBezTo>
                  <a:cubicBezTo>
                    <a:pt x="28509" y="23490"/>
                    <a:pt x="27479" y="23481"/>
                    <a:pt x="26445" y="23481"/>
                  </a:cubicBezTo>
                  <a:cubicBezTo>
                    <a:pt x="25928" y="23481"/>
                    <a:pt x="25411" y="23483"/>
                    <a:pt x="24891" y="23490"/>
                  </a:cubicBezTo>
                  <a:cubicBezTo>
                    <a:pt x="24385" y="23490"/>
                    <a:pt x="24196" y="23385"/>
                    <a:pt x="24196" y="22837"/>
                  </a:cubicBezTo>
                  <a:cubicBezTo>
                    <a:pt x="24217" y="20940"/>
                    <a:pt x="24217" y="19022"/>
                    <a:pt x="24196" y="17125"/>
                  </a:cubicBezTo>
                  <a:cubicBezTo>
                    <a:pt x="24196" y="16619"/>
                    <a:pt x="24343" y="16472"/>
                    <a:pt x="24828" y="16472"/>
                  </a:cubicBezTo>
                  <a:cubicBezTo>
                    <a:pt x="26665" y="16484"/>
                    <a:pt x="28503" y="16496"/>
                    <a:pt x="30340" y="16496"/>
                  </a:cubicBezTo>
                  <a:cubicBezTo>
                    <a:pt x="31685" y="16496"/>
                    <a:pt x="33030" y="16490"/>
                    <a:pt x="34375" y="16472"/>
                  </a:cubicBezTo>
                  <a:close/>
                  <a:moveTo>
                    <a:pt x="102999" y="16493"/>
                  </a:moveTo>
                  <a:cubicBezTo>
                    <a:pt x="103484" y="16493"/>
                    <a:pt x="103652" y="16619"/>
                    <a:pt x="103652" y="17125"/>
                  </a:cubicBezTo>
                  <a:cubicBezTo>
                    <a:pt x="103610" y="19022"/>
                    <a:pt x="103610" y="20940"/>
                    <a:pt x="103652" y="22837"/>
                  </a:cubicBezTo>
                  <a:cubicBezTo>
                    <a:pt x="103652" y="23385"/>
                    <a:pt x="103463" y="23490"/>
                    <a:pt x="102957" y="23490"/>
                  </a:cubicBezTo>
                  <a:lnTo>
                    <a:pt x="96971" y="23490"/>
                  </a:lnTo>
                  <a:cubicBezTo>
                    <a:pt x="95679" y="23490"/>
                    <a:pt x="94377" y="23481"/>
                    <a:pt x="93078" y="23481"/>
                  </a:cubicBezTo>
                  <a:cubicBezTo>
                    <a:pt x="92428" y="23481"/>
                    <a:pt x="91780" y="23483"/>
                    <a:pt x="91133" y="23490"/>
                  </a:cubicBezTo>
                  <a:cubicBezTo>
                    <a:pt x="91103" y="23491"/>
                    <a:pt x="91074" y="23492"/>
                    <a:pt x="91045" y="23492"/>
                  </a:cubicBezTo>
                  <a:cubicBezTo>
                    <a:pt x="90608" y="23492"/>
                    <a:pt x="90459" y="23332"/>
                    <a:pt x="90459" y="22837"/>
                  </a:cubicBezTo>
                  <a:cubicBezTo>
                    <a:pt x="90480" y="20940"/>
                    <a:pt x="90480" y="19064"/>
                    <a:pt x="90459" y="17188"/>
                  </a:cubicBezTo>
                  <a:cubicBezTo>
                    <a:pt x="90438" y="16683"/>
                    <a:pt x="90543" y="16493"/>
                    <a:pt x="91091" y="16493"/>
                  </a:cubicBezTo>
                  <a:cubicBezTo>
                    <a:pt x="93083" y="16503"/>
                    <a:pt x="95069" y="16509"/>
                    <a:pt x="97053" y="16509"/>
                  </a:cubicBezTo>
                  <a:cubicBezTo>
                    <a:pt x="99037" y="16509"/>
                    <a:pt x="101018" y="16503"/>
                    <a:pt x="102999" y="16493"/>
                  </a:cubicBezTo>
                  <a:close/>
                  <a:moveTo>
                    <a:pt x="22172" y="16493"/>
                  </a:moveTo>
                  <a:cubicBezTo>
                    <a:pt x="22762" y="16493"/>
                    <a:pt x="22910" y="16683"/>
                    <a:pt x="22910" y="17252"/>
                  </a:cubicBezTo>
                  <a:cubicBezTo>
                    <a:pt x="22868" y="19127"/>
                    <a:pt x="22868" y="20982"/>
                    <a:pt x="22910" y="22858"/>
                  </a:cubicBezTo>
                  <a:cubicBezTo>
                    <a:pt x="22910" y="23385"/>
                    <a:pt x="22741" y="23511"/>
                    <a:pt x="22214" y="23511"/>
                  </a:cubicBezTo>
                  <a:cubicBezTo>
                    <a:pt x="20223" y="23501"/>
                    <a:pt x="18226" y="23495"/>
                    <a:pt x="16229" y="23495"/>
                  </a:cubicBezTo>
                  <a:cubicBezTo>
                    <a:pt x="14232" y="23495"/>
                    <a:pt x="12235" y="23501"/>
                    <a:pt x="10243" y="23511"/>
                  </a:cubicBezTo>
                  <a:cubicBezTo>
                    <a:pt x="9716" y="23511"/>
                    <a:pt x="9590" y="23343"/>
                    <a:pt x="9590" y="22837"/>
                  </a:cubicBezTo>
                  <a:cubicBezTo>
                    <a:pt x="9611" y="20940"/>
                    <a:pt x="9611" y="19064"/>
                    <a:pt x="9590" y="17167"/>
                  </a:cubicBezTo>
                  <a:cubicBezTo>
                    <a:pt x="9569" y="16640"/>
                    <a:pt x="9737" y="16514"/>
                    <a:pt x="10264" y="16514"/>
                  </a:cubicBezTo>
                  <a:lnTo>
                    <a:pt x="16250" y="16514"/>
                  </a:lnTo>
                  <a:cubicBezTo>
                    <a:pt x="17240" y="16514"/>
                    <a:pt x="18226" y="16519"/>
                    <a:pt x="19211" y="16519"/>
                  </a:cubicBezTo>
                  <a:cubicBezTo>
                    <a:pt x="20196" y="16519"/>
                    <a:pt x="21182" y="16514"/>
                    <a:pt x="22172" y="16493"/>
                  </a:cubicBezTo>
                  <a:close/>
                  <a:moveTo>
                    <a:pt x="49051" y="16512"/>
                  </a:moveTo>
                  <a:cubicBezTo>
                    <a:pt x="49504" y="16512"/>
                    <a:pt x="49634" y="16672"/>
                    <a:pt x="49634" y="17167"/>
                  </a:cubicBezTo>
                  <a:cubicBezTo>
                    <a:pt x="49613" y="19085"/>
                    <a:pt x="49613" y="21003"/>
                    <a:pt x="49634" y="22900"/>
                  </a:cubicBezTo>
                  <a:cubicBezTo>
                    <a:pt x="49634" y="23364"/>
                    <a:pt x="49508" y="23511"/>
                    <a:pt x="49044" y="23511"/>
                  </a:cubicBezTo>
                  <a:cubicBezTo>
                    <a:pt x="47021" y="23501"/>
                    <a:pt x="44998" y="23495"/>
                    <a:pt x="42977" y="23495"/>
                  </a:cubicBezTo>
                  <a:cubicBezTo>
                    <a:pt x="40956" y="23495"/>
                    <a:pt x="38938" y="23501"/>
                    <a:pt x="36925" y="23511"/>
                  </a:cubicBezTo>
                  <a:cubicBezTo>
                    <a:pt x="36462" y="23511"/>
                    <a:pt x="36314" y="23364"/>
                    <a:pt x="36314" y="22900"/>
                  </a:cubicBezTo>
                  <a:cubicBezTo>
                    <a:pt x="36335" y="20982"/>
                    <a:pt x="36335" y="19043"/>
                    <a:pt x="36314" y="17104"/>
                  </a:cubicBezTo>
                  <a:cubicBezTo>
                    <a:pt x="36314" y="16662"/>
                    <a:pt x="36462" y="16514"/>
                    <a:pt x="36925" y="16514"/>
                  </a:cubicBezTo>
                  <a:lnTo>
                    <a:pt x="48960" y="16514"/>
                  </a:lnTo>
                  <a:cubicBezTo>
                    <a:pt x="48992" y="16513"/>
                    <a:pt x="49022" y="16512"/>
                    <a:pt x="49051" y="16512"/>
                  </a:cubicBezTo>
                  <a:close/>
                  <a:moveTo>
                    <a:pt x="61816" y="16514"/>
                  </a:moveTo>
                  <a:cubicBezTo>
                    <a:pt x="62259" y="16514"/>
                    <a:pt x="62428" y="16640"/>
                    <a:pt x="62428" y="17104"/>
                  </a:cubicBezTo>
                  <a:cubicBezTo>
                    <a:pt x="62407" y="19043"/>
                    <a:pt x="62407" y="21003"/>
                    <a:pt x="62428" y="22963"/>
                  </a:cubicBezTo>
                  <a:cubicBezTo>
                    <a:pt x="62428" y="23385"/>
                    <a:pt x="62259" y="23511"/>
                    <a:pt x="61837" y="23511"/>
                  </a:cubicBezTo>
                  <a:cubicBezTo>
                    <a:pt x="60120" y="23501"/>
                    <a:pt x="58397" y="23495"/>
                    <a:pt x="56674" y="23495"/>
                  </a:cubicBezTo>
                  <a:cubicBezTo>
                    <a:pt x="54951" y="23495"/>
                    <a:pt x="53228" y="23501"/>
                    <a:pt x="51510" y="23511"/>
                  </a:cubicBezTo>
                  <a:cubicBezTo>
                    <a:pt x="51089" y="23511"/>
                    <a:pt x="50941" y="23385"/>
                    <a:pt x="50941" y="22942"/>
                  </a:cubicBezTo>
                  <a:cubicBezTo>
                    <a:pt x="50962" y="21003"/>
                    <a:pt x="50962" y="19043"/>
                    <a:pt x="50941" y="17104"/>
                  </a:cubicBezTo>
                  <a:cubicBezTo>
                    <a:pt x="50941" y="16619"/>
                    <a:pt x="51110" y="16514"/>
                    <a:pt x="51552" y="16514"/>
                  </a:cubicBezTo>
                  <a:close/>
                  <a:moveTo>
                    <a:pt x="76232" y="16514"/>
                  </a:moveTo>
                  <a:cubicBezTo>
                    <a:pt x="76717" y="16514"/>
                    <a:pt x="76907" y="16640"/>
                    <a:pt x="76907" y="17167"/>
                  </a:cubicBezTo>
                  <a:cubicBezTo>
                    <a:pt x="76886" y="19085"/>
                    <a:pt x="76886" y="20982"/>
                    <a:pt x="76907" y="22900"/>
                  </a:cubicBezTo>
                  <a:cubicBezTo>
                    <a:pt x="76907" y="23406"/>
                    <a:pt x="76738" y="23511"/>
                    <a:pt x="76254" y="23511"/>
                  </a:cubicBezTo>
                  <a:lnTo>
                    <a:pt x="64367" y="23511"/>
                  </a:lnTo>
                  <a:cubicBezTo>
                    <a:pt x="63882" y="23511"/>
                    <a:pt x="63713" y="23406"/>
                    <a:pt x="63713" y="22900"/>
                  </a:cubicBezTo>
                  <a:cubicBezTo>
                    <a:pt x="63734" y="20961"/>
                    <a:pt x="63734" y="19022"/>
                    <a:pt x="63713" y="17104"/>
                  </a:cubicBezTo>
                  <a:cubicBezTo>
                    <a:pt x="63713" y="16619"/>
                    <a:pt x="63882" y="16514"/>
                    <a:pt x="64324" y="16514"/>
                  </a:cubicBezTo>
                  <a:close/>
                  <a:moveTo>
                    <a:pt x="88541" y="16514"/>
                  </a:moveTo>
                  <a:cubicBezTo>
                    <a:pt x="88983" y="16514"/>
                    <a:pt x="89152" y="16619"/>
                    <a:pt x="89152" y="17104"/>
                  </a:cubicBezTo>
                  <a:cubicBezTo>
                    <a:pt x="89131" y="19043"/>
                    <a:pt x="89131" y="21003"/>
                    <a:pt x="89152" y="22942"/>
                  </a:cubicBezTo>
                  <a:cubicBezTo>
                    <a:pt x="89152" y="23385"/>
                    <a:pt x="89005" y="23511"/>
                    <a:pt x="88583" y="23511"/>
                  </a:cubicBezTo>
                  <a:cubicBezTo>
                    <a:pt x="86950" y="23501"/>
                    <a:pt x="85316" y="23495"/>
                    <a:pt x="83683" y="23495"/>
                  </a:cubicBezTo>
                  <a:cubicBezTo>
                    <a:pt x="82049" y="23495"/>
                    <a:pt x="80416" y="23501"/>
                    <a:pt x="78783" y="23511"/>
                  </a:cubicBezTo>
                  <a:cubicBezTo>
                    <a:pt x="78361" y="23511"/>
                    <a:pt x="78214" y="23385"/>
                    <a:pt x="78214" y="22942"/>
                  </a:cubicBezTo>
                  <a:cubicBezTo>
                    <a:pt x="78235" y="21003"/>
                    <a:pt x="78235" y="19043"/>
                    <a:pt x="78214" y="17104"/>
                  </a:cubicBezTo>
                  <a:cubicBezTo>
                    <a:pt x="78193" y="16640"/>
                    <a:pt x="78361" y="16514"/>
                    <a:pt x="78825" y="16514"/>
                  </a:cubicBezTo>
                  <a:close/>
                  <a:moveTo>
                    <a:pt x="115392" y="16514"/>
                  </a:moveTo>
                  <a:cubicBezTo>
                    <a:pt x="115877" y="16514"/>
                    <a:pt x="116024" y="16662"/>
                    <a:pt x="116024" y="17146"/>
                  </a:cubicBezTo>
                  <a:cubicBezTo>
                    <a:pt x="116003" y="19064"/>
                    <a:pt x="116003" y="20961"/>
                    <a:pt x="116024" y="22879"/>
                  </a:cubicBezTo>
                  <a:cubicBezTo>
                    <a:pt x="116045" y="23343"/>
                    <a:pt x="115919" y="23532"/>
                    <a:pt x="115413" y="23532"/>
                  </a:cubicBezTo>
                  <a:cubicBezTo>
                    <a:pt x="113769" y="23522"/>
                    <a:pt x="112125" y="23516"/>
                    <a:pt x="110481" y="23516"/>
                  </a:cubicBezTo>
                  <a:cubicBezTo>
                    <a:pt x="108837" y="23516"/>
                    <a:pt x="107193" y="23522"/>
                    <a:pt x="105549" y="23532"/>
                  </a:cubicBezTo>
                  <a:cubicBezTo>
                    <a:pt x="105086" y="23532"/>
                    <a:pt x="104938" y="23385"/>
                    <a:pt x="104938" y="22921"/>
                  </a:cubicBezTo>
                  <a:cubicBezTo>
                    <a:pt x="104959" y="20982"/>
                    <a:pt x="104959" y="19064"/>
                    <a:pt x="104938" y="17125"/>
                  </a:cubicBezTo>
                  <a:cubicBezTo>
                    <a:pt x="104938" y="16619"/>
                    <a:pt x="105128" y="16514"/>
                    <a:pt x="105591" y="16514"/>
                  </a:cubicBezTo>
                  <a:close/>
                  <a:moveTo>
                    <a:pt x="8968" y="1"/>
                  </a:moveTo>
                  <a:cubicBezTo>
                    <a:pt x="8763" y="1"/>
                    <a:pt x="8557" y="54"/>
                    <a:pt x="8367" y="159"/>
                  </a:cubicBezTo>
                  <a:cubicBezTo>
                    <a:pt x="8367" y="1887"/>
                    <a:pt x="8346" y="3615"/>
                    <a:pt x="8367" y="5344"/>
                  </a:cubicBezTo>
                  <a:cubicBezTo>
                    <a:pt x="8388" y="5892"/>
                    <a:pt x="8283" y="6102"/>
                    <a:pt x="7672" y="6102"/>
                  </a:cubicBezTo>
                  <a:cubicBezTo>
                    <a:pt x="5164" y="6081"/>
                    <a:pt x="2677" y="6081"/>
                    <a:pt x="190" y="6081"/>
                  </a:cubicBezTo>
                  <a:cubicBezTo>
                    <a:pt x="0" y="6566"/>
                    <a:pt x="0" y="7072"/>
                    <a:pt x="190" y="7536"/>
                  </a:cubicBezTo>
                  <a:cubicBezTo>
                    <a:pt x="1848" y="7536"/>
                    <a:pt x="3515" y="7545"/>
                    <a:pt x="5179" y="7545"/>
                  </a:cubicBezTo>
                  <a:cubicBezTo>
                    <a:pt x="6011" y="7545"/>
                    <a:pt x="6843" y="7543"/>
                    <a:pt x="7672" y="7536"/>
                  </a:cubicBezTo>
                  <a:cubicBezTo>
                    <a:pt x="7700" y="7535"/>
                    <a:pt x="7727" y="7534"/>
                    <a:pt x="7753" y="7534"/>
                  </a:cubicBezTo>
                  <a:cubicBezTo>
                    <a:pt x="8253" y="7534"/>
                    <a:pt x="8367" y="7730"/>
                    <a:pt x="8367" y="8231"/>
                  </a:cubicBezTo>
                  <a:cubicBezTo>
                    <a:pt x="8346" y="10275"/>
                    <a:pt x="8346" y="12320"/>
                    <a:pt x="8367" y="14343"/>
                  </a:cubicBezTo>
                  <a:cubicBezTo>
                    <a:pt x="8388" y="14891"/>
                    <a:pt x="8241" y="15060"/>
                    <a:pt x="7672" y="15060"/>
                  </a:cubicBezTo>
                  <a:cubicBezTo>
                    <a:pt x="5185" y="15039"/>
                    <a:pt x="2677" y="15039"/>
                    <a:pt x="190" y="15039"/>
                  </a:cubicBezTo>
                  <a:cubicBezTo>
                    <a:pt x="0" y="15523"/>
                    <a:pt x="0" y="16029"/>
                    <a:pt x="190" y="16493"/>
                  </a:cubicBezTo>
                  <a:cubicBezTo>
                    <a:pt x="1433" y="16493"/>
                    <a:pt x="2682" y="16498"/>
                    <a:pt x="3931" y="16498"/>
                  </a:cubicBezTo>
                  <a:cubicBezTo>
                    <a:pt x="5180" y="16498"/>
                    <a:pt x="6428" y="16493"/>
                    <a:pt x="7672" y="16472"/>
                  </a:cubicBezTo>
                  <a:cubicBezTo>
                    <a:pt x="8241" y="16472"/>
                    <a:pt x="8367" y="16640"/>
                    <a:pt x="8367" y="17188"/>
                  </a:cubicBezTo>
                  <a:cubicBezTo>
                    <a:pt x="8346" y="19043"/>
                    <a:pt x="8346" y="20919"/>
                    <a:pt x="8367" y="22774"/>
                  </a:cubicBezTo>
                  <a:cubicBezTo>
                    <a:pt x="8388" y="23322"/>
                    <a:pt x="8241" y="23490"/>
                    <a:pt x="7672" y="23490"/>
                  </a:cubicBezTo>
                  <a:cubicBezTo>
                    <a:pt x="5185" y="23469"/>
                    <a:pt x="2677" y="23469"/>
                    <a:pt x="190" y="23469"/>
                  </a:cubicBezTo>
                  <a:cubicBezTo>
                    <a:pt x="0" y="23933"/>
                    <a:pt x="0" y="24460"/>
                    <a:pt x="190" y="24923"/>
                  </a:cubicBezTo>
                  <a:cubicBezTo>
                    <a:pt x="1433" y="24923"/>
                    <a:pt x="2682" y="24929"/>
                    <a:pt x="3933" y="24929"/>
                  </a:cubicBezTo>
                  <a:cubicBezTo>
                    <a:pt x="5185" y="24929"/>
                    <a:pt x="6439" y="24923"/>
                    <a:pt x="7693" y="24902"/>
                  </a:cubicBezTo>
                  <a:cubicBezTo>
                    <a:pt x="8262" y="24902"/>
                    <a:pt x="8367" y="25092"/>
                    <a:pt x="8367" y="25619"/>
                  </a:cubicBezTo>
                  <a:cubicBezTo>
                    <a:pt x="8346" y="27115"/>
                    <a:pt x="8367" y="28612"/>
                    <a:pt x="8346" y="30108"/>
                  </a:cubicBezTo>
                  <a:cubicBezTo>
                    <a:pt x="8346" y="30551"/>
                    <a:pt x="8431" y="30740"/>
                    <a:pt x="8936" y="30740"/>
                  </a:cubicBezTo>
                  <a:cubicBezTo>
                    <a:pt x="9442" y="30740"/>
                    <a:pt x="9569" y="30551"/>
                    <a:pt x="9569" y="30087"/>
                  </a:cubicBezTo>
                  <a:cubicBezTo>
                    <a:pt x="9548" y="28591"/>
                    <a:pt x="9569" y="27094"/>
                    <a:pt x="9548" y="25598"/>
                  </a:cubicBezTo>
                  <a:cubicBezTo>
                    <a:pt x="9527" y="25113"/>
                    <a:pt x="9632" y="24902"/>
                    <a:pt x="10180" y="24902"/>
                  </a:cubicBezTo>
                  <a:cubicBezTo>
                    <a:pt x="12193" y="24913"/>
                    <a:pt x="14205" y="24918"/>
                    <a:pt x="16216" y="24918"/>
                  </a:cubicBezTo>
                  <a:cubicBezTo>
                    <a:pt x="18226" y="24918"/>
                    <a:pt x="20233" y="24913"/>
                    <a:pt x="22235" y="24902"/>
                  </a:cubicBezTo>
                  <a:cubicBezTo>
                    <a:pt x="22741" y="24902"/>
                    <a:pt x="22868" y="25092"/>
                    <a:pt x="22868" y="25556"/>
                  </a:cubicBezTo>
                  <a:cubicBezTo>
                    <a:pt x="22847" y="27031"/>
                    <a:pt x="22868" y="28506"/>
                    <a:pt x="22847" y="29960"/>
                  </a:cubicBezTo>
                  <a:cubicBezTo>
                    <a:pt x="22847" y="30445"/>
                    <a:pt x="22847" y="30719"/>
                    <a:pt x="23500" y="30740"/>
                  </a:cubicBezTo>
                  <a:cubicBezTo>
                    <a:pt x="23521" y="30741"/>
                    <a:pt x="23541" y="30741"/>
                    <a:pt x="23560" y="30741"/>
                  </a:cubicBezTo>
                  <a:cubicBezTo>
                    <a:pt x="24155" y="30741"/>
                    <a:pt x="24174" y="30430"/>
                    <a:pt x="24174" y="29960"/>
                  </a:cubicBezTo>
                  <a:cubicBezTo>
                    <a:pt x="24153" y="28506"/>
                    <a:pt x="24174" y="27052"/>
                    <a:pt x="24153" y="25598"/>
                  </a:cubicBezTo>
                  <a:cubicBezTo>
                    <a:pt x="24153" y="25113"/>
                    <a:pt x="24259" y="24923"/>
                    <a:pt x="24807" y="24923"/>
                  </a:cubicBezTo>
                  <a:cubicBezTo>
                    <a:pt x="26398" y="24934"/>
                    <a:pt x="27989" y="24939"/>
                    <a:pt x="29580" y="24939"/>
                  </a:cubicBezTo>
                  <a:cubicBezTo>
                    <a:pt x="31172" y="24939"/>
                    <a:pt x="32763" y="24934"/>
                    <a:pt x="34354" y="24923"/>
                  </a:cubicBezTo>
                  <a:cubicBezTo>
                    <a:pt x="34860" y="24923"/>
                    <a:pt x="34986" y="25092"/>
                    <a:pt x="34986" y="25577"/>
                  </a:cubicBezTo>
                  <a:cubicBezTo>
                    <a:pt x="34965" y="27073"/>
                    <a:pt x="34986" y="28548"/>
                    <a:pt x="34965" y="30045"/>
                  </a:cubicBezTo>
                  <a:cubicBezTo>
                    <a:pt x="34965" y="30529"/>
                    <a:pt x="35050" y="30761"/>
                    <a:pt x="35619" y="30761"/>
                  </a:cubicBezTo>
                  <a:cubicBezTo>
                    <a:pt x="36188" y="30761"/>
                    <a:pt x="36293" y="30551"/>
                    <a:pt x="36293" y="30024"/>
                  </a:cubicBezTo>
                  <a:cubicBezTo>
                    <a:pt x="36272" y="28591"/>
                    <a:pt x="36314" y="27178"/>
                    <a:pt x="36272" y="25745"/>
                  </a:cubicBezTo>
                  <a:cubicBezTo>
                    <a:pt x="36272" y="25134"/>
                    <a:pt x="36420" y="24923"/>
                    <a:pt x="37073" y="24923"/>
                  </a:cubicBezTo>
                  <a:cubicBezTo>
                    <a:pt x="39033" y="24934"/>
                    <a:pt x="40998" y="24939"/>
                    <a:pt x="42964" y="24939"/>
                  </a:cubicBezTo>
                  <a:cubicBezTo>
                    <a:pt x="44929" y="24939"/>
                    <a:pt x="46894" y="24934"/>
                    <a:pt x="48855" y="24923"/>
                  </a:cubicBezTo>
                  <a:cubicBezTo>
                    <a:pt x="49487" y="24923"/>
                    <a:pt x="49634" y="25134"/>
                    <a:pt x="49613" y="25703"/>
                  </a:cubicBezTo>
                  <a:cubicBezTo>
                    <a:pt x="49592" y="27094"/>
                    <a:pt x="49613" y="28485"/>
                    <a:pt x="49613" y="29855"/>
                  </a:cubicBezTo>
                  <a:cubicBezTo>
                    <a:pt x="49613" y="30298"/>
                    <a:pt x="49466" y="30740"/>
                    <a:pt x="50246" y="30761"/>
                  </a:cubicBezTo>
                  <a:cubicBezTo>
                    <a:pt x="50263" y="30762"/>
                    <a:pt x="50280" y="30762"/>
                    <a:pt x="50296" y="30762"/>
                  </a:cubicBezTo>
                  <a:cubicBezTo>
                    <a:pt x="51061" y="30762"/>
                    <a:pt x="50920" y="30288"/>
                    <a:pt x="50920" y="29834"/>
                  </a:cubicBezTo>
                  <a:cubicBezTo>
                    <a:pt x="50920" y="28422"/>
                    <a:pt x="50941" y="27010"/>
                    <a:pt x="50920" y="25619"/>
                  </a:cubicBezTo>
                  <a:cubicBezTo>
                    <a:pt x="50920" y="25113"/>
                    <a:pt x="51025" y="24923"/>
                    <a:pt x="51573" y="24923"/>
                  </a:cubicBezTo>
                  <a:cubicBezTo>
                    <a:pt x="53270" y="24934"/>
                    <a:pt x="54961" y="24939"/>
                    <a:pt x="56650" y="24939"/>
                  </a:cubicBezTo>
                  <a:cubicBezTo>
                    <a:pt x="58339" y="24939"/>
                    <a:pt x="60025" y="24934"/>
                    <a:pt x="61711" y="24923"/>
                  </a:cubicBezTo>
                  <a:cubicBezTo>
                    <a:pt x="62280" y="24923"/>
                    <a:pt x="62407" y="25113"/>
                    <a:pt x="62407" y="25640"/>
                  </a:cubicBezTo>
                  <a:cubicBezTo>
                    <a:pt x="62385" y="27073"/>
                    <a:pt x="62407" y="28485"/>
                    <a:pt x="62407" y="29918"/>
                  </a:cubicBezTo>
                  <a:cubicBezTo>
                    <a:pt x="62407" y="30382"/>
                    <a:pt x="62343" y="30761"/>
                    <a:pt x="63039" y="30761"/>
                  </a:cubicBezTo>
                  <a:cubicBezTo>
                    <a:pt x="63798" y="30761"/>
                    <a:pt x="63734" y="30361"/>
                    <a:pt x="63734" y="29897"/>
                  </a:cubicBezTo>
                  <a:cubicBezTo>
                    <a:pt x="63713" y="28464"/>
                    <a:pt x="63734" y="27031"/>
                    <a:pt x="63713" y="25598"/>
                  </a:cubicBezTo>
                  <a:cubicBezTo>
                    <a:pt x="63713" y="25113"/>
                    <a:pt x="63819" y="24923"/>
                    <a:pt x="64367" y="24923"/>
                  </a:cubicBezTo>
                  <a:cubicBezTo>
                    <a:pt x="66348" y="24934"/>
                    <a:pt x="68324" y="24939"/>
                    <a:pt x="70300" y="24939"/>
                  </a:cubicBezTo>
                  <a:cubicBezTo>
                    <a:pt x="72275" y="24939"/>
                    <a:pt x="74251" y="24934"/>
                    <a:pt x="76232" y="24923"/>
                  </a:cubicBezTo>
                  <a:cubicBezTo>
                    <a:pt x="76801" y="24923"/>
                    <a:pt x="76928" y="25113"/>
                    <a:pt x="76907" y="25640"/>
                  </a:cubicBezTo>
                  <a:cubicBezTo>
                    <a:pt x="76886" y="27052"/>
                    <a:pt x="76907" y="28443"/>
                    <a:pt x="76907" y="29855"/>
                  </a:cubicBezTo>
                  <a:cubicBezTo>
                    <a:pt x="76907" y="30298"/>
                    <a:pt x="76780" y="30740"/>
                    <a:pt x="77560" y="30761"/>
                  </a:cubicBezTo>
                  <a:cubicBezTo>
                    <a:pt x="77578" y="30762"/>
                    <a:pt x="77594" y="30762"/>
                    <a:pt x="77611" y="30762"/>
                  </a:cubicBezTo>
                  <a:cubicBezTo>
                    <a:pt x="78375" y="30762"/>
                    <a:pt x="78214" y="30288"/>
                    <a:pt x="78214" y="29834"/>
                  </a:cubicBezTo>
                  <a:cubicBezTo>
                    <a:pt x="78214" y="28422"/>
                    <a:pt x="78256" y="27010"/>
                    <a:pt x="78214" y="25619"/>
                  </a:cubicBezTo>
                  <a:cubicBezTo>
                    <a:pt x="78214" y="25113"/>
                    <a:pt x="78340" y="24923"/>
                    <a:pt x="78888" y="24923"/>
                  </a:cubicBezTo>
                  <a:cubicBezTo>
                    <a:pt x="80490" y="24934"/>
                    <a:pt x="82092" y="24939"/>
                    <a:pt x="83693" y="24939"/>
                  </a:cubicBezTo>
                  <a:cubicBezTo>
                    <a:pt x="85295" y="24939"/>
                    <a:pt x="86897" y="24934"/>
                    <a:pt x="88499" y="24923"/>
                  </a:cubicBezTo>
                  <a:cubicBezTo>
                    <a:pt x="89068" y="24923"/>
                    <a:pt x="89173" y="25113"/>
                    <a:pt x="89173" y="25640"/>
                  </a:cubicBezTo>
                  <a:cubicBezTo>
                    <a:pt x="89152" y="27094"/>
                    <a:pt x="89173" y="28548"/>
                    <a:pt x="89152" y="29982"/>
                  </a:cubicBezTo>
                  <a:cubicBezTo>
                    <a:pt x="89152" y="30466"/>
                    <a:pt x="89194" y="30761"/>
                    <a:pt x="89805" y="30761"/>
                  </a:cubicBezTo>
                  <a:cubicBezTo>
                    <a:pt x="90396" y="30740"/>
                    <a:pt x="90480" y="30551"/>
                    <a:pt x="90480" y="30024"/>
                  </a:cubicBezTo>
                  <a:cubicBezTo>
                    <a:pt x="90480" y="28527"/>
                    <a:pt x="90501" y="27031"/>
                    <a:pt x="90480" y="25534"/>
                  </a:cubicBezTo>
                  <a:cubicBezTo>
                    <a:pt x="90459" y="25092"/>
                    <a:pt x="90585" y="24923"/>
                    <a:pt x="91070" y="24923"/>
                  </a:cubicBezTo>
                  <a:cubicBezTo>
                    <a:pt x="93062" y="24934"/>
                    <a:pt x="95059" y="24939"/>
                    <a:pt x="97056" y="24939"/>
                  </a:cubicBezTo>
                  <a:cubicBezTo>
                    <a:pt x="99053" y="24939"/>
                    <a:pt x="101050" y="24934"/>
                    <a:pt x="103041" y="24923"/>
                  </a:cubicBezTo>
                  <a:cubicBezTo>
                    <a:pt x="103568" y="24923"/>
                    <a:pt x="103674" y="25113"/>
                    <a:pt x="103674" y="25577"/>
                  </a:cubicBezTo>
                  <a:cubicBezTo>
                    <a:pt x="103652" y="27052"/>
                    <a:pt x="103674" y="28527"/>
                    <a:pt x="103652" y="29982"/>
                  </a:cubicBezTo>
                  <a:cubicBezTo>
                    <a:pt x="103631" y="30466"/>
                    <a:pt x="103674" y="30761"/>
                    <a:pt x="104306" y="30761"/>
                  </a:cubicBezTo>
                  <a:cubicBezTo>
                    <a:pt x="104875" y="30740"/>
                    <a:pt x="104980" y="30551"/>
                    <a:pt x="104980" y="30024"/>
                  </a:cubicBezTo>
                  <a:cubicBezTo>
                    <a:pt x="104959" y="28527"/>
                    <a:pt x="104980" y="27031"/>
                    <a:pt x="104959" y="25534"/>
                  </a:cubicBezTo>
                  <a:cubicBezTo>
                    <a:pt x="104959" y="25092"/>
                    <a:pt x="105086" y="24923"/>
                    <a:pt x="105549" y="24923"/>
                  </a:cubicBezTo>
                  <a:cubicBezTo>
                    <a:pt x="107193" y="24934"/>
                    <a:pt x="108837" y="24939"/>
                    <a:pt x="110484" y="24939"/>
                  </a:cubicBezTo>
                  <a:cubicBezTo>
                    <a:pt x="112130" y="24939"/>
                    <a:pt x="113780" y="24934"/>
                    <a:pt x="115434" y="24923"/>
                  </a:cubicBezTo>
                  <a:cubicBezTo>
                    <a:pt x="115940" y="24923"/>
                    <a:pt x="116045" y="25113"/>
                    <a:pt x="116045" y="25577"/>
                  </a:cubicBezTo>
                  <a:cubicBezTo>
                    <a:pt x="116024" y="27052"/>
                    <a:pt x="116045" y="28527"/>
                    <a:pt x="116024" y="29982"/>
                  </a:cubicBezTo>
                  <a:cubicBezTo>
                    <a:pt x="116024" y="30466"/>
                    <a:pt x="116066" y="30761"/>
                    <a:pt x="116678" y="30761"/>
                  </a:cubicBezTo>
                  <a:cubicBezTo>
                    <a:pt x="117268" y="30740"/>
                    <a:pt x="117373" y="30551"/>
                    <a:pt x="117373" y="30024"/>
                  </a:cubicBezTo>
                  <a:cubicBezTo>
                    <a:pt x="117352" y="28527"/>
                    <a:pt x="117373" y="27031"/>
                    <a:pt x="117352" y="25534"/>
                  </a:cubicBezTo>
                  <a:cubicBezTo>
                    <a:pt x="117331" y="25092"/>
                    <a:pt x="117457" y="24923"/>
                    <a:pt x="117942" y="24923"/>
                  </a:cubicBezTo>
                  <a:cubicBezTo>
                    <a:pt x="119544" y="24944"/>
                    <a:pt x="121146" y="24944"/>
                    <a:pt x="122747" y="24944"/>
                  </a:cubicBezTo>
                  <a:lnTo>
                    <a:pt x="122747" y="23469"/>
                  </a:lnTo>
                  <a:cubicBezTo>
                    <a:pt x="121947" y="23480"/>
                    <a:pt x="121146" y="23480"/>
                    <a:pt x="120345" y="23480"/>
                  </a:cubicBezTo>
                  <a:cubicBezTo>
                    <a:pt x="119544" y="23480"/>
                    <a:pt x="118743" y="23480"/>
                    <a:pt x="117942" y="23490"/>
                  </a:cubicBezTo>
                  <a:cubicBezTo>
                    <a:pt x="117917" y="23491"/>
                    <a:pt x="117892" y="23492"/>
                    <a:pt x="117869" y="23492"/>
                  </a:cubicBezTo>
                  <a:cubicBezTo>
                    <a:pt x="117465" y="23492"/>
                    <a:pt x="117352" y="23318"/>
                    <a:pt x="117352" y="22900"/>
                  </a:cubicBezTo>
                  <a:cubicBezTo>
                    <a:pt x="117373" y="20961"/>
                    <a:pt x="117373" y="19022"/>
                    <a:pt x="117352" y="17104"/>
                  </a:cubicBezTo>
                  <a:cubicBezTo>
                    <a:pt x="117331" y="16640"/>
                    <a:pt x="117478" y="16493"/>
                    <a:pt x="117942" y="16493"/>
                  </a:cubicBezTo>
                  <a:cubicBezTo>
                    <a:pt x="119544" y="16514"/>
                    <a:pt x="121146" y="16514"/>
                    <a:pt x="122747" y="16514"/>
                  </a:cubicBezTo>
                  <a:lnTo>
                    <a:pt x="122747" y="15039"/>
                  </a:lnTo>
                  <a:cubicBezTo>
                    <a:pt x="121146" y="15039"/>
                    <a:pt x="119544" y="15039"/>
                    <a:pt x="117942" y="15060"/>
                  </a:cubicBezTo>
                  <a:cubicBezTo>
                    <a:pt x="117542" y="15060"/>
                    <a:pt x="117352" y="14975"/>
                    <a:pt x="117352" y="14512"/>
                  </a:cubicBezTo>
                  <a:cubicBezTo>
                    <a:pt x="117373" y="12362"/>
                    <a:pt x="117373" y="10212"/>
                    <a:pt x="117352" y="8063"/>
                  </a:cubicBezTo>
                  <a:cubicBezTo>
                    <a:pt x="117352" y="7620"/>
                    <a:pt x="117542" y="7536"/>
                    <a:pt x="117942" y="7536"/>
                  </a:cubicBezTo>
                  <a:cubicBezTo>
                    <a:pt x="119544" y="7557"/>
                    <a:pt x="121146" y="7557"/>
                    <a:pt x="122747" y="7557"/>
                  </a:cubicBezTo>
                  <a:lnTo>
                    <a:pt x="122747" y="6102"/>
                  </a:lnTo>
                  <a:cubicBezTo>
                    <a:pt x="121947" y="6102"/>
                    <a:pt x="121146" y="6097"/>
                    <a:pt x="120345" y="6097"/>
                  </a:cubicBezTo>
                  <a:cubicBezTo>
                    <a:pt x="119544" y="6097"/>
                    <a:pt x="118743" y="6102"/>
                    <a:pt x="117942" y="6124"/>
                  </a:cubicBezTo>
                  <a:cubicBezTo>
                    <a:pt x="117478" y="6124"/>
                    <a:pt x="117352" y="5955"/>
                    <a:pt x="117352" y="5512"/>
                  </a:cubicBezTo>
                  <a:lnTo>
                    <a:pt x="117352" y="180"/>
                  </a:lnTo>
                  <a:cubicBezTo>
                    <a:pt x="117141" y="75"/>
                    <a:pt x="116915" y="22"/>
                    <a:pt x="116688" y="22"/>
                  </a:cubicBezTo>
                  <a:cubicBezTo>
                    <a:pt x="116461" y="22"/>
                    <a:pt x="116235" y="75"/>
                    <a:pt x="116024" y="180"/>
                  </a:cubicBezTo>
                  <a:cubicBezTo>
                    <a:pt x="116045" y="1929"/>
                    <a:pt x="116024" y="3679"/>
                    <a:pt x="116045" y="5428"/>
                  </a:cubicBezTo>
                  <a:cubicBezTo>
                    <a:pt x="116045" y="5934"/>
                    <a:pt x="115940" y="6124"/>
                    <a:pt x="115392" y="6124"/>
                  </a:cubicBezTo>
                  <a:cubicBezTo>
                    <a:pt x="113758" y="6113"/>
                    <a:pt x="112125" y="6108"/>
                    <a:pt x="110494" y="6108"/>
                  </a:cubicBezTo>
                  <a:cubicBezTo>
                    <a:pt x="108864" y="6108"/>
                    <a:pt x="107235" y="6113"/>
                    <a:pt x="105613" y="6124"/>
                  </a:cubicBezTo>
                  <a:cubicBezTo>
                    <a:pt x="105065" y="6124"/>
                    <a:pt x="104959" y="5934"/>
                    <a:pt x="104959" y="5428"/>
                  </a:cubicBezTo>
                  <a:cubicBezTo>
                    <a:pt x="104959" y="3679"/>
                    <a:pt x="104959" y="1929"/>
                    <a:pt x="104959" y="180"/>
                  </a:cubicBezTo>
                  <a:cubicBezTo>
                    <a:pt x="104759" y="75"/>
                    <a:pt x="104532" y="22"/>
                    <a:pt x="104306" y="22"/>
                  </a:cubicBezTo>
                  <a:cubicBezTo>
                    <a:pt x="104079" y="22"/>
                    <a:pt x="103853" y="75"/>
                    <a:pt x="103652" y="180"/>
                  </a:cubicBezTo>
                  <a:cubicBezTo>
                    <a:pt x="103652" y="1929"/>
                    <a:pt x="103631" y="3679"/>
                    <a:pt x="103652" y="5428"/>
                  </a:cubicBezTo>
                  <a:cubicBezTo>
                    <a:pt x="103652" y="5934"/>
                    <a:pt x="103547" y="6124"/>
                    <a:pt x="102999" y="6124"/>
                  </a:cubicBezTo>
                  <a:cubicBezTo>
                    <a:pt x="101018" y="6113"/>
                    <a:pt x="99037" y="6108"/>
                    <a:pt x="97056" y="6108"/>
                  </a:cubicBezTo>
                  <a:cubicBezTo>
                    <a:pt x="95074" y="6108"/>
                    <a:pt x="93093" y="6113"/>
                    <a:pt x="91112" y="6124"/>
                  </a:cubicBezTo>
                  <a:cubicBezTo>
                    <a:pt x="90564" y="6124"/>
                    <a:pt x="90459" y="5934"/>
                    <a:pt x="90459" y="5428"/>
                  </a:cubicBezTo>
                  <a:cubicBezTo>
                    <a:pt x="90459" y="3679"/>
                    <a:pt x="90459" y="1929"/>
                    <a:pt x="90459" y="180"/>
                  </a:cubicBezTo>
                  <a:cubicBezTo>
                    <a:pt x="90259" y="75"/>
                    <a:pt x="90037" y="22"/>
                    <a:pt x="89813" y="22"/>
                  </a:cubicBezTo>
                  <a:cubicBezTo>
                    <a:pt x="89589" y="22"/>
                    <a:pt x="89363" y="75"/>
                    <a:pt x="89152" y="180"/>
                  </a:cubicBezTo>
                  <a:cubicBezTo>
                    <a:pt x="89152" y="1929"/>
                    <a:pt x="89131" y="3679"/>
                    <a:pt x="89236" y="5428"/>
                  </a:cubicBezTo>
                  <a:cubicBezTo>
                    <a:pt x="89236" y="5913"/>
                    <a:pt x="89131" y="6102"/>
                    <a:pt x="88583" y="6102"/>
                  </a:cubicBezTo>
                  <a:cubicBezTo>
                    <a:pt x="86971" y="6092"/>
                    <a:pt x="85358" y="6087"/>
                    <a:pt x="83749" y="6087"/>
                  </a:cubicBezTo>
                  <a:cubicBezTo>
                    <a:pt x="82139" y="6087"/>
                    <a:pt x="80532" y="6092"/>
                    <a:pt x="78930" y="6102"/>
                  </a:cubicBezTo>
                  <a:cubicBezTo>
                    <a:pt x="78382" y="6102"/>
                    <a:pt x="78277" y="5913"/>
                    <a:pt x="78277" y="5428"/>
                  </a:cubicBezTo>
                  <a:lnTo>
                    <a:pt x="78277" y="159"/>
                  </a:lnTo>
                  <a:cubicBezTo>
                    <a:pt x="78066" y="54"/>
                    <a:pt x="77839" y="1"/>
                    <a:pt x="77613" y="1"/>
                  </a:cubicBezTo>
                  <a:cubicBezTo>
                    <a:pt x="77386" y="1"/>
                    <a:pt x="77160" y="54"/>
                    <a:pt x="76949" y="159"/>
                  </a:cubicBezTo>
                  <a:cubicBezTo>
                    <a:pt x="76949" y="1908"/>
                    <a:pt x="76928" y="3679"/>
                    <a:pt x="76949" y="5428"/>
                  </a:cubicBezTo>
                  <a:cubicBezTo>
                    <a:pt x="76970" y="5913"/>
                    <a:pt x="76844" y="6102"/>
                    <a:pt x="76296" y="6102"/>
                  </a:cubicBezTo>
                  <a:cubicBezTo>
                    <a:pt x="74315" y="6092"/>
                    <a:pt x="72333" y="6087"/>
                    <a:pt x="70352" y="6087"/>
                  </a:cubicBezTo>
                  <a:cubicBezTo>
                    <a:pt x="68371" y="6087"/>
                    <a:pt x="66390" y="6092"/>
                    <a:pt x="64409" y="6102"/>
                  </a:cubicBezTo>
                  <a:cubicBezTo>
                    <a:pt x="63861" y="6102"/>
                    <a:pt x="63755" y="5913"/>
                    <a:pt x="63755" y="5428"/>
                  </a:cubicBezTo>
                  <a:cubicBezTo>
                    <a:pt x="63776" y="3679"/>
                    <a:pt x="63776" y="1908"/>
                    <a:pt x="63776" y="159"/>
                  </a:cubicBezTo>
                  <a:cubicBezTo>
                    <a:pt x="63566" y="54"/>
                    <a:pt x="63339" y="1"/>
                    <a:pt x="63113" y="1"/>
                  </a:cubicBezTo>
                  <a:cubicBezTo>
                    <a:pt x="62886" y="1"/>
                    <a:pt x="62659" y="54"/>
                    <a:pt x="62449" y="159"/>
                  </a:cubicBezTo>
                  <a:cubicBezTo>
                    <a:pt x="62449" y="1908"/>
                    <a:pt x="62428" y="3658"/>
                    <a:pt x="62449" y="5428"/>
                  </a:cubicBezTo>
                  <a:cubicBezTo>
                    <a:pt x="62470" y="5913"/>
                    <a:pt x="62364" y="6102"/>
                    <a:pt x="61816" y="6102"/>
                  </a:cubicBezTo>
                  <a:cubicBezTo>
                    <a:pt x="60120" y="6092"/>
                    <a:pt x="58423" y="6087"/>
                    <a:pt x="56726" y="6087"/>
                  </a:cubicBezTo>
                  <a:cubicBezTo>
                    <a:pt x="55030" y="6087"/>
                    <a:pt x="53333" y="6092"/>
                    <a:pt x="51637" y="6102"/>
                  </a:cubicBezTo>
                  <a:cubicBezTo>
                    <a:pt x="51089" y="6102"/>
                    <a:pt x="50983" y="5913"/>
                    <a:pt x="50983" y="5428"/>
                  </a:cubicBezTo>
                  <a:cubicBezTo>
                    <a:pt x="50983" y="3679"/>
                    <a:pt x="50983" y="1908"/>
                    <a:pt x="50983" y="159"/>
                  </a:cubicBezTo>
                  <a:cubicBezTo>
                    <a:pt x="50783" y="54"/>
                    <a:pt x="50556" y="1"/>
                    <a:pt x="50330" y="1"/>
                  </a:cubicBezTo>
                  <a:cubicBezTo>
                    <a:pt x="50103" y="1"/>
                    <a:pt x="49877" y="54"/>
                    <a:pt x="49677" y="159"/>
                  </a:cubicBezTo>
                  <a:cubicBezTo>
                    <a:pt x="49677" y="1908"/>
                    <a:pt x="49655" y="3679"/>
                    <a:pt x="49677" y="5428"/>
                  </a:cubicBezTo>
                  <a:cubicBezTo>
                    <a:pt x="49677" y="5913"/>
                    <a:pt x="49571" y="6102"/>
                    <a:pt x="49023" y="6102"/>
                  </a:cubicBezTo>
                  <a:cubicBezTo>
                    <a:pt x="47021" y="6092"/>
                    <a:pt x="45019" y="6087"/>
                    <a:pt x="43014" y="6087"/>
                  </a:cubicBezTo>
                  <a:cubicBezTo>
                    <a:pt x="41009" y="6087"/>
                    <a:pt x="39001" y="6092"/>
                    <a:pt x="36989" y="6102"/>
                  </a:cubicBezTo>
                  <a:cubicBezTo>
                    <a:pt x="36441" y="6102"/>
                    <a:pt x="36356" y="5913"/>
                    <a:pt x="36356" y="5428"/>
                  </a:cubicBezTo>
                  <a:lnTo>
                    <a:pt x="36356" y="159"/>
                  </a:lnTo>
                  <a:cubicBezTo>
                    <a:pt x="36146" y="54"/>
                    <a:pt x="35919" y="1"/>
                    <a:pt x="35693" y="1"/>
                  </a:cubicBezTo>
                  <a:cubicBezTo>
                    <a:pt x="35466" y="1"/>
                    <a:pt x="35239" y="54"/>
                    <a:pt x="35029" y="159"/>
                  </a:cubicBezTo>
                  <a:cubicBezTo>
                    <a:pt x="35029" y="1908"/>
                    <a:pt x="35008" y="3679"/>
                    <a:pt x="35029" y="5428"/>
                  </a:cubicBezTo>
                  <a:cubicBezTo>
                    <a:pt x="35029" y="5913"/>
                    <a:pt x="34923" y="6102"/>
                    <a:pt x="34375" y="6102"/>
                  </a:cubicBezTo>
                  <a:cubicBezTo>
                    <a:pt x="32795" y="6092"/>
                    <a:pt x="31209" y="6087"/>
                    <a:pt x="29620" y="6087"/>
                  </a:cubicBezTo>
                  <a:cubicBezTo>
                    <a:pt x="28031" y="6087"/>
                    <a:pt x="26440" y="6092"/>
                    <a:pt x="24849" y="6102"/>
                  </a:cubicBezTo>
                  <a:cubicBezTo>
                    <a:pt x="24301" y="6102"/>
                    <a:pt x="24196" y="5913"/>
                    <a:pt x="24196" y="5428"/>
                  </a:cubicBezTo>
                  <a:lnTo>
                    <a:pt x="24196" y="159"/>
                  </a:lnTo>
                  <a:cubicBezTo>
                    <a:pt x="23995" y="54"/>
                    <a:pt x="23774" y="1"/>
                    <a:pt x="23550" y="1"/>
                  </a:cubicBezTo>
                  <a:cubicBezTo>
                    <a:pt x="23326" y="1"/>
                    <a:pt x="23100" y="54"/>
                    <a:pt x="22889" y="159"/>
                  </a:cubicBezTo>
                  <a:cubicBezTo>
                    <a:pt x="22889" y="1950"/>
                    <a:pt x="22868" y="3721"/>
                    <a:pt x="22889" y="5491"/>
                  </a:cubicBezTo>
                  <a:cubicBezTo>
                    <a:pt x="22889" y="5955"/>
                    <a:pt x="22741" y="6102"/>
                    <a:pt x="22278" y="6102"/>
                  </a:cubicBezTo>
                  <a:cubicBezTo>
                    <a:pt x="20265" y="6092"/>
                    <a:pt x="18247" y="6087"/>
                    <a:pt x="16226" y="6087"/>
                  </a:cubicBezTo>
                  <a:cubicBezTo>
                    <a:pt x="14205" y="6087"/>
                    <a:pt x="12182" y="6092"/>
                    <a:pt x="10159" y="6102"/>
                  </a:cubicBezTo>
                  <a:cubicBezTo>
                    <a:pt x="9695" y="6102"/>
                    <a:pt x="9569" y="5955"/>
                    <a:pt x="9569" y="5491"/>
                  </a:cubicBezTo>
                  <a:cubicBezTo>
                    <a:pt x="9569" y="3721"/>
                    <a:pt x="9569" y="1950"/>
                    <a:pt x="9569" y="159"/>
                  </a:cubicBezTo>
                  <a:cubicBezTo>
                    <a:pt x="9379" y="54"/>
                    <a:pt x="9173" y="1"/>
                    <a:pt x="89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Imagen 4">
            <a:extLst>
              <a:ext uri="{FF2B5EF4-FFF2-40B4-BE49-F238E27FC236}">
                <a16:creationId xmlns:a16="http://schemas.microsoft.com/office/drawing/2014/main" id="{ECA46A7A-873F-37B3-FB44-F3D64E47C441}"/>
              </a:ext>
            </a:extLst>
          </p:cNvPr>
          <p:cNvPicPr>
            <a:picLocks noChangeAspect="1"/>
          </p:cNvPicPr>
          <p:nvPr/>
        </p:nvPicPr>
        <p:blipFill rotWithShape="1">
          <a:blip r:embed="rId3"/>
          <a:srcRect l="4804" t="44186" r="79182" b="46689"/>
          <a:stretch/>
        </p:blipFill>
        <p:spPr>
          <a:xfrm>
            <a:off x="861513" y="2559474"/>
            <a:ext cx="2375515" cy="761383"/>
          </a:xfrm>
          <a:prstGeom prst="rect">
            <a:avLst/>
          </a:prstGeom>
        </p:spPr>
      </p:pic>
      <p:pic>
        <p:nvPicPr>
          <p:cNvPr id="7" name="Imagen 6">
            <a:extLst>
              <a:ext uri="{FF2B5EF4-FFF2-40B4-BE49-F238E27FC236}">
                <a16:creationId xmlns:a16="http://schemas.microsoft.com/office/drawing/2014/main" id="{7C799CBC-A9AF-AD5A-B9C5-2E7445E95A61}"/>
              </a:ext>
            </a:extLst>
          </p:cNvPr>
          <p:cNvPicPr>
            <a:picLocks noChangeAspect="1"/>
          </p:cNvPicPr>
          <p:nvPr/>
        </p:nvPicPr>
        <p:blipFill rotWithShape="1">
          <a:blip r:embed="rId4"/>
          <a:srcRect l="4444" t="48766" r="62436" b="5679"/>
          <a:stretch/>
        </p:blipFill>
        <p:spPr>
          <a:xfrm>
            <a:off x="3464267" y="2701182"/>
            <a:ext cx="2255833" cy="1745353"/>
          </a:xfrm>
          <a:prstGeom prst="rect">
            <a:avLst/>
          </a:prstGeom>
        </p:spPr>
      </p:pic>
      <p:pic>
        <p:nvPicPr>
          <p:cNvPr id="13" name="Imagen 12">
            <a:extLst>
              <a:ext uri="{FF2B5EF4-FFF2-40B4-BE49-F238E27FC236}">
                <a16:creationId xmlns:a16="http://schemas.microsoft.com/office/drawing/2014/main" id="{62F1239B-53EA-FCD0-DA7A-C411C1476E0D}"/>
              </a:ext>
            </a:extLst>
          </p:cNvPr>
          <p:cNvPicPr>
            <a:picLocks noChangeAspect="1"/>
          </p:cNvPicPr>
          <p:nvPr/>
        </p:nvPicPr>
        <p:blipFill rotWithShape="1">
          <a:blip r:embed="rId5"/>
          <a:srcRect l="5235" t="28419" r="54792" b="7846"/>
          <a:stretch/>
        </p:blipFill>
        <p:spPr>
          <a:xfrm>
            <a:off x="5951932" y="2447345"/>
            <a:ext cx="2718708" cy="243838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05"/>
        <p:cNvGrpSpPr/>
        <p:nvPr/>
      </p:nvGrpSpPr>
      <p:grpSpPr>
        <a:xfrm>
          <a:off x="0" y="0"/>
          <a:ext cx="0" cy="0"/>
          <a:chOff x="0" y="0"/>
          <a:chExt cx="0" cy="0"/>
        </a:xfrm>
      </p:grpSpPr>
      <p:sp>
        <p:nvSpPr>
          <p:cNvPr id="2706" name="Google Shape;2706;p60"/>
          <p:cNvSpPr txBox="1">
            <a:spLocks noGrp="1"/>
          </p:cNvSpPr>
          <p:nvPr>
            <p:ph type="body" idx="1"/>
          </p:nvPr>
        </p:nvSpPr>
        <p:spPr>
          <a:xfrm>
            <a:off x="1098443" y="2005295"/>
            <a:ext cx="3481496" cy="225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MX" b="1" dirty="0">
                <a:latin typeface="Bradley Hand ITC" panose="03070402050302030203" pitchFamily="66" charset="0"/>
              </a:rPr>
              <a:t>Lo que toca ahora es definir las distintas funciones que gobernarán el comportamiento de los distintos elementos creados (Jugadores, pelota y el marcador) en función de los eventos que introduzcamos a través del teclado. Empezaremos esta explicación por el control de los jugadores: </a:t>
            </a:r>
            <a:endParaRPr b="1" dirty="0">
              <a:latin typeface="Bradley Hand ITC" panose="03070402050302030203" pitchFamily="66" charset="0"/>
            </a:endParaRPr>
          </a:p>
        </p:txBody>
      </p:sp>
      <p:sp>
        <p:nvSpPr>
          <p:cNvPr id="2707" name="Google Shape;2707;p60"/>
          <p:cNvSpPr txBox="1">
            <a:spLocks noGrp="1"/>
          </p:cNvSpPr>
          <p:nvPr>
            <p:ph type="title"/>
          </p:nvPr>
        </p:nvSpPr>
        <p:spPr>
          <a:xfrm>
            <a:off x="779718" y="689944"/>
            <a:ext cx="7717500" cy="44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a:t>Y ahora… ¿cómo hacemos que funcione?</a:t>
            </a:r>
            <a:endParaRPr dirty="0"/>
          </a:p>
        </p:txBody>
      </p:sp>
      <p:grpSp>
        <p:nvGrpSpPr>
          <p:cNvPr id="2721" name="Google Shape;2721;p60"/>
          <p:cNvGrpSpPr/>
          <p:nvPr/>
        </p:nvGrpSpPr>
        <p:grpSpPr>
          <a:xfrm>
            <a:off x="-742512" y="406361"/>
            <a:ext cx="1693701" cy="857873"/>
            <a:chOff x="0" y="6078527"/>
            <a:chExt cx="2501774" cy="1267169"/>
          </a:xfrm>
        </p:grpSpPr>
        <p:sp>
          <p:nvSpPr>
            <p:cNvPr id="2722" name="Google Shape;2722;p60"/>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60"/>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60"/>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60"/>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60"/>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60"/>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8" name="Google Shape;2728;p60"/>
          <p:cNvGrpSpPr/>
          <p:nvPr/>
        </p:nvGrpSpPr>
        <p:grpSpPr>
          <a:xfrm rot="2084330">
            <a:off x="4257594" y="4882202"/>
            <a:ext cx="1653874" cy="539975"/>
            <a:chOff x="2564525" y="5223525"/>
            <a:chExt cx="2556110" cy="834547"/>
          </a:xfrm>
        </p:grpSpPr>
        <p:sp>
          <p:nvSpPr>
            <p:cNvPr id="2729" name="Google Shape;2729;p60"/>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60"/>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60"/>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60"/>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60"/>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60"/>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60"/>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60"/>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60"/>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60"/>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n 2">
            <a:extLst>
              <a:ext uri="{FF2B5EF4-FFF2-40B4-BE49-F238E27FC236}">
                <a16:creationId xmlns:a16="http://schemas.microsoft.com/office/drawing/2014/main" id="{494CE0AE-D7C8-A811-F3A4-D04F85B57FCB}"/>
              </a:ext>
            </a:extLst>
          </p:cNvPr>
          <p:cNvPicPr>
            <a:picLocks noChangeAspect="1"/>
          </p:cNvPicPr>
          <p:nvPr/>
        </p:nvPicPr>
        <p:blipFill rotWithShape="1">
          <a:blip r:embed="rId3"/>
          <a:srcRect l="4583" t="34615" r="73906" b="11177"/>
          <a:stretch/>
        </p:blipFill>
        <p:spPr>
          <a:xfrm>
            <a:off x="5078701" y="1613400"/>
            <a:ext cx="2144622" cy="30400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19"/>
        <p:cNvGrpSpPr/>
        <p:nvPr/>
      </p:nvGrpSpPr>
      <p:grpSpPr>
        <a:xfrm>
          <a:off x="0" y="0"/>
          <a:ext cx="0" cy="0"/>
          <a:chOff x="0" y="0"/>
          <a:chExt cx="0" cy="0"/>
        </a:xfrm>
      </p:grpSpPr>
      <p:sp>
        <p:nvSpPr>
          <p:cNvPr id="11" name="Rectángulo 10">
            <a:extLst>
              <a:ext uri="{FF2B5EF4-FFF2-40B4-BE49-F238E27FC236}">
                <a16:creationId xmlns:a16="http://schemas.microsoft.com/office/drawing/2014/main" id="{BCCF085A-F5F3-76E3-D846-DBE155997664}"/>
              </a:ext>
            </a:extLst>
          </p:cNvPr>
          <p:cNvSpPr/>
          <p:nvPr/>
        </p:nvSpPr>
        <p:spPr>
          <a:xfrm rot="1609840">
            <a:off x="7335018" y="559389"/>
            <a:ext cx="1116836" cy="1036435"/>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22" name="Google Shape;2322;p55"/>
          <p:cNvSpPr txBox="1">
            <a:spLocks noGrp="1"/>
          </p:cNvSpPr>
          <p:nvPr>
            <p:ph type="subTitle" idx="1"/>
          </p:nvPr>
        </p:nvSpPr>
        <p:spPr>
          <a:xfrm>
            <a:off x="800561" y="1748622"/>
            <a:ext cx="3396354" cy="1209862"/>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Clr>
                <a:schemeClr val="dk1"/>
              </a:buClr>
              <a:buSzPts val="1100"/>
              <a:buFont typeface="Arial"/>
              <a:buNone/>
            </a:pPr>
            <a:r>
              <a:rPr lang="es-MX" sz="1200" b="1" dirty="0">
                <a:latin typeface="Bradley Hand ITC" panose="03070402050302030203" pitchFamily="66" charset="0"/>
              </a:rPr>
              <a:t>Lo que sigue a continuación es conectar todas esas funciones al teclado de nuestra computadora, como se muestra:</a:t>
            </a:r>
          </a:p>
          <a:p>
            <a:pPr marL="0" lvl="0" indent="0" algn="ctr" rtl="0">
              <a:spcBef>
                <a:spcPts val="0"/>
              </a:spcBef>
              <a:spcAft>
                <a:spcPts val="1200"/>
              </a:spcAft>
              <a:buClr>
                <a:schemeClr val="dk1"/>
              </a:buClr>
              <a:buSzPts val="1100"/>
              <a:buFont typeface="Arial"/>
              <a:buNone/>
            </a:pPr>
            <a:r>
              <a:rPr lang="es-MX" sz="1200" dirty="0"/>
              <a:t> </a:t>
            </a:r>
            <a:endParaRPr sz="1200" dirty="0"/>
          </a:p>
        </p:txBody>
      </p:sp>
      <p:sp>
        <p:nvSpPr>
          <p:cNvPr id="2324" name="Google Shape;2324;p55"/>
          <p:cNvSpPr txBox="1">
            <a:spLocks noGrp="1"/>
          </p:cNvSpPr>
          <p:nvPr>
            <p:ph type="subTitle" idx="3"/>
          </p:nvPr>
        </p:nvSpPr>
        <p:spPr>
          <a:xfrm>
            <a:off x="4854214" y="2725244"/>
            <a:ext cx="2955300" cy="10797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Clr>
                <a:schemeClr val="dk1"/>
              </a:buClr>
              <a:buSzPts val="1100"/>
              <a:buFont typeface="Arial"/>
              <a:buNone/>
            </a:pPr>
            <a:r>
              <a:rPr lang="es-MX" sz="1400" b="1" dirty="0">
                <a:latin typeface="Bradley Hand ITC" panose="03070402050302030203" pitchFamily="66" charset="0"/>
              </a:rPr>
              <a:t>Una vez teniendo esto, usaremos el método «</a:t>
            </a:r>
            <a:r>
              <a:rPr lang="es-MX" sz="1400" b="1" dirty="0" err="1">
                <a:latin typeface="Bradley Hand ITC" panose="03070402050302030203" pitchFamily="66" charset="0"/>
              </a:rPr>
              <a:t>onkeypress</a:t>
            </a:r>
            <a:r>
              <a:rPr lang="es-MX" sz="1400" b="1" dirty="0">
                <a:latin typeface="Bradley Hand ITC" panose="03070402050302030203" pitchFamily="66" charset="0"/>
              </a:rPr>
              <a:t>()» pasándole el nombre de la función que se ha de ejecutar y la tecla o evento que la ejecutará. De modo que tal y como lo hemos configurado, las teclas «w» y «s» moverán al jugador A (la de la izquierda) hacia arriba y abajo respectivamente. Por otra parte, las teclas «i» y «k» lo mismo respecto al jugador B (la de la derecha).</a:t>
            </a:r>
          </a:p>
          <a:p>
            <a:pPr marL="0" lvl="0" indent="0" algn="ctr" rtl="0">
              <a:spcBef>
                <a:spcPts val="0"/>
              </a:spcBef>
              <a:spcAft>
                <a:spcPts val="1200"/>
              </a:spcAft>
              <a:buClr>
                <a:schemeClr val="dk1"/>
              </a:buClr>
              <a:buSzPts val="1100"/>
              <a:buFont typeface="Arial"/>
              <a:buNone/>
            </a:pPr>
            <a:r>
              <a:rPr lang="es-MX" sz="1400" b="1" dirty="0">
                <a:latin typeface="Bradley Hand ITC" panose="03070402050302030203" pitchFamily="66" charset="0"/>
              </a:rPr>
              <a:t> </a:t>
            </a:r>
            <a:endParaRPr sz="1100" b="1" dirty="0">
              <a:latin typeface="Bradley Hand ITC" panose="03070402050302030203" pitchFamily="66" charset="0"/>
            </a:endParaRPr>
          </a:p>
        </p:txBody>
      </p:sp>
      <p:cxnSp>
        <p:nvCxnSpPr>
          <p:cNvPr id="2362" name="Google Shape;2362;p55"/>
          <p:cNvCxnSpPr/>
          <p:nvPr/>
        </p:nvCxnSpPr>
        <p:spPr>
          <a:xfrm>
            <a:off x="4572000" y="1560788"/>
            <a:ext cx="0" cy="2830200"/>
          </a:xfrm>
          <a:prstGeom prst="straightConnector1">
            <a:avLst/>
          </a:prstGeom>
          <a:noFill/>
          <a:ln w="19050" cap="flat" cmpd="sng">
            <a:solidFill>
              <a:schemeClr val="dk1"/>
            </a:solidFill>
            <a:prstDash val="dash"/>
            <a:round/>
            <a:headEnd type="none" w="med" len="med"/>
            <a:tailEnd type="none" w="med" len="med"/>
          </a:ln>
        </p:spPr>
      </p:cxnSp>
      <p:grpSp>
        <p:nvGrpSpPr>
          <p:cNvPr id="2363" name="Google Shape;2363;p55"/>
          <p:cNvGrpSpPr/>
          <p:nvPr/>
        </p:nvGrpSpPr>
        <p:grpSpPr>
          <a:xfrm rot="852999">
            <a:off x="-759462" y="4006978"/>
            <a:ext cx="1653843" cy="539965"/>
            <a:chOff x="2564525" y="5223525"/>
            <a:chExt cx="2556110" cy="834547"/>
          </a:xfrm>
        </p:grpSpPr>
        <p:sp>
          <p:nvSpPr>
            <p:cNvPr id="2364" name="Google Shape;2364;p55"/>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55"/>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55"/>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55"/>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55"/>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55"/>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55"/>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55"/>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55"/>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55"/>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4" name="Google Shape;2374;p55"/>
          <p:cNvGrpSpPr/>
          <p:nvPr/>
        </p:nvGrpSpPr>
        <p:grpSpPr>
          <a:xfrm rot="-753422">
            <a:off x="8334649" y="3032511"/>
            <a:ext cx="1719312" cy="916180"/>
            <a:chOff x="7463504" y="3075665"/>
            <a:chExt cx="2603050" cy="1387103"/>
          </a:xfrm>
        </p:grpSpPr>
        <p:sp>
          <p:nvSpPr>
            <p:cNvPr id="2375" name="Google Shape;2375;p55"/>
            <p:cNvSpPr/>
            <p:nvPr/>
          </p:nvSpPr>
          <p:spPr>
            <a:xfrm rot="-970049">
              <a:off x="7514122" y="3409760"/>
              <a:ext cx="2501813" cy="718914"/>
            </a:xfrm>
            <a:custGeom>
              <a:avLst/>
              <a:gdLst/>
              <a:ahLst/>
              <a:cxnLst/>
              <a:rect l="l" t="t" r="r" b="b"/>
              <a:pathLst>
                <a:path w="128944" h="37053" extrusionOk="0">
                  <a:moveTo>
                    <a:pt x="119723" y="3025"/>
                  </a:moveTo>
                  <a:cubicBezTo>
                    <a:pt x="119950" y="3025"/>
                    <a:pt x="120176" y="3078"/>
                    <a:pt x="120387" y="3183"/>
                  </a:cubicBezTo>
                  <a:cubicBezTo>
                    <a:pt x="121455" y="3183"/>
                    <a:pt x="122523" y="3192"/>
                    <a:pt x="123590" y="3192"/>
                  </a:cubicBezTo>
                  <a:cubicBezTo>
                    <a:pt x="124124" y="3192"/>
                    <a:pt x="124658" y="3190"/>
                    <a:pt x="125192" y="3183"/>
                  </a:cubicBezTo>
                  <a:cubicBezTo>
                    <a:pt x="125219" y="3182"/>
                    <a:pt x="125245" y="3181"/>
                    <a:pt x="125270" y="3181"/>
                  </a:cubicBezTo>
                  <a:cubicBezTo>
                    <a:pt x="125652" y="3181"/>
                    <a:pt x="125782" y="3338"/>
                    <a:pt x="125782" y="3773"/>
                  </a:cubicBezTo>
                  <a:cubicBezTo>
                    <a:pt x="125782" y="5544"/>
                    <a:pt x="125782" y="7335"/>
                    <a:pt x="125782" y="9105"/>
                  </a:cubicBezTo>
                  <a:lnTo>
                    <a:pt x="125782" y="10560"/>
                  </a:lnTo>
                  <a:lnTo>
                    <a:pt x="125782" y="18063"/>
                  </a:lnTo>
                  <a:lnTo>
                    <a:pt x="125782" y="19517"/>
                  </a:lnTo>
                  <a:lnTo>
                    <a:pt x="125782" y="26493"/>
                  </a:lnTo>
                  <a:lnTo>
                    <a:pt x="125782" y="27947"/>
                  </a:lnTo>
                  <a:cubicBezTo>
                    <a:pt x="125782" y="29739"/>
                    <a:pt x="125761" y="31509"/>
                    <a:pt x="125782" y="33280"/>
                  </a:cubicBezTo>
                  <a:cubicBezTo>
                    <a:pt x="125803" y="33764"/>
                    <a:pt x="125635" y="33870"/>
                    <a:pt x="125171" y="33870"/>
                  </a:cubicBezTo>
                  <a:lnTo>
                    <a:pt x="4257" y="33870"/>
                  </a:lnTo>
                  <a:cubicBezTo>
                    <a:pt x="4052" y="33870"/>
                    <a:pt x="3889" y="33874"/>
                    <a:pt x="3759" y="33874"/>
                  </a:cubicBezTo>
                  <a:cubicBezTo>
                    <a:pt x="3197" y="33874"/>
                    <a:pt x="3267" y="33791"/>
                    <a:pt x="3267" y="32900"/>
                  </a:cubicBezTo>
                  <a:lnTo>
                    <a:pt x="3267" y="27947"/>
                  </a:lnTo>
                  <a:cubicBezTo>
                    <a:pt x="3098" y="27484"/>
                    <a:pt x="3098" y="26978"/>
                    <a:pt x="3267" y="26493"/>
                  </a:cubicBezTo>
                  <a:lnTo>
                    <a:pt x="3267" y="19517"/>
                  </a:lnTo>
                  <a:cubicBezTo>
                    <a:pt x="3098" y="19053"/>
                    <a:pt x="3098" y="18547"/>
                    <a:pt x="3267" y="18084"/>
                  </a:cubicBezTo>
                  <a:lnTo>
                    <a:pt x="3267" y="10560"/>
                  </a:lnTo>
                  <a:cubicBezTo>
                    <a:pt x="3098" y="10096"/>
                    <a:pt x="3098" y="9590"/>
                    <a:pt x="3267" y="9127"/>
                  </a:cubicBezTo>
                  <a:cubicBezTo>
                    <a:pt x="3267" y="7356"/>
                    <a:pt x="3309" y="5628"/>
                    <a:pt x="3267" y="3879"/>
                  </a:cubicBezTo>
                  <a:cubicBezTo>
                    <a:pt x="3267" y="3310"/>
                    <a:pt x="3457" y="3183"/>
                    <a:pt x="3983" y="3183"/>
                  </a:cubicBezTo>
                  <a:cubicBezTo>
                    <a:pt x="4812" y="3190"/>
                    <a:pt x="5641" y="3192"/>
                    <a:pt x="6471" y="3192"/>
                  </a:cubicBezTo>
                  <a:cubicBezTo>
                    <a:pt x="8131" y="3192"/>
                    <a:pt x="9793" y="3183"/>
                    <a:pt x="11465" y="3183"/>
                  </a:cubicBezTo>
                  <a:cubicBezTo>
                    <a:pt x="11645" y="3078"/>
                    <a:pt x="11845" y="3025"/>
                    <a:pt x="12048" y="3025"/>
                  </a:cubicBezTo>
                  <a:cubicBezTo>
                    <a:pt x="12251" y="3025"/>
                    <a:pt x="12456" y="3078"/>
                    <a:pt x="12646" y="3183"/>
                  </a:cubicBezTo>
                  <a:lnTo>
                    <a:pt x="25966" y="3183"/>
                  </a:lnTo>
                  <a:cubicBezTo>
                    <a:pt x="26166" y="3078"/>
                    <a:pt x="26387" y="3025"/>
                    <a:pt x="26611" y="3025"/>
                  </a:cubicBezTo>
                  <a:cubicBezTo>
                    <a:pt x="26835" y="3025"/>
                    <a:pt x="27062" y="3078"/>
                    <a:pt x="27273" y="3183"/>
                  </a:cubicBezTo>
                  <a:lnTo>
                    <a:pt x="38064" y="3183"/>
                  </a:lnTo>
                  <a:cubicBezTo>
                    <a:pt x="38274" y="3078"/>
                    <a:pt x="38501" y="3025"/>
                    <a:pt x="38727" y="3025"/>
                  </a:cubicBezTo>
                  <a:cubicBezTo>
                    <a:pt x="38954" y="3025"/>
                    <a:pt x="39181" y="3078"/>
                    <a:pt x="39391" y="3183"/>
                  </a:cubicBezTo>
                  <a:lnTo>
                    <a:pt x="52690" y="3183"/>
                  </a:lnTo>
                  <a:cubicBezTo>
                    <a:pt x="52901" y="3078"/>
                    <a:pt x="53128" y="3025"/>
                    <a:pt x="53352" y="3025"/>
                  </a:cubicBezTo>
                  <a:cubicBezTo>
                    <a:pt x="53576" y="3025"/>
                    <a:pt x="53797" y="3078"/>
                    <a:pt x="53997" y="3183"/>
                  </a:cubicBezTo>
                  <a:lnTo>
                    <a:pt x="65463" y="3183"/>
                  </a:lnTo>
                  <a:cubicBezTo>
                    <a:pt x="65673" y="3078"/>
                    <a:pt x="65900" y="3025"/>
                    <a:pt x="66126" y="3025"/>
                  </a:cubicBezTo>
                  <a:cubicBezTo>
                    <a:pt x="66353" y="3025"/>
                    <a:pt x="66580" y="3078"/>
                    <a:pt x="66790" y="3183"/>
                  </a:cubicBezTo>
                  <a:lnTo>
                    <a:pt x="79963" y="3183"/>
                  </a:lnTo>
                  <a:cubicBezTo>
                    <a:pt x="80163" y="3078"/>
                    <a:pt x="80384" y="3025"/>
                    <a:pt x="80608" y="3025"/>
                  </a:cubicBezTo>
                  <a:cubicBezTo>
                    <a:pt x="80832" y="3025"/>
                    <a:pt x="81059" y="3078"/>
                    <a:pt x="81270" y="3183"/>
                  </a:cubicBezTo>
                  <a:lnTo>
                    <a:pt x="92208" y="3183"/>
                  </a:lnTo>
                  <a:cubicBezTo>
                    <a:pt x="92419" y="3078"/>
                    <a:pt x="92645" y="3025"/>
                    <a:pt x="92869" y="3025"/>
                  </a:cubicBezTo>
                  <a:cubicBezTo>
                    <a:pt x="93093" y="3025"/>
                    <a:pt x="93315" y="3078"/>
                    <a:pt x="93515" y="3183"/>
                  </a:cubicBezTo>
                  <a:lnTo>
                    <a:pt x="106687" y="3183"/>
                  </a:lnTo>
                  <a:cubicBezTo>
                    <a:pt x="106898" y="3078"/>
                    <a:pt x="107125" y="3025"/>
                    <a:pt x="107351" y="3025"/>
                  </a:cubicBezTo>
                  <a:cubicBezTo>
                    <a:pt x="107578" y="3025"/>
                    <a:pt x="107804" y="3078"/>
                    <a:pt x="108015" y="3183"/>
                  </a:cubicBezTo>
                  <a:lnTo>
                    <a:pt x="119059" y="3183"/>
                  </a:lnTo>
                  <a:cubicBezTo>
                    <a:pt x="119270" y="3078"/>
                    <a:pt x="119496" y="3025"/>
                    <a:pt x="119723" y="3025"/>
                  </a:cubicBezTo>
                  <a:close/>
                  <a:moveTo>
                    <a:pt x="125677" y="1"/>
                  </a:moveTo>
                  <a:cubicBezTo>
                    <a:pt x="84874" y="1"/>
                    <a:pt x="44049" y="22"/>
                    <a:pt x="3225" y="22"/>
                  </a:cubicBezTo>
                  <a:cubicBezTo>
                    <a:pt x="3187" y="20"/>
                    <a:pt x="3149" y="20"/>
                    <a:pt x="3111" y="20"/>
                  </a:cubicBezTo>
                  <a:cubicBezTo>
                    <a:pt x="2017" y="20"/>
                    <a:pt x="1015" y="604"/>
                    <a:pt x="506" y="1581"/>
                  </a:cubicBezTo>
                  <a:cubicBezTo>
                    <a:pt x="63" y="2361"/>
                    <a:pt x="0" y="3246"/>
                    <a:pt x="0" y="4110"/>
                  </a:cubicBezTo>
                  <a:lnTo>
                    <a:pt x="0" y="31699"/>
                  </a:lnTo>
                  <a:cubicBezTo>
                    <a:pt x="0" y="32479"/>
                    <a:pt x="63" y="33280"/>
                    <a:pt x="105" y="34059"/>
                  </a:cubicBezTo>
                  <a:cubicBezTo>
                    <a:pt x="190" y="35893"/>
                    <a:pt x="1834" y="37052"/>
                    <a:pt x="3372" y="37052"/>
                  </a:cubicBezTo>
                  <a:cubicBezTo>
                    <a:pt x="23732" y="37031"/>
                    <a:pt x="44070" y="37031"/>
                    <a:pt x="64430" y="37031"/>
                  </a:cubicBezTo>
                  <a:lnTo>
                    <a:pt x="125593" y="37031"/>
                  </a:lnTo>
                  <a:cubicBezTo>
                    <a:pt x="125633" y="37033"/>
                    <a:pt x="125673" y="37033"/>
                    <a:pt x="125713" y="37033"/>
                  </a:cubicBezTo>
                  <a:cubicBezTo>
                    <a:pt x="126786" y="37033"/>
                    <a:pt x="127806" y="36491"/>
                    <a:pt x="128375" y="35577"/>
                  </a:cubicBezTo>
                  <a:cubicBezTo>
                    <a:pt x="128902" y="34797"/>
                    <a:pt x="128944" y="33933"/>
                    <a:pt x="128944" y="33069"/>
                  </a:cubicBezTo>
                  <a:lnTo>
                    <a:pt x="128944" y="5206"/>
                  </a:lnTo>
                  <a:cubicBezTo>
                    <a:pt x="128944" y="4427"/>
                    <a:pt x="128902" y="3626"/>
                    <a:pt x="128838" y="2846"/>
                  </a:cubicBezTo>
                  <a:cubicBezTo>
                    <a:pt x="128733" y="1307"/>
                    <a:pt x="127173" y="1"/>
                    <a:pt x="125677" y="1"/>
                  </a:cubicBezTo>
                  <a:close/>
                </a:path>
              </a:pathLst>
            </a:custGeom>
            <a:solidFill>
              <a:schemeClr val="accent4"/>
            </a:solidFill>
            <a:ln>
              <a:noFill/>
            </a:ln>
            <a:effectLst>
              <a:outerShdw dist="57150" dir="3000000" algn="bl" rotWithShape="0">
                <a:schemeClr val="dk1">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55"/>
            <p:cNvSpPr/>
            <p:nvPr/>
          </p:nvSpPr>
          <p:spPr>
            <a:xfrm rot="-970049">
              <a:off x="7643875" y="3941661"/>
              <a:ext cx="2378822" cy="115793"/>
            </a:xfrm>
            <a:custGeom>
              <a:avLst/>
              <a:gdLst/>
              <a:ahLst/>
              <a:cxnLst/>
              <a:rect l="l" t="t" r="r" b="b"/>
              <a:pathLst>
                <a:path w="122605" h="5968" extrusionOk="0">
                  <a:moveTo>
                    <a:pt x="7529" y="0"/>
                  </a:moveTo>
                  <a:cubicBezTo>
                    <a:pt x="5042" y="21"/>
                    <a:pt x="2534" y="21"/>
                    <a:pt x="26" y="21"/>
                  </a:cubicBezTo>
                  <a:cubicBezTo>
                    <a:pt x="26" y="1665"/>
                    <a:pt x="26" y="3309"/>
                    <a:pt x="89" y="4974"/>
                  </a:cubicBezTo>
                  <a:cubicBezTo>
                    <a:pt x="89" y="5893"/>
                    <a:pt x="0" y="5968"/>
                    <a:pt x="630" y="5968"/>
                  </a:cubicBezTo>
                  <a:cubicBezTo>
                    <a:pt x="752" y="5968"/>
                    <a:pt x="900" y="5965"/>
                    <a:pt x="1080" y="5965"/>
                  </a:cubicBezTo>
                  <a:lnTo>
                    <a:pt x="116724" y="5965"/>
                  </a:lnTo>
                  <a:cubicBezTo>
                    <a:pt x="117905" y="5965"/>
                    <a:pt x="119076" y="5955"/>
                    <a:pt x="120243" y="5955"/>
                  </a:cubicBezTo>
                  <a:cubicBezTo>
                    <a:pt x="120827" y="5955"/>
                    <a:pt x="121410" y="5958"/>
                    <a:pt x="121993" y="5965"/>
                  </a:cubicBezTo>
                  <a:cubicBezTo>
                    <a:pt x="122436" y="5965"/>
                    <a:pt x="122605" y="5838"/>
                    <a:pt x="122605" y="5375"/>
                  </a:cubicBezTo>
                  <a:cubicBezTo>
                    <a:pt x="122584" y="3583"/>
                    <a:pt x="122584" y="1813"/>
                    <a:pt x="122584" y="42"/>
                  </a:cubicBezTo>
                  <a:cubicBezTo>
                    <a:pt x="120982" y="42"/>
                    <a:pt x="119380" y="42"/>
                    <a:pt x="117778" y="21"/>
                  </a:cubicBezTo>
                  <a:cubicBezTo>
                    <a:pt x="117755" y="20"/>
                    <a:pt x="117733" y="20"/>
                    <a:pt x="117711" y="20"/>
                  </a:cubicBezTo>
                  <a:cubicBezTo>
                    <a:pt x="117302" y="20"/>
                    <a:pt x="117188" y="212"/>
                    <a:pt x="117188" y="633"/>
                  </a:cubicBezTo>
                  <a:cubicBezTo>
                    <a:pt x="117209" y="2129"/>
                    <a:pt x="117188" y="3625"/>
                    <a:pt x="117209" y="5101"/>
                  </a:cubicBezTo>
                  <a:cubicBezTo>
                    <a:pt x="117230" y="5628"/>
                    <a:pt x="117104" y="5838"/>
                    <a:pt x="116535" y="5838"/>
                  </a:cubicBezTo>
                  <a:cubicBezTo>
                    <a:pt x="116513" y="5839"/>
                    <a:pt x="116493" y="5839"/>
                    <a:pt x="116473" y="5839"/>
                  </a:cubicBezTo>
                  <a:cubicBezTo>
                    <a:pt x="115901" y="5839"/>
                    <a:pt x="115881" y="5548"/>
                    <a:pt x="115881" y="5080"/>
                  </a:cubicBezTo>
                  <a:cubicBezTo>
                    <a:pt x="115902" y="3604"/>
                    <a:pt x="115881" y="2129"/>
                    <a:pt x="115902" y="675"/>
                  </a:cubicBezTo>
                  <a:cubicBezTo>
                    <a:pt x="115902" y="190"/>
                    <a:pt x="115797" y="21"/>
                    <a:pt x="115270" y="21"/>
                  </a:cubicBezTo>
                  <a:lnTo>
                    <a:pt x="105406" y="21"/>
                  </a:lnTo>
                  <a:cubicBezTo>
                    <a:pt x="104922" y="21"/>
                    <a:pt x="104816" y="190"/>
                    <a:pt x="104816" y="633"/>
                  </a:cubicBezTo>
                  <a:cubicBezTo>
                    <a:pt x="104837" y="2129"/>
                    <a:pt x="104795" y="3625"/>
                    <a:pt x="104837" y="5101"/>
                  </a:cubicBezTo>
                  <a:cubicBezTo>
                    <a:pt x="104837" y="5628"/>
                    <a:pt x="104732" y="5838"/>
                    <a:pt x="104142" y="5838"/>
                  </a:cubicBezTo>
                  <a:cubicBezTo>
                    <a:pt x="104121" y="5839"/>
                    <a:pt x="104102" y="5839"/>
                    <a:pt x="104082" y="5839"/>
                  </a:cubicBezTo>
                  <a:cubicBezTo>
                    <a:pt x="103528" y="5839"/>
                    <a:pt x="103489" y="5548"/>
                    <a:pt x="103489" y="5080"/>
                  </a:cubicBezTo>
                  <a:cubicBezTo>
                    <a:pt x="103510" y="3604"/>
                    <a:pt x="103489" y="2150"/>
                    <a:pt x="103510" y="675"/>
                  </a:cubicBezTo>
                  <a:cubicBezTo>
                    <a:pt x="103531" y="211"/>
                    <a:pt x="103425" y="21"/>
                    <a:pt x="102898" y="21"/>
                  </a:cubicBezTo>
                  <a:lnTo>
                    <a:pt x="90906" y="21"/>
                  </a:lnTo>
                  <a:cubicBezTo>
                    <a:pt x="90442" y="21"/>
                    <a:pt x="90316" y="190"/>
                    <a:pt x="90316" y="633"/>
                  </a:cubicBezTo>
                  <a:cubicBezTo>
                    <a:pt x="90337" y="2129"/>
                    <a:pt x="90316" y="3604"/>
                    <a:pt x="90337" y="5101"/>
                  </a:cubicBezTo>
                  <a:cubicBezTo>
                    <a:pt x="90358" y="5628"/>
                    <a:pt x="90232" y="5838"/>
                    <a:pt x="89663" y="5838"/>
                  </a:cubicBezTo>
                  <a:cubicBezTo>
                    <a:pt x="89641" y="5839"/>
                    <a:pt x="89621" y="5839"/>
                    <a:pt x="89601" y="5839"/>
                  </a:cubicBezTo>
                  <a:cubicBezTo>
                    <a:pt x="89029" y="5839"/>
                    <a:pt x="89009" y="5548"/>
                    <a:pt x="89009" y="5080"/>
                  </a:cubicBezTo>
                  <a:cubicBezTo>
                    <a:pt x="89030" y="3625"/>
                    <a:pt x="88988" y="2171"/>
                    <a:pt x="89030" y="738"/>
                  </a:cubicBezTo>
                  <a:cubicBezTo>
                    <a:pt x="89030" y="211"/>
                    <a:pt x="88904" y="21"/>
                    <a:pt x="88335" y="21"/>
                  </a:cubicBezTo>
                  <a:cubicBezTo>
                    <a:pt x="86733" y="32"/>
                    <a:pt x="85131" y="37"/>
                    <a:pt x="83529" y="37"/>
                  </a:cubicBezTo>
                  <a:cubicBezTo>
                    <a:pt x="81928" y="37"/>
                    <a:pt x="80326" y="32"/>
                    <a:pt x="78724" y="21"/>
                  </a:cubicBezTo>
                  <a:cubicBezTo>
                    <a:pt x="78699" y="20"/>
                    <a:pt x="78675" y="20"/>
                    <a:pt x="78652" y="20"/>
                  </a:cubicBezTo>
                  <a:cubicBezTo>
                    <a:pt x="78167" y="20"/>
                    <a:pt x="78071" y="233"/>
                    <a:pt x="78071" y="696"/>
                  </a:cubicBezTo>
                  <a:cubicBezTo>
                    <a:pt x="78092" y="2108"/>
                    <a:pt x="78071" y="3520"/>
                    <a:pt x="78071" y="4911"/>
                  </a:cubicBezTo>
                  <a:cubicBezTo>
                    <a:pt x="78071" y="5375"/>
                    <a:pt x="78218" y="5859"/>
                    <a:pt x="77396" y="5859"/>
                  </a:cubicBezTo>
                  <a:cubicBezTo>
                    <a:pt x="76638" y="5838"/>
                    <a:pt x="76764" y="5396"/>
                    <a:pt x="76764" y="4953"/>
                  </a:cubicBezTo>
                  <a:cubicBezTo>
                    <a:pt x="76764" y="3541"/>
                    <a:pt x="76722" y="2129"/>
                    <a:pt x="76764" y="738"/>
                  </a:cubicBezTo>
                  <a:cubicBezTo>
                    <a:pt x="76785" y="211"/>
                    <a:pt x="76638" y="21"/>
                    <a:pt x="76069" y="21"/>
                  </a:cubicBezTo>
                  <a:cubicBezTo>
                    <a:pt x="74098" y="32"/>
                    <a:pt x="72122" y="37"/>
                    <a:pt x="70146" y="37"/>
                  </a:cubicBezTo>
                  <a:cubicBezTo>
                    <a:pt x="68170" y="37"/>
                    <a:pt x="66194" y="32"/>
                    <a:pt x="64224" y="21"/>
                  </a:cubicBezTo>
                  <a:cubicBezTo>
                    <a:pt x="64197" y="20"/>
                    <a:pt x="64171" y="20"/>
                    <a:pt x="64146" y="20"/>
                  </a:cubicBezTo>
                  <a:cubicBezTo>
                    <a:pt x="63666" y="20"/>
                    <a:pt x="63570" y="215"/>
                    <a:pt x="63570" y="696"/>
                  </a:cubicBezTo>
                  <a:cubicBezTo>
                    <a:pt x="63570" y="2129"/>
                    <a:pt x="63570" y="3541"/>
                    <a:pt x="63570" y="4974"/>
                  </a:cubicBezTo>
                  <a:cubicBezTo>
                    <a:pt x="63570" y="5447"/>
                    <a:pt x="63630" y="5839"/>
                    <a:pt x="62950" y="5839"/>
                  </a:cubicBezTo>
                  <a:cubicBezTo>
                    <a:pt x="62933" y="5839"/>
                    <a:pt x="62915" y="5839"/>
                    <a:pt x="62896" y="5838"/>
                  </a:cubicBezTo>
                  <a:cubicBezTo>
                    <a:pt x="62200" y="5838"/>
                    <a:pt x="62264" y="5459"/>
                    <a:pt x="62264" y="5016"/>
                  </a:cubicBezTo>
                  <a:cubicBezTo>
                    <a:pt x="62264" y="3583"/>
                    <a:pt x="62222" y="2150"/>
                    <a:pt x="62264" y="738"/>
                  </a:cubicBezTo>
                  <a:cubicBezTo>
                    <a:pt x="62264" y="211"/>
                    <a:pt x="62137" y="21"/>
                    <a:pt x="61568" y="21"/>
                  </a:cubicBezTo>
                  <a:cubicBezTo>
                    <a:pt x="59882" y="32"/>
                    <a:pt x="58191" y="37"/>
                    <a:pt x="56499" y="37"/>
                  </a:cubicBezTo>
                  <a:cubicBezTo>
                    <a:pt x="54808" y="37"/>
                    <a:pt x="53117" y="32"/>
                    <a:pt x="51431" y="21"/>
                  </a:cubicBezTo>
                  <a:cubicBezTo>
                    <a:pt x="51406" y="20"/>
                    <a:pt x="51382" y="20"/>
                    <a:pt x="51359" y="20"/>
                  </a:cubicBezTo>
                  <a:cubicBezTo>
                    <a:pt x="50873" y="20"/>
                    <a:pt x="50777" y="233"/>
                    <a:pt x="50777" y="696"/>
                  </a:cubicBezTo>
                  <a:cubicBezTo>
                    <a:pt x="50777" y="2108"/>
                    <a:pt x="50777" y="3520"/>
                    <a:pt x="50777" y="4911"/>
                  </a:cubicBezTo>
                  <a:cubicBezTo>
                    <a:pt x="50777" y="5375"/>
                    <a:pt x="50925" y="5859"/>
                    <a:pt x="50103" y="5859"/>
                  </a:cubicBezTo>
                  <a:cubicBezTo>
                    <a:pt x="49323" y="5838"/>
                    <a:pt x="49449" y="5396"/>
                    <a:pt x="49449" y="4953"/>
                  </a:cubicBezTo>
                  <a:cubicBezTo>
                    <a:pt x="49449" y="3562"/>
                    <a:pt x="49428" y="2192"/>
                    <a:pt x="49449" y="801"/>
                  </a:cubicBezTo>
                  <a:cubicBezTo>
                    <a:pt x="49470" y="211"/>
                    <a:pt x="49344" y="0"/>
                    <a:pt x="48712" y="0"/>
                  </a:cubicBezTo>
                  <a:cubicBezTo>
                    <a:pt x="46741" y="21"/>
                    <a:pt x="44776" y="32"/>
                    <a:pt x="42810" y="32"/>
                  </a:cubicBezTo>
                  <a:cubicBezTo>
                    <a:pt x="40845" y="32"/>
                    <a:pt x="38880" y="21"/>
                    <a:pt x="36909" y="0"/>
                  </a:cubicBezTo>
                  <a:cubicBezTo>
                    <a:pt x="36256" y="0"/>
                    <a:pt x="36108" y="211"/>
                    <a:pt x="36129" y="843"/>
                  </a:cubicBezTo>
                  <a:cubicBezTo>
                    <a:pt x="36171" y="2255"/>
                    <a:pt x="36129" y="3689"/>
                    <a:pt x="36150" y="5122"/>
                  </a:cubicBezTo>
                  <a:cubicBezTo>
                    <a:pt x="36171" y="5628"/>
                    <a:pt x="36024" y="5838"/>
                    <a:pt x="35455" y="5838"/>
                  </a:cubicBezTo>
                  <a:cubicBezTo>
                    <a:pt x="34907" y="5838"/>
                    <a:pt x="34823" y="5628"/>
                    <a:pt x="34823" y="5143"/>
                  </a:cubicBezTo>
                  <a:cubicBezTo>
                    <a:pt x="34844" y="3646"/>
                    <a:pt x="34801" y="2150"/>
                    <a:pt x="34844" y="654"/>
                  </a:cubicBezTo>
                  <a:cubicBezTo>
                    <a:pt x="34844" y="190"/>
                    <a:pt x="34717" y="0"/>
                    <a:pt x="34211" y="0"/>
                  </a:cubicBezTo>
                  <a:cubicBezTo>
                    <a:pt x="32620" y="11"/>
                    <a:pt x="31029" y="16"/>
                    <a:pt x="29438" y="16"/>
                  </a:cubicBezTo>
                  <a:cubicBezTo>
                    <a:pt x="27846" y="16"/>
                    <a:pt x="26255" y="11"/>
                    <a:pt x="24664" y="0"/>
                  </a:cubicBezTo>
                  <a:cubicBezTo>
                    <a:pt x="24116" y="0"/>
                    <a:pt x="24011" y="190"/>
                    <a:pt x="24011" y="696"/>
                  </a:cubicBezTo>
                  <a:cubicBezTo>
                    <a:pt x="24032" y="2150"/>
                    <a:pt x="24011" y="3583"/>
                    <a:pt x="24032" y="5037"/>
                  </a:cubicBezTo>
                  <a:cubicBezTo>
                    <a:pt x="24032" y="5543"/>
                    <a:pt x="23968" y="5838"/>
                    <a:pt x="23336" y="5838"/>
                  </a:cubicBezTo>
                  <a:cubicBezTo>
                    <a:pt x="22704" y="5817"/>
                    <a:pt x="22704" y="5543"/>
                    <a:pt x="22704" y="5059"/>
                  </a:cubicBezTo>
                  <a:cubicBezTo>
                    <a:pt x="22704" y="3583"/>
                    <a:pt x="22683" y="2129"/>
                    <a:pt x="22704" y="654"/>
                  </a:cubicBezTo>
                  <a:cubicBezTo>
                    <a:pt x="22725" y="169"/>
                    <a:pt x="22598" y="0"/>
                    <a:pt x="22093" y="0"/>
                  </a:cubicBezTo>
                  <a:cubicBezTo>
                    <a:pt x="20080" y="11"/>
                    <a:pt x="18072" y="16"/>
                    <a:pt x="16065" y="16"/>
                  </a:cubicBezTo>
                  <a:cubicBezTo>
                    <a:pt x="14057" y="16"/>
                    <a:pt x="12050" y="11"/>
                    <a:pt x="10037" y="0"/>
                  </a:cubicBezTo>
                  <a:cubicBezTo>
                    <a:pt x="9489" y="0"/>
                    <a:pt x="9405" y="211"/>
                    <a:pt x="9405" y="696"/>
                  </a:cubicBezTo>
                  <a:cubicBezTo>
                    <a:pt x="9405" y="2192"/>
                    <a:pt x="9384" y="3689"/>
                    <a:pt x="9405" y="5164"/>
                  </a:cubicBezTo>
                  <a:cubicBezTo>
                    <a:pt x="9426" y="5649"/>
                    <a:pt x="9278" y="5838"/>
                    <a:pt x="8794" y="5838"/>
                  </a:cubicBezTo>
                  <a:cubicBezTo>
                    <a:pt x="8309" y="5817"/>
                    <a:pt x="8203" y="5628"/>
                    <a:pt x="8203" y="5206"/>
                  </a:cubicBezTo>
                  <a:cubicBezTo>
                    <a:pt x="8224" y="3710"/>
                    <a:pt x="8203" y="2213"/>
                    <a:pt x="8224" y="717"/>
                  </a:cubicBezTo>
                  <a:cubicBezTo>
                    <a:pt x="8246" y="190"/>
                    <a:pt x="8098" y="0"/>
                    <a:pt x="752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55"/>
            <p:cNvSpPr/>
            <p:nvPr/>
          </p:nvSpPr>
          <p:spPr>
            <a:xfrm rot="-970049">
              <a:off x="7726880" y="3725119"/>
              <a:ext cx="258458" cy="115327"/>
            </a:xfrm>
            <a:custGeom>
              <a:avLst/>
              <a:gdLst/>
              <a:ahLst/>
              <a:cxnLst/>
              <a:rect l="l" t="t" r="r" b="b"/>
              <a:pathLst>
                <a:path w="13321" h="5944" extrusionOk="0">
                  <a:moveTo>
                    <a:pt x="1" y="0"/>
                  </a:moveTo>
                  <a:cubicBezTo>
                    <a:pt x="1" y="1770"/>
                    <a:pt x="22" y="3562"/>
                    <a:pt x="1" y="5332"/>
                  </a:cubicBezTo>
                  <a:cubicBezTo>
                    <a:pt x="1" y="5796"/>
                    <a:pt x="148" y="5944"/>
                    <a:pt x="612" y="5944"/>
                  </a:cubicBezTo>
                  <a:cubicBezTo>
                    <a:pt x="2625" y="5933"/>
                    <a:pt x="4643" y="5928"/>
                    <a:pt x="6663" y="5928"/>
                  </a:cubicBezTo>
                  <a:cubicBezTo>
                    <a:pt x="8684" y="5928"/>
                    <a:pt x="10707" y="5933"/>
                    <a:pt x="12731" y="5944"/>
                  </a:cubicBezTo>
                  <a:cubicBezTo>
                    <a:pt x="13194" y="5944"/>
                    <a:pt x="13321" y="5796"/>
                    <a:pt x="13321" y="5332"/>
                  </a:cubicBezTo>
                  <a:lnTo>
                    <a:pt x="133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55"/>
            <p:cNvSpPr/>
            <p:nvPr/>
          </p:nvSpPr>
          <p:spPr>
            <a:xfrm rot="-970049">
              <a:off x="8225258" y="3580598"/>
              <a:ext cx="258458" cy="115327"/>
            </a:xfrm>
            <a:custGeom>
              <a:avLst/>
              <a:gdLst/>
              <a:ahLst/>
              <a:cxnLst/>
              <a:rect l="l" t="t" r="r" b="b"/>
              <a:pathLst>
                <a:path w="13321" h="5944" extrusionOk="0">
                  <a:moveTo>
                    <a:pt x="0" y="0"/>
                  </a:moveTo>
                  <a:cubicBezTo>
                    <a:pt x="0" y="1749"/>
                    <a:pt x="21" y="3499"/>
                    <a:pt x="0" y="5248"/>
                  </a:cubicBezTo>
                  <a:cubicBezTo>
                    <a:pt x="0" y="5754"/>
                    <a:pt x="106" y="5944"/>
                    <a:pt x="654" y="5944"/>
                  </a:cubicBezTo>
                  <a:cubicBezTo>
                    <a:pt x="2656" y="5933"/>
                    <a:pt x="4658" y="5928"/>
                    <a:pt x="6660" y="5928"/>
                  </a:cubicBezTo>
                  <a:cubicBezTo>
                    <a:pt x="8663" y="5928"/>
                    <a:pt x="10665" y="5933"/>
                    <a:pt x="12667" y="5944"/>
                  </a:cubicBezTo>
                  <a:cubicBezTo>
                    <a:pt x="13215" y="5944"/>
                    <a:pt x="13320" y="5733"/>
                    <a:pt x="13320" y="5248"/>
                  </a:cubicBezTo>
                  <a:cubicBezTo>
                    <a:pt x="13299" y="3499"/>
                    <a:pt x="13320" y="1749"/>
                    <a:pt x="133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55"/>
            <p:cNvSpPr/>
            <p:nvPr/>
          </p:nvSpPr>
          <p:spPr>
            <a:xfrm rot="-970049">
              <a:off x="8735460" y="3433005"/>
              <a:ext cx="255994" cy="115327"/>
            </a:xfrm>
            <a:custGeom>
              <a:avLst/>
              <a:gdLst/>
              <a:ahLst/>
              <a:cxnLst/>
              <a:rect l="l" t="t" r="r" b="b"/>
              <a:pathLst>
                <a:path w="13194" h="5944" extrusionOk="0">
                  <a:moveTo>
                    <a:pt x="21" y="0"/>
                  </a:moveTo>
                  <a:cubicBezTo>
                    <a:pt x="0" y="1749"/>
                    <a:pt x="21" y="3499"/>
                    <a:pt x="0" y="5248"/>
                  </a:cubicBezTo>
                  <a:cubicBezTo>
                    <a:pt x="0" y="5754"/>
                    <a:pt x="106" y="5944"/>
                    <a:pt x="654" y="5944"/>
                  </a:cubicBezTo>
                  <a:cubicBezTo>
                    <a:pt x="2635" y="5933"/>
                    <a:pt x="4616" y="5928"/>
                    <a:pt x="6597" y="5928"/>
                  </a:cubicBezTo>
                  <a:cubicBezTo>
                    <a:pt x="8578" y="5928"/>
                    <a:pt x="10559" y="5933"/>
                    <a:pt x="12540" y="5944"/>
                  </a:cubicBezTo>
                  <a:cubicBezTo>
                    <a:pt x="13088" y="5944"/>
                    <a:pt x="13194" y="5754"/>
                    <a:pt x="13194" y="5248"/>
                  </a:cubicBezTo>
                  <a:lnTo>
                    <a:pt x="1319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55"/>
            <p:cNvSpPr/>
            <p:nvPr/>
          </p:nvSpPr>
          <p:spPr>
            <a:xfrm rot="-970049">
              <a:off x="9233818" y="3288487"/>
              <a:ext cx="256014" cy="115327"/>
            </a:xfrm>
            <a:custGeom>
              <a:avLst/>
              <a:gdLst/>
              <a:ahLst/>
              <a:cxnLst/>
              <a:rect l="l" t="t" r="r" b="b"/>
              <a:pathLst>
                <a:path w="13195" h="5944" extrusionOk="0">
                  <a:moveTo>
                    <a:pt x="22" y="0"/>
                  </a:moveTo>
                  <a:cubicBezTo>
                    <a:pt x="1" y="1749"/>
                    <a:pt x="43" y="3499"/>
                    <a:pt x="1" y="5248"/>
                  </a:cubicBezTo>
                  <a:cubicBezTo>
                    <a:pt x="1" y="5754"/>
                    <a:pt x="106" y="5944"/>
                    <a:pt x="654" y="5944"/>
                  </a:cubicBezTo>
                  <a:cubicBezTo>
                    <a:pt x="2635" y="5933"/>
                    <a:pt x="4622" y="5928"/>
                    <a:pt x="6608" y="5928"/>
                  </a:cubicBezTo>
                  <a:cubicBezTo>
                    <a:pt x="8595" y="5928"/>
                    <a:pt x="10581" y="5933"/>
                    <a:pt x="12562" y="5944"/>
                  </a:cubicBezTo>
                  <a:cubicBezTo>
                    <a:pt x="13110" y="5944"/>
                    <a:pt x="13194" y="5754"/>
                    <a:pt x="13194" y="5248"/>
                  </a:cubicBezTo>
                  <a:cubicBezTo>
                    <a:pt x="13194" y="3499"/>
                    <a:pt x="13194" y="1749"/>
                    <a:pt x="1319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55"/>
            <p:cNvSpPr/>
            <p:nvPr/>
          </p:nvSpPr>
          <p:spPr>
            <a:xfrm rot="-970049">
              <a:off x="8498125" y="3506629"/>
              <a:ext cx="222875" cy="115327"/>
            </a:xfrm>
            <a:custGeom>
              <a:avLst/>
              <a:gdLst/>
              <a:ahLst/>
              <a:cxnLst/>
              <a:rect l="l" t="t" r="r" b="b"/>
              <a:pathLst>
                <a:path w="11487" h="5944" extrusionOk="0">
                  <a:moveTo>
                    <a:pt x="21" y="0"/>
                  </a:moveTo>
                  <a:cubicBezTo>
                    <a:pt x="21" y="1749"/>
                    <a:pt x="21" y="3499"/>
                    <a:pt x="0" y="5248"/>
                  </a:cubicBezTo>
                  <a:cubicBezTo>
                    <a:pt x="0" y="5754"/>
                    <a:pt x="105" y="5944"/>
                    <a:pt x="653" y="5944"/>
                  </a:cubicBezTo>
                  <a:cubicBezTo>
                    <a:pt x="2350" y="5933"/>
                    <a:pt x="4047" y="5928"/>
                    <a:pt x="5743" y="5928"/>
                  </a:cubicBezTo>
                  <a:cubicBezTo>
                    <a:pt x="7440" y="5928"/>
                    <a:pt x="9137" y="5933"/>
                    <a:pt x="10833" y="5944"/>
                  </a:cubicBezTo>
                  <a:cubicBezTo>
                    <a:pt x="11381" y="5944"/>
                    <a:pt x="11487" y="5733"/>
                    <a:pt x="11487" y="5248"/>
                  </a:cubicBezTo>
                  <a:cubicBezTo>
                    <a:pt x="11465" y="3499"/>
                    <a:pt x="11487" y="1749"/>
                    <a:pt x="1148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55"/>
            <p:cNvSpPr/>
            <p:nvPr/>
          </p:nvSpPr>
          <p:spPr>
            <a:xfrm rot="-970049">
              <a:off x="9504826" y="3215769"/>
              <a:ext cx="215521" cy="115327"/>
            </a:xfrm>
            <a:custGeom>
              <a:avLst/>
              <a:gdLst/>
              <a:ahLst/>
              <a:cxnLst/>
              <a:rect l="l" t="t" r="r" b="b"/>
              <a:pathLst>
                <a:path w="11108" h="5944" extrusionOk="0">
                  <a:moveTo>
                    <a:pt x="21" y="0"/>
                  </a:moveTo>
                  <a:cubicBezTo>
                    <a:pt x="0" y="1749"/>
                    <a:pt x="42" y="3499"/>
                    <a:pt x="0" y="5248"/>
                  </a:cubicBezTo>
                  <a:cubicBezTo>
                    <a:pt x="0" y="5754"/>
                    <a:pt x="105" y="5944"/>
                    <a:pt x="653" y="5944"/>
                  </a:cubicBezTo>
                  <a:cubicBezTo>
                    <a:pt x="2287" y="5933"/>
                    <a:pt x="3920" y="5928"/>
                    <a:pt x="5554" y="5928"/>
                  </a:cubicBezTo>
                  <a:cubicBezTo>
                    <a:pt x="7187" y="5928"/>
                    <a:pt x="8820" y="5933"/>
                    <a:pt x="10454" y="5944"/>
                  </a:cubicBezTo>
                  <a:cubicBezTo>
                    <a:pt x="11002" y="5944"/>
                    <a:pt x="11107" y="5754"/>
                    <a:pt x="11107" y="5248"/>
                  </a:cubicBezTo>
                  <a:cubicBezTo>
                    <a:pt x="11086" y="3499"/>
                    <a:pt x="11086" y="1749"/>
                    <a:pt x="1108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55"/>
            <p:cNvSpPr/>
            <p:nvPr/>
          </p:nvSpPr>
          <p:spPr>
            <a:xfrm rot="-970049">
              <a:off x="9006505" y="3360687"/>
              <a:ext cx="212669" cy="115327"/>
            </a:xfrm>
            <a:custGeom>
              <a:avLst/>
              <a:gdLst/>
              <a:ahLst/>
              <a:cxnLst/>
              <a:rect l="l" t="t" r="r" b="b"/>
              <a:pathLst>
                <a:path w="10961" h="5944" extrusionOk="0">
                  <a:moveTo>
                    <a:pt x="1" y="0"/>
                  </a:moveTo>
                  <a:cubicBezTo>
                    <a:pt x="1" y="1749"/>
                    <a:pt x="22" y="3499"/>
                    <a:pt x="1" y="5248"/>
                  </a:cubicBezTo>
                  <a:cubicBezTo>
                    <a:pt x="1" y="5733"/>
                    <a:pt x="106" y="5944"/>
                    <a:pt x="654" y="5944"/>
                  </a:cubicBezTo>
                  <a:cubicBezTo>
                    <a:pt x="2266" y="5933"/>
                    <a:pt x="3879" y="5928"/>
                    <a:pt x="5488" y="5928"/>
                  </a:cubicBezTo>
                  <a:cubicBezTo>
                    <a:pt x="7098" y="5928"/>
                    <a:pt x="8705" y="5933"/>
                    <a:pt x="10307" y="5944"/>
                  </a:cubicBezTo>
                  <a:cubicBezTo>
                    <a:pt x="10855" y="5944"/>
                    <a:pt x="10960" y="5733"/>
                    <a:pt x="10960" y="5248"/>
                  </a:cubicBezTo>
                  <a:cubicBezTo>
                    <a:pt x="10939" y="3499"/>
                    <a:pt x="10960" y="1749"/>
                    <a:pt x="109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55"/>
            <p:cNvSpPr/>
            <p:nvPr/>
          </p:nvSpPr>
          <p:spPr>
            <a:xfrm rot="-970049">
              <a:off x="7999999" y="3652914"/>
              <a:ext cx="210205" cy="115327"/>
            </a:xfrm>
            <a:custGeom>
              <a:avLst/>
              <a:gdLst/>
              <a:ahLst/>
              <a:cxnLst/>
              <a:rect l="l" t="t" r="r" b="b"/>
              <a:pathLst>
                <a:path w="10834" h="5944" extrusionOk="0">
                  <a:moveTo>
                    <a:pt x="0" y="0"/>
                  </a:moveTo>
                  <a:cubicBezTo>
                    <a:pt x="0" y="1749"/>
                    <a:pt x="22" y="3499"/>
                    <a:pt x="0" y="5248"/>
                  </a:cubicBezTo>
                  <a:cubicBezTo>
                    <a:pt x="0" y="5754"/>
                    <a:pt x="106" y="5944"/>
                    <a:pt x="654" y="5944"/>
                  </a:cubicBezTo>
                  <a:cubicBezTo>
                    <a:pt x="2245" y="5933"/>
                    <a:pt x="3831" y="5928"/>
                    <a:pt x="5417" y="5928"/>
                  </a:cubicBezTo>
                  <a:cubicBezTo>
                    <a:pt x="7003" y="5928"/>
                    <a:pt x="8589" y="5933"/>
                    <a:pt x="10180" y="5944"/>
                  </a:cubicBezTo>
                  <a:cubicBezTo>
                    <a:pt x="10728" y="5944"/>
                    <a:pt x="10834" y="5754"/>
                    <a:pt x="10834" y="5248"/>
                  </a:cubicBezTo>
                  <a:lnTo>
                    <a:pt x="1083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55"/>
            <p:cNvSpPr/>
            <p:nvPr/>
          </p:nvSpPr>
          <p:spPr>
            <a:xfrm rot="-970049">
              <a:off x="7598541" y="3925954"/>
              <a:ext cx="159099" cy="146410"/>
            </a:xfrm>
            <a:custGeom>
              <a:avLst/>
              <a:gdLst/>
              <a:ahLst/>
              <a:cxnLst/>
              <a:rect l="l" t="t" r="r" b="b"/>
              <a:pathLst>
                <a:path w="8200" h="7546" extrusionOk="0">
                  <a:moveTo>
                    <a:pt x="7504" y="1"/>
                  </a:moveTo>
                  <a:cubicBezTo>
                    <a:pt x="6260" y="22"/>
                    <a:pt x="5012" y="27"/>
                    <a:pt x="3760" y="27"/>
                  </a:cubicBezTo>
                  <a:cubicBezTo>
                    <a:pt x="2509" y="27"/>
                    <a:pt x="1255" y="22"/>
                    <a:pt x="1" y="22"/>
                  </a:cubicBezTo>
                  <a:lnTo>
                    <a:pt x="1" y="7525"/>
                  </a:lnTo>
                  <a:cubicBezTo>
                    <a:pt x="1244" y="7525"/>
                    <a:pt x="2493" y="7519"/>
                    <a:pt x="3745" y="7519"/>
                  </a:cubicBezTo>
                  <a:cubicBezTo>
                    <a:pt x="4996" y="7519"/>
                    <a:pt x="6250" y="7525"/>
                    <a:pt x="7504" y="7546"/>
                  </a:cubicBezTo>
                  <a:cubicBezTo>
                    <a:pt x="8052" y="7546"/>
                    <a:pt x="8199" y="7356"/>
                    <a:pt x="8199" y="6829"/>
                  </a:cubicBezTo>
                  <a:cubicBezTo>
                    <a:pt x="8178" y="4785"/>
                    <a:pt x="8178" y="2762"/>
                    <a:pt x="8199" y="717"/>
                  </a:cubicBezTo>
                  <a:cubicBezTo>
                    <a:pt x="8199" y="169"/>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55"/>
            <p:cNvSpPr/>
            <p:nvPr/>
          </p:nvSpPr>
          <p:spPr>
            <a:xfrm rot="-970049">
              <a:off x="7645519" y="4093058"/>
              <a:ext cx="159099" cy="136204"/>
            </a:xfrm>
            <a:custGeom>
              <a:avLst/>
              <a:gdLst/>
              <a:ahLst/>
              <a:cxnLst/>
              <a:rect l="l" t="t" r="r" b="b"/>
              <a:pathLst>
                <a:path w="8200" h="7020" extrusionOk="0">
                  <a:moveTo>
                    <a:pt x="7504" y="1"/>
                  </a:moveTo>
                  <a:cubicBezTo>
                    <a:pt x="5017" y="22"/>
                    <a:pt x="2509" y="22"/>
                    <a:pt x="1" y="22"/>
                  </a:cubicBezTo>
                  <a:lnTo>
                    <a:pt x="1" y="6998"/>
                  </a:lnTo>
                  <a:cubicBezTo>
                    <a:pt x="1244" y="6998"/>
                    <a:pt x="2493" y="6993"/>
                    <a:pt x="3745" y="6993"/>
                  </a:cubicBezTo>
                  <a:cubicBezTo>
                    <a:pt x="4996" y="6993"/>
                    <a:pt x="6250" y="6998"/>
                    <a:pt x="7504" y="7019"/>
                  </a:cubicBezTo>
                  <a:cubicBezTo>
                    <a:pt x="8052" y="7019"/>
                    <a:pt x="8199" y="6830"/>
                    <a:pt x="8199" y="6303"/>
                  </a:cubicBezTo>
                  <a:cubicBezTo>
                    <a:pt x="8178" y="4448"/>
                    <a:pt x="8178" y="2572"/>
                    <a:pt x="8199" y="717"/>
                  </a:cubicBezTo>
                  <a:cubicBezTo>
                    <a:pt x="8199" y="170"/>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55"/>
            <p:cNvSpPr/>
            <p:nvPr/>
          </p:nvSpPr>
          <p:spPr>
            <a:xfrm rot="-970049">
              <a:off x="7554414" y="3789119"/>
              <a:ext cx="159099" cy="115735"/>
            </a:xfrm>
            <a:custGeom>
              <a:avLst/>
              <a:gdLst/>
              <a:ahLst/>
              <a:cxnLst/>
              <a:rect l="l" t="t" r="r" b="b"/>
              <a:pathLst>
                <a:path w="8200" h="5965" extrusionOk="0">
                  <a:moveTo>
                    <a:pt x="696" y="0"/>
                  </a:moveTo>
                  <a:cubicBezTo>
                    <a:pt x="169" y="0"/>
                    <a:pt x="1" y="126"/>
                    <a:pt x="1" y="696"/>
                  </a:cubicBezTo>
                  <a:cubicBezTo>
                    <a:pt x="22" y="2445"/>
                    <a:pt x="1" y="4194"/>
                    <a:pt x="1" y="5943"/>
                  </a:cubicBezTo>
                  <a:cubicBezTo>
                    <a:pt x="1244" y="5943"/>
                    <a:pt x="2488" y="5938"/>
                    <a:pt x="3734" y="5938"/>
                  </a:cubicBezTo>
                  <a:cubicBezTo>
                    <a:pt x="4980" y="5938"/>
                    <a:pt x="6229" y="5943"/>
                    <a:pt x="7483" y="5965"/>
                  </a:cubicBezTo>
                  <a:cubicBezTo>
                    <a:pt x="8094" y="5965"/>
                    <a:pt x="8199" y="5754"/>
                    <a:pt x="8199" y="5206"/>
                  </a:cubicBezTo>
                  <a:cubicBezTo>
                    <a:pt x="8178" y="3478"/>
                    <a:pt x="8199" y="1749"/>
                    <a:pt x="8199" y="21"/>
                  </a:cubicBezTo>
                  <a:cubicBezTo>
                    <a:pt x="6945" y="21"/>
                    <a:pt x="5697" y="26"/>
                    <a:pt x="4448" y="26"/>
                  </a:cubicBezTo>
                  <a:cubicBezTo>
                    <a:pt x="3199" y="26"/>
                    <a:pt x="1950" y="21"/>
                    <a:pt x="69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55"/>
            <p:cNvSpPr/>
            <p:nvPr/>
          </p:nvSpPr>
          <p:spPr>
            <a:xfrm rot="-970049">
              <a:off x="9781589" y="3301079"/>
              <a:ext cx="105122" cy="145653"/>
            </a:xfrm>
            <a:custGeom>
              <a:avLst/>
              <a:gdLst/>
              <a:ahLst/>
              <a:cxnLst/>
              <a:rect l="l" t="t" r="r" b="b"/>
              <a:pathLst>
                <a:path w="5418" h="7507" extrusionOk="0">
                  <a:moveTo>
                    <a:pt x="509" y="1"/>
                  </a:moveTo>
                  <a:cubicBezTo>
                    <a:pt x="179" y="1"/>
                    <a:pt x="22" y="108"/>
                    <a:pt x="22" y="531"/>
                  </a:cubicBezTo>
                  <a:cubicBezTo>
                    <a:pt x="22" y="2680"/>
                    <a:pt x="22" y="4830"/>
                    <a:pt x="22" y="6980"/>
                  </a:cubicBezTo>
                  <a:cubicBezTo>
                    <a:pt x="1" y="7422"/>
                    <a:pt x="212" y="7507"/>
                    <a:pt x="612" y="7507"/>
                  </a:cubicBezTo>
                  <a:cubicBezTo>
                    <a:pt x="2214" y="7486"/>
                    <a:pt x="3794" y="7486"/>
                    <a:pt x="5396" y="7486"/>
                  </a:cubicBezTo>
                  <a:cubicBezTo>
                    <a:pt x="5396" y="4999"/>
                    <a:pt x="5417" y="2512"/>
                    <a:pt x="5417" y="25"/>
                  </a:cubicBezTo>
                  <a:cubicBezTo>
                    <a:pt x="3816" y="25"/>
                    <a:pt x="2214" y="25"/>
                    <a:pt x="612" y="4"/>
                  </a:cubicBezTo>
                  <a:cubicBezTo>
                    <a:pt x="576" y="2"/>
                    <a:pt x="542" y="1"/>
                    <a:pt x="50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55"/>
            <p:cNvSpPr/>
            <p:nvPr/>
          </p:nvSpPr>
          <p:spPr>
            <a:xfrm rot="-970049">
              <a:off x="9828515" y="3467822"/>
              <a:ext cx="105122" cy="135816"/>
            </a:xfrm>
            <a:custGeom>
              <a:avLst/>
              <a:gdLst/>
              <a:ahLst/>
              <a:cxnLst/>
              <a:rect l="l" t="t" r="r" b="b"/>
              <a:pathLst>
                <a:path w="5418" h="7000" extrusionOk="0">
                  <a:moveTo>
                    <a:pt x="536" y="0"/>
                  </a:moveTo>
                  <a:cubicBezTo>
                    <a:pt x="116" y="0"/>
                    <a:pt x="22" y="175"/>
                    <a:pt x="22" y="613"/>
                  </a:cubicBezTo>
                  <a:cubicBezTo>
                    <a:pt x="22" y="2531"/>
                    <a:pt x="22" y="4470"/>
                    <a:pt x="22" y="6409"/>
                  </a:cubicBezTo>
                  <a:cubicBezTo>
                    <a:pt x="1" y="6852"/>
                    <a:pt x="148" y="6999"/>
                    <a:pt x="612" y="6999"/>
                  </a:cubicBezTo>
                  <a:lnTo>
                    <a:pt x="5417" y="6999"/>
                  </a:lnTo>
                  <a:cubicBezTo>
                    <a:pt x="5396" y="4681"/>
                    <a:pt x="5396" y="2341"/>
                    <a:pt x="5396" y="23"/>
                  </a:cubicBezTo>
                  <a:cubicBezTo>
                    <a:pt x="3794" y="23"/>
                    <a:pt x="2214" y="23"/>
                    <a:pt x="612" y="2"/>
                  </a:cubicBezTo>
                  <a:cubicBezTo>
                    <a:pt x="585" y="1"/>
                    <a:pt x="560" y="0"/>
                    <a:pt x="5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55"/>
            <p:cNvSpPr/>
            <p:nvPr/>
          </p:nvSpPr>
          <p:spPr>
            <a:xfrm rot="-970049">
              <a:off x="9737527" y="3164293"/>
              <a:ext cx="105122" cy="115327"/>
            </a:xfrm>
            <a:custGeom>
              <a:avLst/>
              <a:gdLst/>
              <a:ahLst/>
              <a:cxnLst/>
              <a:rect l="l" t="t" r="r" b="b"/>
              <a:pathLst>
                <a:path w="5418" h="5944" extrusionOk="0">
                  <a:moveTo>
                    <a:pt x="22" y="0"/>
                  </a:moveTo>
                  <a:cubicBezTo>
                    <a:pt x="22" y="1770"/>
                    <a:pt x="43" y="3541"/>
                    <a:pt x="22" y="5332"/>
                  </a:cubicBezTo>
                  <a:cubicBezTo>
                    <a:pt x="1" y="5775"/>
                    <a:pt x="127" y="5944"/>
                    <a:pt x="612" y="5944"/>
                  </a:cubicBezTo>
                  <a:cubicBezTo>
                    <a:pt x="2214" y="5922"/>
                    <a:pt x="3794" y="5922"/>
                    <a:pt x="5417" y="5922"/>
                  </a:cubicBezTo>
                  <a:cubicBezTo>
                    <a:pt x="5417" y="4152"/>
                    <a:pt x="5396" y="2361"/>
                    <a:pt x="5417" y="590"/>
                  </a:cubicBezTo>
                  <a:cubicBezTo>
                    <a:pt x="5417" y="127"/>
                    <a:pt x="5270" y="0"/>
                    <a:pt x="4806" y="0"/>
                  </a:cubicBezTo>
                  <a:cubicBezTo>
                    <a:pt x="4272" y="7"/>
                    <a:pt x="3741" y="9"/>
                    <a:pt x="3210" y="9"/>
                  </a:cubicBezTo>
                  <a:cubicBezTo>
                    <a:pt x="2148" y="9"/>
                    <a:pt x="1090" y="0"/>
                    <a:pt x="2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55"/>
            <p:cNvSpPr/>
            <p:nvPr/>
          </p:nvSpPr>
          <p:spPr>
            <a:xfrm rot="-970049">
              <a:off x="7770942" y="3861499"/>
              <a:ext cx="258866" cy="146410"/>
            </a:xfrm>
            <a:custGeom>
              <a:avLst/>
              <a:gdLst/>
              <a:ahLst/>
              <a:cxnLst/>
              <a:rect l="l" t="t" r="r" b="b"/>
              <a:pathLst>
                <a:path w="13342" h="7546" extrusionOk="0">
                  <a:moveTo>
                    <a:pt x="675" y="1"/>
                  </a:moveTo>
                  <a:cubicBezTo>
                    <a:pt x="169" y="1"/>
                    <a:pt x="22" y="148"/>
                    <a:pt x="22" y="675"/>
                  </a:cubicBezTo>
                  <a:cubicBezTo>
                    <a:pt x="43" y="2740"/>
                    <a:pt x="43" y="4806"/>
                    <a:pt x="22" y="6871"/>
                  </a:cubicBezTo>
                  <a:cubicBezTo>
                    <a:pt x="1" y="7377"/>
                    <a:pt x="148" y="7546"/>
                    <a:pt x="675" y="7546"/>
                  </a:cubicBezTo>
                  <a:cubicBezTo>
                    <a:pt x="1666" y="7525"/>
                    <a:pt x="2656" y="7519"/>
                    <a:pt x="3644" y="7519"/>
                  </a:cubicBezTo>
                  <a:cubicBezTo>
                    <a:pt x="4632" y="7519"/>
                    <a:pt x="5617" y="7525"/>
                    <a:pt x="6598" y="7525"/>
                  </a:cubicBezTo>
                  <a:cubicBezTo>
                    <a:pt x="7609" y="7525"/>
                    <a:pt x="8621" y="7519"/>
                    <a:pt x="9632" y="7519"/>
                  </a:cubicBezTo>
                  <a:cubicBezTo>
                    <a:pt x="10644" y="7519"/>
                    <a:pt x="11656" y="7525"/>
                    <a:pt x="12667" y="7546"/>
                  </a:cubicBezTo>
                  <a:cubicBezTo>
                    <a:pt x="13194" y="7546"/>
                    <a:pt x="13342" y="7398"/>
                    <a:pt x="13342" y="6871"/>
                  </a:cubicBezTo>
                  <a:cubicBezTo>
                    <a:pt x="13300" y="4806"/>
                    <a:pt x="13300" y="2740"/>
                    <a:pt x="13342" y="675"/>
                  </a:cubicBezTo>
                  <a:cubicBezTo>
                    <a:pt x="13342" y="169"/>
                    <a:pt x="13194" y="1"/>
                    <a:pt x="12667" y="1"/>
                  </a:cubicBezTo>
                  <a:cubicBezTo>
                    <a:pt x="10665" y="11"/>
                    <a:pt x="8668" y="16"/>
                    <a:pt x="6671" y="16"/>
                  </a:cubicBezTo>
                  <a:cubicBezTo>
                    <a:pt x="4674" y="16"/>
                    <a:pt x="2677" y="1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55"/>
            <p:cNvSpPr/>
            <p:nvPr/>
          </p:nvSpPr>
          <p:spPr>
            <a:xfrm rot="-970049">
              <a:off x="8269271" y="3717043"/>
              <a:ext cx="258458" cy="146002"/>
            </a:xfrm>
            <a:custGeom>
              <a:avLst/>
              <a:gdLst/>
              <a:ahLst/>
              <a:cxnLst/>
              <a:rect l="l" t="t" r="r" b="b"/>
              <a:pathLst>
                <a:path w="13321" h="7525" extrusionOk="0">
                  <a:moveTo>
                    <a:pt x="590" y="1"/>
                  </a:moveTo>
                  <a:cubicBezTo>
                    <a:pt x="106" y="1"/>
                    <a:pt x="0" y="169"/>
                    <a:pt x="0" y="612"/>
                  </a:cubicBezTo>
                  <a:cubicBezTo>
                    <a:pt x="21" y="2698"/>
                    <a:pt x="21" y="4785"/>
                    <a:pt x="0" y="6871"/>
                  </a:cubicBezTo>
                  <a:cubicBezTo>
                    <a:pt x="0" y="7398"/>
                    <a:pt x="169" y="7525"/>
                    <a:pt x="675" y="7525"/>
                  </a:cubicBezTo>
                  <a:cubicBezTo>
                    <a:pt x="1342" y="7518"/>
                    <a:pt x="2010" y="7515"/>
                    <a:pt x="2677" y="7515"/>
                  </a:cubicBezTo>
                  <a:cubicBezTo>
                    <a:pt x="4012" y="7515"/>
                    <a:pt x="5347" y="7525"/>
                    <a:pt x="6681" y="7525"/>
                  </a:cubicBezTo>
                  <a:lnTo>
                    <a:pt x="12667" y="7525"/>
                  </a:lnTo>
                  <a:cubicBezTo>
                    <a:pt x="13131" y="7525"/>
                    <a:pt x="13320" y="7440"/>
                    <a:pt x="13320" y="6914"/>
                  </a:cubicBezTo>
                  <a:cubicBezTo>
                    <a:pt x="13299" y="4806"/>
                    <a:pt x="13299" y="2698"/>
                    <a:pt x="13320" y="591"/>
                  </a:cubicBezTo>
                  <a:cubicBezTo>
                    <a:pt x="13320" y="106"/>
                    <a:pt x="13152" y="1"/>
                    <a:pt x="12709" y="1"/>
                  </a:cubicBezTo>
                  <a:cubicBezTo>
                    <a:pt x="10686" y="11"/>
                    <a:pt x="8668" y="16"/>
                    <a:pt x="6650" y="16"/>
                  </a:cubicBezTo>
                  <a:cubicBezTo>
                    <a:pt x="4632" y="16"/>
                    <a:pt x="2614" y="1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55"/>
            <p:cNvSpPr/>
            <p:nvPr/>
          </p:nvSpPr>
          <p:spPr>
            <a:xfrm rot="-970049">
              <a:off x="9277888" y="3424923"/>
              <a:ext cx="256014" cy="146410"/>
            </a:xfrm>
            <a:custGeom>
              <a:avLst/>
              <a:gdLst/>
              <a:ahLst/>
              <a:cxnLst/>
              <a:rect l="l" t="t" r="r" b="b"/>
              <a:pathLst>
                <a:path w="13195" h="7546" extrusionOk="0">
                  <a:moveTo>
                    <a:pt x="633" y="1"/>
                  </a:moveTo>
                  <a:cubicBezTo>
                    <a:pt x="127" y="1"/>
                    <a:pt x="1" y="169"/>
                    <a:pt x="1" y="633"/>
                  </a:cubicBezTo>
                  <a:cubicBezTo>
                    <a:pt x="22" y="2719"/>
                    <a:pt x="22" y="4806"/>
                    <a:pt x="1" y="6892"/>
                  </a:cubicBezTo>
                  <a:cubicBezTo>
                    <a:pt x="1" y="7377"/>
                    <a:pt x="148" y="7525"/>
                    <a:pt x="633" y="7525"/>
                  </a:cubicBezTo>
                  <a:cubicBezTo>
                    <a:pt x="1300" y="7518"/>
                    <a:pt x="1966" y="7515"/>
                    <a:pt x="2630" y="7515"/>
                  </a:cubicBezTo>
                  <a:cubicBezTo>
                    <a:pt x="3958" y="7515"/>
                    <a:pt x="5284" y="7525"/>
                    <a:pt x="6619" y="7525"/>
                  </a:cubicBezTo>
                  <a:cubicBezTo>
                    <a:pt x="8600" y="7525"/>
                    <a:pt x="10560" y="7525"/>
                    <a:pt x="12541" y="7546"/>
                  </a:cubicBezTo>
                  <a:cubicBezTo>
                    <a:pt x="12984" y="7546"/>
                    <a:pt x="13194" y="7462"/>
                    <a:pt x="13194" y="6935"/>
                  </a:cubicBezTo>
                  <a:cubicBezTo>
                    <a:pt x="13173" y="4827"/>
                    <a:pt x="13173" y="2719"/>
                    <a:pt x="13194" y="612"/>
                  </a:cubicBezTo>
                  <a:cubicBezTo>
                    <a:pt x="13194" y="148"/>
                    <a:pt x="13068" y="1"/>
                    <a:pt x="12604" y="1"/>
                  </a:cubicBezTo>
                  <a:cubicBezTo>
                    <a:pt x="10602" y="11"/>
                    <a:pt x="8605" y="16"/>
                    <a:pt x="6611" y="16"/>
                  </a:cubicBezTo>
                  <a:cubicBezTo>
                    <a:pt x="4616" y="16"/>
                    <a:pt x="2625" y="1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55"/>
            <p:cNvSpPr/>
            <p:nvPr/>
          </p:nvSpPr>
          <p:spPr>
            <a:xfrm rot="-970049">
              <a:off x="8779522" y="3569385"/>
              <a:ext cx="256402" cy="146410"/>
            </a:xfrm>
            <a:custGeom>
              <a:avLst/>
              <a:gdLst/>
              <a:ahLst/>
              <a:cxnLst/>
              <a:rect l="l" t="t" r="r" b="b"/>
              <a:pathLst>
                <a:path w="13215" h="7546" extrusionOk="0">
                  <a:moveTo>
                    <a:pt x="654" y="1"/>
                  </a:moveTo>
                  <a:cubicBezTo>
                    <a:pt x="148" y="1"/>
                    <a:pt x="21" y="148"/>
                    <a:pt x="21" y="633"/>
                  </a:cubicBezTo>
                  <a:cubicBezTo>
                    <a:pt x="42" y="2719"/>
                    <a:pt x="42" y="4806"/>
                    <a:pt x="21" y="6892"/>
                  </a:cubicBezTo>
                  <a:cubicBezTo>
                    <a:pt x="0" y="7440"/>
                    <a:pt x="232" y="7525"/>
                    <a:pt x="717" y="7525"/>
                  </a:cubicBezTo>
                  <a:lnTo>
                    <a:pt x="6639" y="7525"/>
                  </a:lnTo>
                  <a:cubicBezTo>
                    <a:pt x="8599" y="7525"/>
                    <a:pt x="10580" y="7525"/>
                    <a:pt x="12540" y="7546"/>
                  </a:cubicBezTo>
                  <a:cubicBezTo>
                    <a:pt x="13004" y="7546"/>
                    <a:pt x="13215" y="7462"/>
                    <a:pt x="13215" y="6935"/>
                  </a:cubicBezTo>
                  <a:cubicBezTo>
                    <a:pt x="13173" y="4827"/>
                    <a:pt x="13194" y="2719"/>
                    <a:pt x="13215" y="612"/>
                  </a:cubicBezTo>
                  <a:cubicBezTo>
                    <a:pt x="13215" y="169"/>
                    <a:pt x="13088" y="1"/>
                    <a:pt x="12604" y="1"/>
                  </a:cubicBezTo>
                  <a:cubicBezTo>
                    <a:pt x="10612" y="11"/>
                    <a:pt x="8620" y="16"/>
                    <a:pt x="6629" y="16"/>
                  </a:cubicBezTo>
                  <a:cubicBezTo>
                    <a:pt x="4637" y="16"/>
                    <a:pt x="26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55"/>
            <p:cNvSpPr/>
            <p:nvPr/>
          </p:nvSpPr>
          <p:spPr>
            <a:xfrm rot="-970049">
              <a:off x="8316354" y="3884481"/>
              <a:ext cx="258866" cy="135797"/>
            </a:xfrm>
            <a:custGeom>
              <a:avLst/>
              <a:gdLst/>
              <a:ahLst/>
              <a:cxnLst/>
              <a:rect l="l" t="t" r="r" b="b"/>
              <a:pathLst>
                <a:path w="13342" h="6999" extrusionOk="0">
                  <a:moveTo>
                    <a:pt x="611" y="1"/>
                  </a:moveTo>
                  <a:cubicBezTo>
                    <a:pt x="148" y="1"/>
                    <a:pt x="0" y="149"/>
                    <a:pt x="0" y="591"/>
                  </a:cubicBezTo>
                  <a:cubicBezTo>
                    <a:pt x="21" y="2530"/>
                    <a:pt x="21" y="4469"/>
                    <a:pt x="0" y="6387"/>
                  </a:cubicBezTo>
                  <a:cubicBezTo>
                    <a:pt x="0" y="6851"/>
                    <a:pt x="148" y="6998"/>
                    <a:pt x="611" y="6998"/>
                  </a:cubicBezTo>
                  <a:cubicBezTo>
                    <a:pt x="2624" y="6988"/>
                    <a:pt x="4642" y="6982"/>
                    <a:pt x="6663" y="6982"/>
                  </a:cubicBezTo>
                  <a:cubicBezTo>
                    <a:pt x="8684" y="6982"/>
                    <a:pt x="10707" y="6988"/>
                    <a:pt x="12730" y="6998"/>
                  </a:cubicBezTo>
                  <a:cubicBezTo>
                    <a:pt x="13194" y="6998"/>
                    <a:pt x="13320" y="6851"/>
                    <a:pt x="13320" y="6387"/>
                  </a:cubicBezTo>
                  <a:cubicBezTo>
                    <a:pt x="13299" y="4490"/>
                    <a:pt x="13299" y="2572"/>
                    <a:pt x="13320" y="675"/>
                  </a:cubicBezTo>
                  <a:cubicBezTo>
                    <a:pt x="13341" y="149"/>
                    <a:pt x="13173" y="1"/>
                    <a:pt x="12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55"/>
            <p:cNvSpPr/>
            <p:nvPr/>
          </p:nvSpPr>
          <p:spPr>
            <a:xfrm rot="-970049">
              <a:off x="7817920" y="4028603"/>
              <a:ext cx="258866" cy="136204"/>
            </a:xfrm>
            <a:custGeom>
              <a:avLst/>
              <a:gdLst/>
              <a:ahLst/>
              <a:cxnLst/>
              <a:rect l="l" t="t" r="r" b="b"/>
              <a:pathLst>
                <a:path w="13342" h="7020" extrusionOk="0">
                  <a:moveTo>
                    <a:pt x="696" y="1"/>
                  </a:moveTo>
                  <a:cubicBezTo>
                    <a:pt x="169" y="1"/>
                    <a:pt x="1" y="148"/>
                    <a:pt x="1" y="675"/>
                  </a:cubicBezTo>
                  <a:cubicBezTo>
                    <a:pt x="43" y="2551"/>
                    <a:pt x="43" y="4448"/>
                    <a:pt x="1" y="6324"/>
                  </a:cubicBezTo>
                  <a:cubicBezTo>
                    <a:pt x="1" y="6830"/>
                    <a:pt x="148" y="7019"/>
                    <a:pt x="675" y="7019"/>
                  </a:cubicBezTo>
                  <a:cubicBezTo>
                    <a:pt x="2667" y="7009"/>
                    <a:pt x="4664" y="7003"/>
                    <a:pt x="6661" y="7003"/>
                  </a:cubicBezTo>
                  <a:cubicBezTo>
                    <a:pt x="8658" y="7003"/>
                    <a:pt x="10655" y="7009"/>
                    <a:pt x="12646" y="7019"/>
                  </a:cubicBezTo>
                  <a:cubicBezTo>
                    <a:pt x="13173" y="7019"/>
                    <a:pt x="13342" y="6872"/>
                    <a:pt x="13342" y="6345"/>
                  </a:cubicBezTo>
                  <a:cubicBezTo>
                    <a:pt x="13300" y="4490"/>
                    <a:pt x="13300" y="2614"/>
                    <a:pt x="13342" y="760"/>
                  </a:cubicBezTo>
                  <a:cubicBezTo>
                    <a:pt x="13342" y="191"/>
                    <a:pt x="13194" y="1"/>
                    <a:pt x="12604" y="1"/>
                  </a:cubicBezTo>
                  <a:cubicBezTo>
                    <a:pt x="11614" y="22"/>
                    <a:pt x="10628" y="27"/>
                    <a:pt x="9643" y="27"/>
                  </a:cubicBezTo>
                  <a:cubicBezTo>
                    <a:pt x="8658" y="27"/>
                    <a:pt x="7672" y="22"/>
                    <a:pt x="6682" y="22"/>
                  </a:cubicBezTo>
                  <a:cubicBezTo>
                    <a:pt x="4680" y="22"/>
                    <a:pt x="2677" y="22"/>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55"/>
            <p:cNvSpPr/>
            <p:nvPr/>
          </p:nvSpPr>
          <p:spPr>
            <a:xfrm rot="-970049">
              <a:off x="9324798" y="3591959"/>
              <a:ext cx="256421" cy="135816"/>
            </a:xfrm>
            <a:custGeom>
              <a:avLst/>
              <a:gdLst/>
              <a:ahLst/>
              <a:cxnLst/>
              <a:rect l="l" t="t" r="r" b="b"/>
              <a:pathLst>
                <a:path w="13216" h="7000" extrusionOk="0">
                  <a:moveTo>
                    <a:pt x="582" y="0"/>
                  </a:moveTo>
                  <a:cubicBezTo>
                    <a:pt x="97" y="0"/>
                    <a:pt x="1" y="214"/>
                    <a:pt x="1" y="676"/>
                  </a:cubicBezTo>
                  <a:cubicBezTo>
                    <a:pt x="22" y="2573"/>
                    <a:pt x="43" y="4449"/>
                    <a:pt x="1" y="6346"/>
                  </a:cubicBezTo>
                  <a:cubicBezTo>
                    <a:pt x="1" y="6873"/>
                    <a:pt x="169" y="6999"/>
                    <a:pt x="675" y="6999"/>
                  </a:cubicBezTo>
                  <a:cubicBezTo>
                    <a:pt x="1329" y="6992"/>
                    <a:pt x="1982" y="6990"/>
                    <a:pt x="2634" y="6990"/>
                  </a:cubicBezTo>
                  <a:cubicBezTo>
                    <a:pt x="3940" y="6990"/>
                    <a:pt x="5242" y="6999"/>
                    <a:pt x="6534" y="6999"/>
                  </a:cubicBezTo>
                  <a:lnTo>
                    <a:pt x="12520" y="6999"/>
                  </a:lnTo>
                  <a:cubicBezTo>
                    <a:pt x="13005" y="6999"/>
                    <a:pt x="13194" y="6894"/>
                    <a:pt x="13194" y="6346"/>
                  </a:cubicBezTo>
                  <a:cubicBezTo>
                    <a:pt x="13173" y="4428"/>
                    <a:pt x="13173" y="2531"/>
                    <a:pt x="13194" y="634"/>
                  </a:cubicBezTo>
                  <a:cubicBezTo>
                    <a:pt x="13215" y="128"/>
                    <a:pt x="13047" y="2"/>
                    <a:pt x="12562" y="2"/>
                  </a:cubicBezTo>
                  <a:cubicBezTo>
                    <a:pt x="10581" y="12"/>
                    <a:pt x="8595" y="18"/>
                    <a:pt x="6608" y="18"/>
                  </a:cubicBezTo>
                  <a:cubicBezTo>
                    <a:pt x="4622" y="18"/>
                    <a:pt x="2635" y="12"/>
                    <a:pt x="654" y="2"/>
                  </a:cubicBezTo>
                  <a:cubicBezTo>
                    <a:pt x="629" y="1"/>
                    <a:pt x="605" y="0"/>
                    <a:pt x="5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55"/>
            <p:cNvSpPr/>
            <p:nvPr/>
          </p:nvSpPr>
          <p:spPr>
            <a:xfrm rot="-970049">
              <a:off x="8826899" y="3736432"/>
              <a:ext cx="255994" cy="136204"/>
            </a:xfrm>
            <a:custGeom>
              <a:avLst/>
              <a:gdLst/>
              <a:ahLst/>
              <a:cxnLst/>
              <a:rect l="l" t="t" r="r" b="b"/>
              <a:pathLst>
                <a:path w="13194" h="7020" extrusionOk="0">
                  <a:moveTo>
                    <a:pt x="611" y="1"/>
                  </a:moveTo>
                  <a:cubicBezTo>
                    <a:pt x="169" y="1"/>
                    <a:pt x="0" y="127"/>
                    <a:pt x="0" y="591"/>
                  </a:cubicBezTo>
                  <a:cubicBezTo>
                    <a:pt x="21" y="2530"/>
                    <a:pt x="21" y="4469"/>
                    <a:pt x="0" y="6387"/>
                  </a:cubicBezTo>
                  <a:cubicBezTo>
                    <a:pt x="0" y="6893"/>
                    <a:pt x="169" y="7019"/>
                    <a:pt x="654" y="7019"/>
                  </a:cubicBezTo>
                  <a:cubicBezTo>
                    <a:pt x="2635" y="7009"/>
                    <a:pt x="4616" y="7003"/>
                    <a:pt x="6597" y="7003"/>
                  </a:cubicBezTo>
                  <a:cubicBezTo>
                    <a:pt x="8578" y="7003"/>
                    <a:pt x="10559" y="7009"/>
                    <a:pt x="12541" y="7019"/>
                  </a:cubicBezTo>
                  <a:cubicBezTo>
                    <a:pt x="13025" y="7019"/>
                    <a:pt x="13194" y="6893"/>
                    <a:pt x="13194" y="6387"/>
                  </a:cubicBezTo>
                  <a:cubicBezTo>
                    <a:pt x="13173" y="4490"/>
                    <a:pt x="13173" y="2572"/>
                    <a:pt x="13194" y="675"/>
                  </a:cubicBezTo>
                  <a:cubicBezTo>
                    <a:pt x="13194" y="127"/>
                    <a:pt x="13025" y="22"/>
                    <a:pt x="12519" y="22"/>
                  </a:cubicBezTo>
                  <a:lnTo>
                    <a:pt x="6597" y="22"/>
                  </a:lnTo>
                  <a:cubicBezTo>
                    <a:pt x="4595" y="22"/>
                    <a:pt x="2614" y="22"/>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55"/>
            <p:cNvSpPr/>
            <p:nvPr/>
          </p:nvSpPr>
          <p:spPr>
            <a:xfrm rot="-970049">
              <a:off x="8542700" y="3643344"/>
              <a:ext cx="222875" cy="146410"/>
            </a:xfrm>
            <a:custGeom>
              <a:avLst/>
              <a:gdLst/>
              <a:ahLst/>
              <a:cxnLst/>
              <a:rect l="l" t="t" r="r" b="b"/>
              <a:pathLst>
                <a:path w="11487" h="7546" extrusionOk="0">
                  <a:moveTo>
                    <a:pt x="5796" y="1"/>
                  </a:moveTo>
                  <a:cubicBezTo>
                    <a:pt x="4068" y="1"/>
                    <a:pt x="2340" y="1"/>
                    <a:pt x="611" y="22"/>
                  </a:cubicBezTo>
                  <a:cubicBezTo>
                    <a:pt x="581" y="20"/>
                    <a:pt x="552" y="20"/>
                    <a:pt x="525" y="20"/>
                  </a:cubicBezTo>
                  <a:cubicBezTo>
                    <a:pt x="147" y="20"/>
                    <a:pt x="0" y="160"/>
                    <a:pt x="0" y="612"/>
                  </a:cubicBezTo>
                  <a:cubicBezTo>
                    <a:pt x="21" y="2719"/>
                    <a:pt x="21" y="4848"/>
                    <a:pt x="0" y="6977"/>
                  </a:cubicBezTo>
                  <a:cubicBezTo>
                    <a:pt x="0" y="7419"/>
                    <a:pt x="148" y="7546"/>
                    <a:pt x="569" y="7546"/>
                  </a:cubicBezTo>
                  <a:cubicBezTo>
                    <a:pt x="2287" y="7535"/>
                    <a:pt x="4010" y="7530"/>
                    <a:pt x="5733" y="7530"/>
                  </a:cubicBezTo>
                  <a:cubicBezTo>
                    <a:pt x="7456" y="7530"/>
                    <a:pt x="9179" y="7535"/>
                    <a:pt x="10896" y="7546"/>
                  </a:cubicBezTo>
                  <a:cubicBezTo>
                    <a:pt x="11381" y="7546"/>
                    <a:pt x="11487" y="7335"/>
                    <a:pt x="11487" y="6914"/>
                  </a:cubicBezTo>
                  <a:cubicBezTo>
                    <a:pt x="11466" y="4806"/>
                    <a:pt x="11466" y="2698"/>
                    <a:pt x="11487" y="591"/>
                  </a:cubicBezTo>
                  <a:cubicBezTo>
                    <a:pt x="11487" y="127"/>
                    <a:pt x="11318" y="1"/>
                    <a:pt x="108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55"/>
            <p:cNvSpPr/>
            <p:nvPr/>
          </p:nvSpPr>
          <p:spPr>
            <a:xfrm rot="-970049">
              <a:off x="9548896" y="3352205"/>
              <a:ext cx="215521" cy="146410"/>
            </a:xfrm>
            <a:custGeom>
              <a:avLst/>
              <a:gdLst/>
              <a:ahLst/>
              <a:cxnLst/>
              <a:rect l="l" t="t" r="r" b="b"/>
              <a:pathLst>
                <a:path w="11108" h="7546" extrusionOk="0">
                  <a:moveTo>
                    <a:pt x="653" y="1"/>
                  </a:moveTo>
                  <a:cubicBezTo>
                    <a:pt x="169" y="1"/>
                    <a:pt x="0" y="127"/>
                    <a:pt x="0" y="633"/>
                  </a:cubicBezTo>
                  <a:cubicBezTo>
                    <a:pt x="21" y="2698"/>
                    <a:pt x="21" y="4785"/>
                    <a:pt x="0" y="6871"/>
                  </a:cubicBezTo>
                  <a:cubicBezTo>
                    <a:pt x="0" y="7419"/>
                    <a:pt x="190" y="7525"/>
                    <a:pt x="696" y="7525"/>
                  </a:cubicBezTo>
                  <a:cubicBezTo>
                    <a:pt x="1237" y="7518"/>
                    <a:pt x="1778" y="7515"/>
                    <a:pt x="2318" y="7515"/>
                  </a:cubicBezTo>
                  <a:cubicBezTo>
                    <a:pt x="3398" y="7515"/>
                    <a:pt x="4475" y="7525"/>
                    <a:pt x="5543" y="7525"/>
                  </a:cubicBezTo>
                  <a:cubicBezTo>
                    <a:pt x="6365" y="7525"/>
                    <a:pt x="7187" y="7519"/>
                    <a:pt x="8009" y="7519"/>
                  </a:cubicBezTo>
                  <a:cubicBezTo>
                    <a:pt x="8831" y="7519"/>
                    <a:pt x="9653" y="7525"/>
                    <a:pt x="10475" y="7546"/>
                  </a:cubicBezTo>
                  <a:cubicBezTo>
                    <a:pt x="10939" y="7546"/>
                    <a:pt x="11086" y="7419"/>
                    <a:pt x="11086" y="6935"/>
                  </a:cubicBezTo>
                  <a:cubicBezTo>
                    <a:pt x="11065" y="4827"/>
                    <a:pt x="11065" y="2719"/>
                    <a:pt x="11086" y="612"/>
                  </a:cubicBezTo>
                  <a:cubicBezTo>
                    <a:pt x="11107" y="106"/>
                    <a:pt x="10918" y="1"/>
                    <a:pt x="10433" y="1"/>
                  </a:cubicBezTo>
                  <a:cubicBezTo>
                    <a:pt x="8799" y="11"/>
                    <a:pt x="7166" y="16"/>
                    <a:pt x="5535" y="16"/>
                  </a:cubicBezTo>
                  <a:cubicBezTo>
                    <a:pt x="3904" y="16"/>
                    <a:pt x="2276" y="11"/>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55"/>
            <p:cNvSpPr/>
            <p:nvPr/>
          </p:nvSpPr>
          <p:spPr>
            <a:xfrm rot="-970049">
              <a:off x="9050524" y="3497131"/>
              <a:ext cx="212669" cy="146041"/>
            </a:xfrm>
            <a:custGeom>
              <a:avLst/>
              <a:gdLst/>
              <a:ahLst/>
              <a:cxnLst/>
              <a:rect l="l" t="t" r="r" b="b"/>
              <a:pathLst>
                <a:path w="10961" h="7527" extrusionOk="0">
                  <a:moveTo>
                    <a:pt x="612" y="1"/>
                  </a:moveTo>
                  <a:cubicBezTo>
                    <a:pt x="169" y="1"/>
                    <a:pt x="1" y="127"/>
                    <a:pt x="1" y="591"/>
                  </a:cubicBezTo>
                  <a:cubicBezTo>
                    <a:pt x="22" y="2698"/>
                    <a:pt x="22" y="4806"/>
                    <a:pt x="1" y="6914"/>
                  </a:cubicBezTo>
                  <a:cubicBezTo>
                    <a:pt x="1" y="7377"/>
                    <a:pt x="148" y="7525"/>
                    <a:pt x="612" y="7525"/>
                  </a:cubicBezTo>
                  <a:cubicBezTo>
                    <a:pt x="1153" y="7518"/>
                    <a:pt x="1694" y="7515"/>
                    <a:pt x="2235" y="7515"/>
                  </a:cubicBezTo>
                  <a:cubicBezTo>
                    <a:pt x="3316" y="7515"/>
                    <a:pt x="4398" y="7525"/>
                    <a:pt x="5480" y="7525"/>
                  </a:cubicBezTo>
                  <a:cubicBezTo>
                    <a:pt x="6562" y="7525"/>
                    <a:pt x="7644" y="7515"/>
                    <a:pt x="8726" y="7515"/>
                  </a:cubicBezTo>
                  <a:cubicBezTo>
                    <a:pt x="9267" y="7515"/>
                    <a:pt x="9808" y="7518"/>
                    <a:pt x="10349" y="7525"/>
                  </a:cubicBezTo>
                  <a:cubicBezTo>
                    <a:pt x="10377" y="7526"/>
                    <a:pt x="10404" y="7527"/>
                    <a:pt x="10430" y="7527"/>
                  </a:cubicBezTo>
                  <a:cubicBezTo>
                    <a:pt x="10830" y="7527"/>
                    <a:pt x="10960" y="7370"/>
                    <a:pt x="10960" y="6935"/>
                  </a:cubicBezTo>
                  <a:cubicBezTo>
                    <a:pt x="10939" y="4827"/>
                    <a:pt x="10939" y="2719"/>
                    <a:pt x="10960" y="612"/>
                  </a:cubicBezTo>
                  <a:cubicBezTo>
                    <a:pt x="10960" y="148"/>
                    <a:pt x="10834" y="1"/>
                    <a:pt x="10370" y="1"/>
                  </a:cubicBezTo>
                  <a:cubicBezTo>
                    <a:pt x="8747" y="11"/>
                    <a:pt x="7119" y="16"/>
                    <a:pt x="5491" y="16"/>
                  </a:cubicBezTo>
                  <a:cubicBezTo>
                    <a:pt x="3863" y="16"/>
                    <a:pt x="2235" y="1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55"/>
            <p:cNvSpPr/>
            <p:nvPr/>
          </p:nvSpPr>
          <p:spPr>
            <a:xfrm rot="-970049">
              <a:off x="8044452" y="3789180"/>
              <a:ext cx="210612" cy="146410"/>
            </a:xfrm>
            <a:custGeom>
              <a:avLst/>
              <a:gdLst/>
              <a:ahLst/>
              <a:cxnLst/>
              <a:rect l="l" t="t" r="r" b="b"/>
              <a:pathLst>
                <a:path w="10855" h="7546" extrusionOk="0">
                  <a:moveTo>
                    <a:pt x="633" y="1"/>
                  </a:moveTo>
                  <a:cubicBezTo>
                    <a:pt x="169" y="1"/>
                    <a:pt x="22" y="127"/>
                    <a:pt x="22" y="612"/>
                  </a:cubicBezTo>
                  <a:cubicBezTo>
                    <a:pt x="43" y="2719"/>
                    <a:pt x="43" y="4827"/>
                    <a:pt x="22" y="6935"/>
                  </a:cubicBezTo>
                  <a:cubicBezTo>
                    <a:pt x="1" y="7440"/>
                    <a:pt x="190" y="7546"/>
                    <a:pt x="675" y="7546"/>
                  </a:cubicBezTo>
                  <a:cubicBezTo>
                    <a:pt x="2256" y="7535"/>
                    <a:pt x="3842" y="7530"/>
                    <a:pt x="5430" y="7530"/>
                  </a:cubicBezTo>
                  <a:cubicBezTo>
                    <a:pt x="7019" y="7530"/>
                    <a:pt x="8610" y="7535"/>
                    <a:pt x="10201" y="7546"/>
                  </a:cubicBezTo>
                  <a:cubicBezTo>
                    <a:pt x="10686" y="7546"/>
                    <a:pt x="10855" y="7419"/>
                    <a:pt x="10855" y="6914"/>
                  </a:cubicBezTo>
                  <a:cubicBezTo>
                    <a:pt x="10813" y="4827"/>
                    <a:pt x="10813" y="2762"/>
                    <a:pt x="10855" y="675"/>
                  </a:cubicBezTo>
                  <a:cubicBezTo>
                    <a:pt x="10855" y="127"/>
                    <a:pt x="10665" y="22"/>
                    <a:pt x="10159" y="22"/>
                  </a:cubicBezTo>
                  <a:cubicBezTo>
                    <a:pt x="9632" y="29"/>
                    <a:pt x="9105" y="31"/>
                    <a:pt x="8578" y="31"/>
                  </a:cubicBezTo>
                  <a:cubicBezTo>
                    <a:pt x="7525" y="31"/>
                    <a:pt x="6471" y="22"/>
                    <a:pt x="5417" y="22"/>
                  </a:cubicBezTo>
                  <a:cubicBezTo>
                    <a:pt x="3815" y="22"/>
                    <a:pt x="2213" y="22"/>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55"/>
            <p:cNvSpPr/>
            <p:nvPr/>
          </p:nvSpPr>
          <p:spPr>
            <a:xfrm rot="-970049">
              <a:off x="8589616" y="3810417"/>
              <a:ext cx="222875" cy="135836"/>
            </a:xfrm>
            <a:custGeom>
              <a:avLst/>
              <a:gdLst/>
              <a:ahLst/>
              <a:cxnLst/>
              <a:rect l="l" t="t" r="r" b="b"/>
              <a:pathLst>
                <a:path w="11487" h="7001" extrusionOk="0">
                  <a:moveTo>
                    <a:pt x="525" y="1"/>
                  </a:moveTo>
                  <a:cubicBezTo>
                    <a:pt x="147" y="1"/>
                    <a:pt x="0" y="141"/>
                    <a:pt x="0" y="593"/>
                  </a:cubicBezTo>
                  <a:cubicBezTo>
                    <a:pt x="21" y="2532"/>
                    <a:pt x="21" y="4492"/>
                    <a:pt x="0" y="6431"/>
                  </a:cubicBezTo>
                  <a:cubicBezTo>
                    <a:pt x="0" y="6874"/>
                    <a:pt x="148" y="7000"/>
                    <a:pt x="569" y="7000"/>
                  </a:cubicBezTo>
                  <a:cubicBezTo>
                    <a:pt x="2287" y="6990"/>
                    <a:pt x="4005" y="6984"/>
                    <a:pt x="5725" y="6984"/>
                  </a:cubicBezTo>
                  <a:cubicBezTo>
                    <a:pt x="7445" y="6984"/>
                    <a:pt x="9168" y="6990"/>
                    <a:pt x="10896" y="7000"/>
                  </a:cubicBezTo>
                  <a:cubicBezTo>
                    <a:pt x="11318" y="7000"/>
                    <a:pt x="11466" y="6874"/>
                    <a:pt x="11466" y="6431"/>
                  </a:cubicBezTo>
                  <a:cubicBezTo>
                    <a:pt x="11444" y="4492"/>
                    <a:pt x="11444" y="2532"/>
                    <a:pt x="11466" y="593"/>
                  </a:cubicBezTo>
                  <a:cubicBezTo>
                    <a:pt x="11487" y="129"/>
                    <a:pt x="11318" y="3"/>
                    <a:pt x="10854" y="3"/>
                  </a:cubicBezTo>
                  <a:lnTo>
                    <a:pt x="611" y="3"/>
                  </a:lnTo>
                  <a:cubicBezTo>
                    <a:pt x="581" y="2"/>
                    <a:pt x="552" y="1"/>
                    <a:pt x="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55"/>
            <p:cNvSpPr/>
            <p:nvPr/>
          </p:nvSpPr>
          <p:spPr>
            <a:xfrm rot="-970049">
              <a:off x="9595882" y="3519366"/>
              <a:ext cx="215114" cy="136204"/>
            </a:xfrm>
            <a:custGeom>
              <a:avLst/>
              <a:gdLst/>
              <a:ahLst/>
              <a:cxnLst/>
              <a:rect l="l" t="t" r="r" b="b"/>
              <a:pathLst>
                <a:path w="11087" h="7020" extrusionOk="0">
                  <a:moveTo>
                    <a:pt x="653" y="1"/>
                  </a:moveTo>
                  <a:cubicBezTo>
                    <a:pt x="190" y="1"/>
                    <a:pt x="0" y="106"/>
                    <a:pt x="0" y="633"/>
                  </a:cubicBezTo>
                  <a:cubicBezTo>
                    <a:pt x="21" y="2572"/>
                    <a:pt x="21" y="4490"/>
                    <a:pt x="0" y="6429"/>
                  </a:cubicBezTo>
                  <a:cubicBezTo>
                    <a:pt x="0" y="6893"/>
                    <a:pt x="148" y="7019"/>
                    <a:pt x="611" y="7019"/>
                  </a:cubicBezTo>
                  <a:cubicBezTo>
                    <a:pt x="2255" y="7009"/>
                    <a:pt x="3899" y="7003"/>
                    <a:pt x="5543" y="7003"/>
                  </a:cubicBezTo>
                  <a:cubicBezTo>
                    <a:pt x="7187" y="7003"/>
                    <a:pt x="8831" y="7009"/>
                    <a:pt x="10475" y="7019"/>
                  </a:cubicBezTo>
                  <a:cubicBezTo>
                    <a:pt x="10981" y="7019"/>
                    <a:pt x="11086" y="6851"/>
                    <a:pt x="11086" y="6366"/>
                  </a:cubicBezTo>
                  <a:cubicBezTo>
                    <a:pt x="11065" y="4469"/>
                    <a:pt x="11065" y="2551"/>
                    <a:pt x="11086" y="654"/>
                  </a:cubicBezTo>
                  <a:cubicBezTo>
                    <a:pt x="11086" y="148"/>
                    <a:pt x="10939" y="22"/>
                    <a:pt x="10454" y="22"/>
                  </a:cubicBezTo>
                  <a:lnTo>
                    <a:pt x="5585" y="22"/>
                  </a:lnTo>
                  <a:cubicBezTo>
                    <a:pt x="3941" y="22"/>
                    <a:pt x="2297" y="22"/>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55"/>
            <p:cNvSpPr/>
            <p:nvPr/>
          </p:nvSpPr>
          <p:spPr>
            <a:xfrm rot="-970049">
              <a:off x="9097607" y="3664608"/>
              <a:ext cx="212669" cy="135816"/>
            </a:xfrm>
            <a:custGeom>
              <a:avLst/>
              <a:gdLst/>
              <a:ahLst/>
              <a:cxnLst/>
              <a:rect l="l" t="t" r="r" b="b"/>
              <a:pathLst>
                <a:path w="10961" h="7000" extrusionOk="0">
                  <a:moveTo>
                    <a:pt x="534" y="0"/>
                  </a:moveTo>
                  <a:cubicBezTo>
                    <a:pt x="149" y="0"/>
                    <a:pt x="1" y="157"/>
                    <a:pt x="1" y="592"/>
                  </a:cubicBezTo>
                  <a:cubicBezTo>
                    <a:pt x="22" y="2531"/>
                    <a:pt x="22" y="4491"/>
                    <a:pt x="1" y="6430"/>
                  </a:cubicBezTo>
                  <a:cubicBezTo>
                    <a:pt x="1" y="6873"/>
                    <a:pt x="169" y="6999"/>
                    <a:pt x="591" y="6999"/>
                  </a:cubicBezTo>
                  <a:cubicBezTo>
                    <a:pt x="2224" y="6989"/>
                    <a:pt x="3857" y="6983"/>
                    <a:pt x="5491" y="6983"/>
                  </a:cubicBezTo>
                  <a:cubicBezTo>
                    <a:pt x="7124" y="6983"/>
                    <a:pt x="8758" y="6989"/>
                    <a:pt x="10391" y="6999"/>
                  </a:cubicBezTo>
                  <a:cubicBezTo>
                    <a:pt x="10791" y="6999"/>
                    <a:pt x="10960" y="6873"/>
                    <a:pt x="10960" y="6430"/>
                  </a:cubicBezTo>
                  <a:cubicBezTo>
                    <a:pt x="10939" y="4491"/>
                    <a:pt x="10939" y="2531"/>
                    <a:pt x="10960" y="592"/>
                  </a:cubicBezTo>
                  <a:cubicBezTo>
                    <a:pt x="10960" y="107"/>
                    <a:pt x="10791" y="2"/>
                    <a:pt x="10349" y="2"/>
                  </a:cubicBezTo>
                  <a:lnTo>
                    <a:pt x="612" y="2"/>
                  </a:lnTo>
                  <a:cubicBezTo>
                    <a:pt x="585" y="1"/>
                    <a:pt x="559" y="0"/>
                    <a:pt x="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55"/>
            <p:cNvSpPr/>
            <p:nvPr/>
          </p:nvSpPr>
          <p:spPr>
            <a:xfrm rot="-970049">
              <a:off x="8090987" y="3956405"/>
              <a:ext cx="210612" cy="135836"/>
            </a:xfrm>
            <a:custGeom>
              <a:avLst/>
              <a:gdLst/>
              <a:ahLst/>
              <a:cxnLst/>
              <a:rect l="l" t="t" r="r" b="b"/>
              <a:pathLst>
                <a:path w="10855" h="7001" extrusionOk="0">
                  <a:moveTo>
                    <a:pt x="654" y="1"/>
                  </a:moveTo>
                  <a:cubicBezTo>
                    <a:pt x="169" y="1"/>
                    <a:pt x="22" y="127"/>
                    <a:pt x="22" y="633"/>
                  </a:cubicBezTo>
                  <a:cubicBezTo>
                    <a:pt x="43" y="2530"/>
                    <a:pt x="43" y="4448"/>
                    <a:pt x="22" y="6345"/>
                  </a:cubicBezTo>
                  <a:cubicBezTo>
                    <a:pt x="0" y="6893"/>
                    <a:pt x="211" y="6998"/>
                    <a:pt x="717" y="6998"/>
                  </a:cubicBezTo>
                  <a:cubicBezTo>
                    <a:pt x="1230" y="6991"/>
                    <a:pt x="1745" y="6989"/>
                    <a:pt x="2262" y="6989"/>
                  </a:cubicBezTo>
                  <a:cubicBezTo>
                    <a:pt x="3295" y="6989"/>
                    <a:pt x="4335" y="6998"/>
                    <a:pt x="5375" y="6998"/>
                  </a:cubicBezTo>
                  <a:cubicBezTo>
                    <a:pt x="6443" y="6998"/>
                    <a:pt x="7511" y="6989"/>
                    <a:pt x="8572" y="6989"/>
                  </a:cubicBezTo>
                  <a:cubicBezTo>
                    <a:pt x="9103" y="6989"/>
                    <a:pt x="9632" y="6991"/>
                    <a:pt x="10159" y="6998"/>
                  </a:cubicBezTo>
                  <a:cubicBezTo>
                    <a:pt x="10191" y="6999"/>
                    <a:pt x="10221" y="7000"/>
                    <a:pt x="10250" y="7000"/>
                  </a:cubicBezTo>
                  <a:cubicBezTo>
                    <a:pt x="10706" y="7000"/>
                    <a:pt x="10855" y="6840"/>
                    <a:pt x="10855" y="6345"/>
                  </a:cubicBezTo>
                  <a:cubicBezTo>
                    <a:pt x="10812" y="4448"/>
                    <a:pt x="10812" y="2572"/>
                    <a:pt x="10855" y="675"/>
                  </a:cubicBezTo>
                  <a:cubicBezTo>
                    <a:pt x="10855" y="191"/>
                    <a:pt x="10728" y="1"/>
                    <a:pt x="10180" y="1"/>
                  </a:cubicBezTo>
                  <a:cubicBezTo>
                    <a:pt x="8599" y="11"/>
                    <a:pt x="7014" y="17"/>
                    <a:pt x="5425" y="17"/>
                  </a:cubicBezTo>
                  <a:cubicBezTo>
                    <a:pt x="3836" y="17"/>
                    <a:pt x="22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55"/>
            <p:cNvSpPr/>
            <p:nvPr/>
          </p:nvSpPr>
          <p:spPr>
            <a:xfrm rot="-970049">
              <a:off x="7574270" y="3471541"/>
              <a:ext cx="2381597" cy="596854"/>
            </a:xfrm>
            <a:custGeom>
              <a:avLst/>
              <a:gdLst/>
              <a:ahLst/>
              <a:cxnLst/>
              <a:rect l="l" t="t" r="r" b="b"/>
              <a:pathLst>
                <a:path w="122748" h="30762" extrusionOk="0">
                  <a:moveTo>
                    <a:pt x="22318" y="7534"/>
                  </a:moveTo>
                  <a:cubicBezTo>
                    <a:pt x="22778" y="7534"/>
                    <a:pt x="22910" y="7712"/>
                    <a:pt x="22910" y="8210"/>
                  </a:cubicBezTo>
                  <a:cubicBezTo>
                    <a:pt x="22868" y="10254"/>
                    <a:pt x="22868" y="12320"/>
                    <a:pt x="22910" y="14385"/>
                  </a:cubicBezTo>
                  <a:cubicBezTo>
                    <a:pt x="22910" y="14912"/>
                    <a:pt x="22762" y="15060"/>
                    <a:pt x="22235" y="15060"/>
                  </a:cubicBezTo>
                  <a:cubicBezTo>
                    <a:pt x="21561" y="15053"/>
                    <a:pt x="20887" y="15050"/>
                    <a:pt x="20212" y="15050"/>
                  </a:cubicBezTo>
                  <a:cubicBezTo>
                    <a:pt x="18863" y="15050"/>
                    <a:pt x="17514" y="15060"/>
                    <a:pt x="16166" y="15060"/>
                  </a:cubicBezTo>
                  <a:cubicBezTo>
                    <a:pt x="14859" y="15060"/>
                    <a:pt x="13543" y="15050"/>
                    <a:pt x="12223" y="15050"/>
                  </a:cubicBezTo>
                  <a:cubicBezTo>
                    <a:pt x="11564" y="15050"/>
                    <a:pt x="10903" y="15053"/>
                    <a:pt x="10243" y="15060"/>
                  </a:cubicBezTo>
                  <a:cubicBezTo>
                    <a:pt x="9716" y="15060"/>
                    <a:pt x="9590" y="14912"/>
                    <a:pt x="9590" y="14385"/>
                  </a:cubicBezTo>
                  <a:cubicBezTo>
                    <a:pt x="9611" y="12320"/>
                    <a:pt x="9611" y="10254"/>
                    <a:pt x="9590" y="8189"/>
                  </a:cubicBezTo>
                  <a:cubicBezTo>
                    <a:pt x="9569" y="7683"/>
                    <a:pt x="9737" y="7536"/>
                    <a:pt x="10264" y="7536"/>
                  </a:cubicBezTo>
                  <a:cubicBezTo>
                    <a:pt x="12256" y="7546"/>
                    <a:pt x="14253" y="7551"/>
                    <a:pt x="16250" y="7551"/>
                  </a:cubicBezTo>
                  <a:cubicBezTo>
                    <a:pt x="18247" y="7551"/>
                    <a:pt x="20244" y="7546"/>
                    <a:pt x="22235" y="7536"/>
                  </a:cubicBezTo>
                  <a:cubicBezTo>
                    <a:pt x="22264" y="7534"/>
                    <a:pt x="22291" y="7534"/>
                    <a:pt x="22318" y="7534"/>
                  </a:cubicBezTo>
                  <a:close/>
                  <a:moveTo>
                    <a:pt x="49023" y="7536"/>
                  </a:moveTo>
                  <a:cubicBezTo>
                    <a:pt x="49466" y="7536"/>
                    <a:pt x="49634" y="7641"/>
                    <a:pt x="49634" y="8126"/>
                  </a:cubicBezTo>
                  <a:cubicBezTo>
                    <a:pt x="49613" y="10233"/>
                    <a:pt x="49613" y="12341"/>
                    <a:pt x="49634" y="14449"/>
                  </a:cubicBezTo>
                  <a:cubicBezTo>
                    <a:pt x="49655" y="14954"/>
                    <a:pt x="49445" y="15060"/>
                    <a:pt x="48981" y="15060"/>
                  </a:cubicBezTo>
                  <a:lnTo>
                    <a:pt x="42995" y="15060"/>
                  </a:lnTo>
                  <a:cubicBezTo>
                    <a:pt x="41661" y="15060"/>
                    <a:pt x="40326" y="15050"/>
                    <a:pt x="38997" y="15050"/>
                  </a:cubicBezTo>
                  <a:cubicBezTo>
                    <a:pt x="38333" y="15050"/>
                    <a:pt x="37670" y="15053"/>
                    <a:pt x="37010" y="15060"/>
                  </a:cubicBezTo>
                  <a:cubicBezTo>
                    <a:pt x="36504" y="15060"/>
                    <a:pt x="36314" y="14933"/>
                    <a:pt x="36314" y="14406"/>
                  </a:cubicBezTo>
                  <a:cubicBezTo>
                    <a:pt x="36335" y="12320"/>
                    <a:pt x="36335" y="10233"/>
                    <a:pt x="36314" y="8147"/>
                  </a:cubicBezTo>
                  <a:cubicBezTo>
                    <a:pt x="36314" y="7704"/>
                    <a:pt x="36441" y="7536"/>
                    <a:pt x="36904" y="7536"/>
                  </a:cubicBezTo>
                  <a:close/>
                  <a:moveTo>
                    <a:pt x="76317" y="7515"/>
                  </a:moveTo>
                  <a:cubicBezTo>
                    <a:pt x="76780" y="7515"/>
                    <a:pt x="76907" y="7683"/>
                    <a:pt x="76907" y="8126"/>
                  </a:cubicBezTo>
                  <a:cubicBezTo>
                    <a:pt x="76886" y="10233"/>
                    <a:pt x="76886" y="12341"/>
                    <a:pt x="76907" y="14449"/>
                  </a:cubicBezTo>
                  <a:cubicBezTo>
                    <a:pt x="76907" y="14975"/>
                    <a:pt x="76696" y="15060"/>
                    <a:pt x="76254" y="15060"/>
                  </a:cubicBezTo>
                  <a:lnTo>
                    <a:pt x="64409" y="15060"/>
                  </a:lnTo>
                  <a:cubicBezTo>
                    <a:pt x="63924" y="15060"/>
                    <a:pt x="63713" y="14975"/>
                    <a:pt x="63713" y="14406"/>
                  </a:cubicBezTo>
                  <a:cubicBezTo>
                    <a:pt x="63734" y="12320"/>
                    <a:pt x="63734" y="10254"/>
                    <a:pt x="63713" y="8168"/>
                  </a:cubicBezTo>
                  <a:cubicBezTo>
                    <a:pt x="63713" y="7683"/>
                    <a:pt x="63840" y="7515"/>
                    <a:pt x="64346" y="7515"/>
                  </a:cubicBezTo>
                  <a:cubicBezTo>
                    <a:pt x="66337" y="7525"/>
                    <a:pt x="68334" y="7530"/>
                    <a:pt x="70331" y="7530"/>
                  </a:cubicBezTo>
                  <a:cubicBezTo>
                    <a:pt x="72328" y="7530"/>
                    <a:pt x="74325" y="7525"/>
                    <a:pt x="76317" y="7515"/>
                  </a:cubicBezTo>
                  <a:close/>
                  <a:moveTo>
                    <a:pt x="88562" y="7515"/>
                  </a:moveTo>
                  <a:cubicBezTo>
                    <a:pt x="89026" y="7515"/>
                    <a:pt x="89152" y="7683"/>
                    <a:pt x="89152" y="8126"/>
                  </a:cubicBezTo>
                  <a:cubicBezTo>
                    <a:pt x="89131" y="10233"/>
                    <a:pt x="89131" y="12341"/>
                    <a:pt x="89152" y="14449"/>
                  </a:cubicBezTo>
                  <a:cubicBezTo>
                    <a:pt x="89152" y="14912"/>
                    <a:pt x="89005" y="15060"/>
                    <a:pt x="88541" y="15060"/>
                  </a:cubicBezTo>
                  <a:cubicBezTo>
                    <a:pt x="88000" y="15053"/>
                    <a:pt x="87459" y="15050"/>
                    <a:pt x="86918" y="15050"/>
                  </a:cubicBezTo>
                  <a:cubicBezTo>
                    <a:pt x="85836" y="15050"/>
                    <a:pt x="84754" y="15060"/>
                    <a:pt x="83672" y="15060"/>
                  </a:cubicBezTo>
                  <a:cubicBezTo>
                    <a:pt x="82576" y="15060"/>
                    <a:pt x="81499" y="15050"/>
                    <a:pt x="80422" y="15050"/>
                  </a:cubicBezTo>
                  <a:cubicBezTo>
                    <a:pt x="79883" y="15050"/>
                    <a:pt x="79345" y="15053"/>
                    <a:pt x="78804" y="15060"/>
                  </a:cubicBezTo>
                  <a:cubicBezTo>
                    <a:pt x="78340" y="15060"/>
                    <a:pt x="78193" y="14891"/>
                    <a:pt x="78193" y="14449"/>
                  </a:cubicBezTo>
                  <a:cubicBezTo>
                    <a:pt x="78214" y="12341"/>
                    <a:pt x="78214" y="10233"/>
                    <a:pt x="78193" y="8126"/>
                  </a:cubicBezTo>
                  <a:cubicBezTo>
                    <a:pt x="78193" y="7662"/>
                    <a:pt x="78340" y="7515"/>
                    <a:pt x="78804" y="7515"/>
                  </a:cubicBezTo>
                  <a:cubicBezTo>
                    <a:pt x="80427" y="7525"/>
                    <a:pt x="82049" y="7530"/>
                    <a:pt x="83675" y="7530"/>
                  </a:cubicBezTo>
                  <a:cubicBezTo>
                    <a:pt x="85300" y="7530"/>
                    <a:pt x="86929" y="7525"/>
                    <a:pt x="88562" y="7515"/>
                  </a:cubicBezTo>
                  <a:close/>
                  <a:moveTo>
                    <a:pt x="103041" y="7515"/>
                  </a:moveTo>
                  <a:cubicBezTo>
                    <a:pt x="103505" y="7515"/>
                    <a:pt x="103652" y="7683"/>
                    <a:pt x="103652" y="8126"/>
                  </a:cubicBezTo>
                  <a:cubicBezTo>
                    <a:pt x="103631" y="10233"/>
                    <a:pt x="103610" y="12341"/>
                    <a:pt x="103652" y="14449"/>
                  </a:cubicBezTo>
                  <a:cubicBezTo>
                    <a:pt x="103652" y="14975"/>
                    <a:pt x="103442" y="15060"/>
                    <a:pt x="102978" y="15060"/>
                  </a:cubicBezTo>
                  <a:lnTo>
                    <a:pt x="97056" y="15060"/>
                  </a:lnTo>
                  <a:cubicBezTo>
                    <a:pt x="95735" y="15060"/>
                    <a:pt x="94405" y="15050"/>
                    <a:pt x="93078" y="15050"/>
                  </a:cubicBezTo>
                  <a:cubicBezTo>
                    <a:pt x="92414" y="15050"/>
                    <a:pt x="91751" y="15053"/>
                    <a:pt x="91091" y="15060"/>
                  </a:cubicBezTo>
                  <a:cubicBezTo>
                    <a:pt x="90585" y="15060"/>
                    <a:pt x="90459" y="14891"/>
                    <a:pt x="90459" y="14406"/>
                  </a:cubicBezTo>
                  <a:cubicBezTo>
                    <a:pt x="90480" y="12341"/>
                    <a:pt x="90480" y="10254"/>
                    <a:pt x="90459" y="8168"/>
                  </a:cubicBezTo>
                  <a:cubicBezTo>
                    <a:pt x="90438" y="7683"/>
                    <a:pt x="90585" y="7515"/>
                    <a:pt x="91070" y="7515"/>
                  </a:cubicBezTo>
                  <a:cubicBezTo>
                    <a:pt x="93072" y="7525"/>
                    <a:pt x="95069" y="7530"/>
                    <a:pt x="97064" y="7530"/>
                  </a:cubicBezTo>
                  <a:cubicBezTo>
                    <a:pt x="99058" y="7530"/>
                    <a:pt x="101050" y="7525"/>
                    <a:pt x="103041" y="7515"/>
                  </a:cubicBezTo>
                  <a:close/>
                  <a:moveTo>
                    <a:pt x="115371" y="7515"/>
                  </a:moveTo>
                  <a:cubicBezTo>
                    <a:pt x="115856" y="7515"/>
                    <a:pt x="116024" y="7641"/>
                    <a:pt x="116024" y="8147"/>
                  </a:cubicBezTo>
                  <a:cubicBezTo>
                    <a:pt x="116003" y="10254"/>
                    <a:pt x="116003" y="12362"/>
                    <a:pt x="116024" y="14470"/>
                  </a:cubicBezTo>
                  <a:cubicBezTo>
                    <a:pt x="116024" y="14933"/>
                    <a:pt x="115877" y="15060"/>
                    <a:pt x="115413" y="15060"/>
                  </a:cubicBezTo>
                  <a:cubicBezTo>
                    <a:pt x="114865" y="15053"/>
                    <a:pt x="114317" y="15050"/>
                    <a:pt x="113769" y="15050"/>
                  </a:cubicBezTo>
                  <a:cubicBezTo>
                    <a:pt x="112673" y="15050"/>
                    <a:pt x="111577" y="15060"/>
                    <a:pt x="110481" y="15060"/>
                  </a:cubicBezTo>
                  <a:cubicBezTo>
                    <a:pt x="109399" y="15060"/>
                    <a:pt x="108317" y="15050"/>
                    <a:pt x="107235" y="15050"/>
                  </a:cubicBezTo>
                  <a:cubicBezTo>
                    <a:pt x="106694" y="15050"/>
                    <a:pt x="106154" y="15053"/>
                    <a:pt x="105613" y="15060"/>
                  </a:cubicBezTo>
                  <a:cubicBezTo>
                    <a:pt x="105128" y="15060"/>
                    <a:pt x="104938" y="14933"/>
                    <a:pt x="104938" y="14385"/>
                  </a:cubicBezTo>
                  <a:cubicBezTo>
                    <a:pt x="104959" y="12320"/>
                    <a:pt x="104959" y="10233"/>
                    <a:pt x="104938" y="8147"/>
                  </a:cubicBezTo>
                  <a:cubicBezTo>
                    <a:pt x="104917" y="7662"/>
                    <a:pt x="105086" y="7515"/>
                    <a:pt x="105570" y="7515"/>
                  </a:cubicBezTo>
                  <a:cubicBezTo>
                    <a:pt x="107204" y="7525"/>
                    <a:pt x="108837" y="7530"/>
                    <a:pt x="110471" y="7530"/>
                  </a:cubicBezTo>
                  <a:cubicBezTo>
                    <a:pt x="112104" y="7530"/>
                    <a:pt x="113737" y="7525"/>
                    <a:pt x="115371" y="7515"/>
                  </a:cubicBezTo>
                  <a:close/>
                  <a:moveTo>
                    <a:pt x="61795" y="7536"/>
                  </a:moveTo>
                  <a:cubicBezTo>
                    <a:pt x="62259" y="7536"/>
                    <a:pt x="62407" y="7662"/>
                    <a:pt x="62407" y="8126"/>
                  </a:cubicBezTo>
                  <a:cubicBezTo>
                    <a:pt x="62385" y="10233"/>
                    <a:pt x="62385" y="12341"/>
                    <a:pt x="62407" y="14449"/>
                  </a:cubicBezTo>
                  <a:cubicBezTo>
                    <a:pt x="62407" y="14891"/>
                    <a:pt x="62322" y="15081"/>
                    <a:pt x="61837" y="15081"/>
                  </a:cubicBezTo>
                  <a:cubicBezTo>
                    <a:pt x="60109" y="15070"/>
                    <a:pt x="58386" y="15065"/>
                    <a:pt x="56666" y="15065"/>
                  </a:cubicBezTo>
                  <a:cubicBezTo>
                    <a:pt x="54946" y="15065"/>
                    <a:pt x="53228" y="15070"/>
                    <a:pt x="51510" y="15081"/>
                  </a:cubicBezTo>
                  <a:cubicBezTo>
                    <a:pt x="51089" y="15081"/>
                    <a:pt x="50941" y="14954"/>
                    <a:pt x="50941" y="14512"/>
                  </a:cubicBezTo>
                  <a:cubicBezTo>
                    <a:pt x="50941" y="12383"/>
                    <a:pt x="50941" y="10254"/>
                    <a:pt x="50941" y="8147"/>
                  </a:cubicBezTo>
                  <a:cubicBezTo>
                    <a:pt x="50920" y="7662"/>
                    <a:pt x="51110" y="7557"/>
                    <a:pt x="51552" y="7557"/>
                  </a:cubicBezTo>
                  <a:lnTo>
                    <a:pt x="56737" y="7557"/>
                  </a:lnTo>
                  <a:cubicBezTo>
                    <a:pt x="58423" y="7557"/>
                    <a:pt x="60109" y="7557"/>
                    <a:pt x="61795" y="7536"/>
                  </a:cubicBezTo>
                  <a:close/>
                  <a:moveTo>
                    <a:pt x="34354" y="7557"/>
                  </a:moveTo>
                  <a:cubicBezTo>
                    <a:pt x="34839" y="7557"/>
                    <a:pt x="35029" y="7683"/>
                    <a:pt x="35029" y="8210"/>
                  </a:cubicBezTo>
                  <a:cubicBezTo>
                    <a:pt x="35008" y="10297"/>
                    <a:pt x="35008" y="12383"/>
                    <a:pt x="35029" y="14470"/>
                  </a:cubicBezTo>
                  <a:cubicBezTo>
                    <a:pt x="35029" y="14954"/>
                    <a:pt x="34881" y="15102"/>
                    <a:pt x="34396" y="15102"/>
                  </a:cubicBezTo>
                  <a:cubicBezTo>
                    <a:pt x="32805" y="15091"/>
                    <a:pt x="31214" y="15086"/>
                    <a:pt x="29623" y="15086"/>
                  </a:cubicBezTo>
                  <a:cubicBezTo>
                    <a:pt x="28031" y="15086"/>
                    <a:pt x="26440" y="15091"/>
                    <a:pt x="24849" y="15102"/>
                  </a:cubicBezTo>
                  <a:cubicBezTo>
                    <a:pt x="24385" y="15102"/>
                    <a:pt x="24196" y="14975"/>
                    <a:pt x="24196" y="14470"/>
                  </a:cubicBezTo>
                  <a:cubicBezTo>
                    <a:pt x="24217" y="12362"/>
                    <a:pt x="24217" y="10254"/>
                    <a:pt x="24196" y="8147"/>
                  </a:cubicBezTo>
                  <a:cubicBezTo>
                    <a:pt x="24196" y="7683"/>
                    <a:pt x="24364" y="7557"/>
                    <a:pt x="24807" y="7557"/>
                  </a:cubicBezTo>
                  <a:lnTo>
                    <a:pt x="29612" y="7557"/>
                  </a:lnTo>
                  <a:cubicBezTo>
                    <a:pt x="30666" y="7557"/>
                    <a:pt x="31720" y="7566"/>
                    <a:pt x="32773" y="7566"/>
                  </a:cubicBezTo>
                  <a:cubicBezTo>
                    <a:pt x="33300" y="7566"/>
                    <a:pt x="33827" y="7564"/>
                    <a:pt x="34354" y="7557"/>
                  </a:cubicBezTo>
                  <a:close/>
                  <a:moveTo>
                    <a:pt x="34375" y="16472"/>
                  </a:moveTo>
                  <a:cubicBezTo>
                    <a:pt x="34923" y="16472"/>
                    <a:pt x="35029" y="16683"/>
                    <a:pt x="35029" y="17167"/>
                  </a:cubicBezTo>
                  <a:cubicBezTo>
                    <a:pt x="35008" y="19043"/>
                    <a:pt x="34986" y="20940"/>
                    <a:pt x="35029" y="22816"/>
                  </a:cubicBezTo>
                  <a:cubicBezTo>
                    <a:pt x="35029" y="23343"/>
                    <a:pt x="34881" y="23490"/>
                    <a:pt x="34354" y="23490"/>
                  </a:cubicBezTo>
                  <a:cubicBezTo>
                    <a:pt x="33820" y="23483"/>
                    <a:pt x="33286" y="23481"/>
                    <a:pt x="32752" y="23481"/>
                  </a:cubicBezTo>
                  <a:cubicBezTo>
                    <a:pt x="31685" y="23481"/>
                    <a:pt x="30617" y="23490"/>
                    <a:pt x="29549" y="23490"/>
                  </a:cubicBezTo>
                  <a:cubicBezTo>
                    <a:pt x="28509" y="23490"/>
                    <a:pt x="27479" y="23481"/>
                    <a:pt x="26445" y="23481"/>
                  </a:cubicBezTo>
                  <a:cubicBezTo>
                    <a:pt x="25928" y="23481"/>
                    <a:pt x="25411" y="23483"/>
                    <a:pt x="24891" y="23490"/>
                  </a:cubicBezTo>
                  <a:cubicBezTo>
                    <a:pt x="24385" y="23490"/>
                    <a:pt x="24196" y="23385"/>
                    <a:pt x="24196" y="22837"/>
                  </a:cubicBezTo>
                  <a:cubicBezTo>
                    <a:pt x="24217" y="20940"/>
                    <a:pt x="24217" y="19022"/>
                    <a:pt x="24196" y="17125"/>
                  </a:cubicBezTo>
                  <a:cubicBezTo>
                    <a:pt x="24196" y="16619"/>
                    <a:pt x="24343" y="16472"/>
                    <a:pt x="24828" y="16472"/>
                  </a:cubicBezTo>
                  <a:cubicBezTo>
                    <a:pt x="26665" y="16484"/>
                    <a:pt x="28503" y="16496"/>
                    <a:pt x="30340" y="16496"/>
                  </a:cubicBezTo>
                  <a:cubicBezTo>
                    <a:pt x="31685" y="16496"/>
                    <a:pt x="33030" y="16490"/>
                    <a:pt x="34375" y="16472"/>
                  </a:cubicBezTo>
                  <a:close/>
                  <a:moveTo>
                    <a:pt x="102999" y="16493"/>
                  </a:moveTo>
                  <a:cubicBezTo>
                    <a:pt x="103484" y="16493"/>
                    <a:pt x="103652" y="16619"/>
                    <a:pt x="103652" y="17125"/>
                  </a:cubicBezTo>
                  <a:cubicBezTo>
                    <a:pt x="103610" y="19022"/>
                    <a:pt x="103610" y="20940"/>
                    <a:pt x="103652" y="22837"/>
                  </a:cubicBezTo>
                  <a:cubicBezTo>
                    <a:pt x="103652" y="23385"/>
                    <a:pt x="103463" y="23490"/>
                    <a:pt x="102957" y="23490"/>
                  </a:cubicBezTo>
                  <a:lnTo>
                    <a:pt x="96971" y="23490"/>
                  </a:lnTo>
                  <a:cubicBezTo>
                    <a:pt x="95679" y="23490"/>
                    <a:pt x="94377" y="23481"/>
                    <a:pt x="93078" y="23481"/>
                  </a:cubicBezTo>
                  <a:cubicBezTo>
                    <a:pt x="92428" y="23481"/>
                    <a:pt x="91780" y="23483"/>
                    <a:pt x="91133" y="23490"/>
                  </a:cubicBezTo>
                  <a:cubicBezTo>
                    <a:pt x="91103" y="23491"/>
                    <a:pt x="91074" y="23492"/>
                    <a:pt x="91045" y="23492"/>
                  </a:cubicBezTo>
                  <a:cubicBezTo>
                    <a:pt x="90608" y="23492"/>
                    <a:pt x="90459" y="23332"/>
                    <a:pt x="90459" y="22837"/>
                  </a:cubicBezTo>
                  <a:cubicBezTo>
                    <a:pt x="90480" y="20940"/>
                    <a:pt x="90480" y="19064"/>
                    <a:pt x="90459" y="17188"/>
                  </a:cubicBezTo>
                  <a:cubicBezTo>
                    <a:pt x="90438" y="16683"/>
                    <a:pt x="90543" y="16493"/>
                    <a:pt x="91091" y="16493"/>
                  </a:cubicBezTo>
                  <a:cubicBezTo>
                    <a:pt x="93083" y="16503"/>
                    <a:pt x="95069" y="16509"/>
                    <a:pt x="97053" y="16509"/>
                  </a:cubicBezTo>
                  <a:cubicBezTo>
                    <a:pt x="99037" y="16509"/>
                    <a:pt x="101018" y="16503"/>
                    <a:pt x="102999" y="16493"/>
                  </a:cubicBezTo>
                  <a:close/>
                  <a:moveTo>
                    <a:pt x="22172" y="16493"/>
                  </a:moveTo>
                  <a:cubicBezTo>
                    <a:pt x="22762" y="16493"/>
                    <a:pt x="22910" y="16683"/>
                    <a:pt x="22910" y="17252"/>
                  </a:cubicBezTo>
                  <a:cubicBezTo>
                    <a:pt x="22868" y="19127"/>
                    <a:pt x="22868" y="20982"/>
                    <a:pt x="22910" y="22858"/>
                  </a:cubicBezTo>
                  <a:cubicBezTo>
                    <a:pt x="22910" y="23385"/>
                    <a:pt x="22741" y="23511"/>
                    <a:pt x="22214" y="23511"/>
                  </a:cubicBezTo>
                  <a:cubicBezTo>
                    <a:pt x="20223" y="23501"/>
                    <a:pt x="18226" y="23495"/>
                    <a:pt x="16229" y="23495"/>
                  </a:cubicBezTo>
                  <a:cubicBezTo>
                    <a:pt x="14232" y="23495"/>
                    <a:pt x="12235" y="23501"/>
                    <a:pt x="10243" y="23511"/>
                  </a:cubicBezTo>
                  <a:cubicBezTo>
                    <a:pt x="9716" y="23511"/>
                    <a:pt x="9590" y="23343"/>
                    <a:pt x="9590" y="22837"/>
                  </a:cubicBezTo>
                  <a:cubicBezTo>
                    <a:pt x="9611" y="20940"/>
                    <a:pt x="9611" y="19064"/>
                    <a:pt x="9590" y="17167"/>
                  </a:cubicBezTo>
                  <a:cubicBezTo>
                    <a:pt x="9569" y="16640"/>
                    <a:pt x="9737" y="16514"/>
                    <a:pt x="10264" y="16514"/>
                  </a:cubicBezTo>
                  <a:lnTo>
                    <a:pt x="16250" y="16514"/>
                  </a:lnTo>
                  <a:cubicBezTo>
                    <a:pt x="17240" y="16514"/>
                    <a:pt x="18226" y="16519"/>
                    <a:pt x="19211" y="16519"/>
                  </a:cubicBezTo>
                  <a:cubicBezTo>
                    <a:pt x="20196" y="16519"/>
                    <a:pt x="21182" y="16514"/>
                    <a:pt x="22172" y="16493"/>
                  </a:cubicBezTo>
                  <a:close/>
                  <a:moveTo>
                    <a:pt x="49051" y="16512"/>
                  </a:moveTo>
                  <a:cubicBezTo>
                    <a:pt x="49504" y="16512"/>
                    <a:pt x="49634" y="16672"/>
                    <a:pt x="49634" y="17167"/>
                  </a:cubicBezTo>
                  <a:cubicBezTo>
                    <a:pt x="49613" y="19085"/>
                    <a:pt x="49613" y="21003"/>
                    <a:pt x="49634" y="22900"/>
                  </a:cubicBezTo>
                  <a:cubicBezTo>
                    <a:pt x="49634" y="23364"/>
                    <a:pt x="49508" y="23511"/>
                    <a:pt x="49044" y="23511"/>
                  </a:cubicBezTo>
                  <a:cubicBezTo>
                    <a:pt x="47021" y="23501"/>
                    <a:pt x="44998" y="23495"/>
                    <a:pt x="42977" y="23495"/>
                  </a:cubicBezTo>
                  <a:cubicBezTo>
                    <a:pt x="40956" y="23495"/>
                    <a:pt x="38938" y="23501"/>
                    <a:pt x="36925" y="23511"/>
                  </a:cubicBezTo>
                  <a:cubicBezTo>
                    <a:pt x="36462" y="23511"/>
                    <a:pt x="36314" y="23364"/>
                    <a:pt x="36314" y="22900"/>
                  </a:cubicBezTo>
                  <a:cubicBezTo>
                    <a:pt x="36335" y="20982"/>
                    <a:pt x="36335" y="19043"/>
                    <a:pt x="36314" y="17104"/>
                  </a:cubicBezTo>
                  <a:cubicBezTo>
                    <a:pt x="36314" y="16662"/>
                    <a:pt x="36462" y="16514"/>
                    <a:pt x="36925" y="16514"/>
                  </a:cubicBezTo>
                  <a:lnTo>
                    <a:pt x="48960" y="16514"/>
                  </a:lnTo>
                  <a:cubicBezTo>
                    <a:pt x="48992" y="16513"/>
                    <a:pt x="49022" y="16512"/>
                    <a:pt x="49051" y="16512"/>
                  </a:cubicBezTo>
                  <a:close/>
                  <a:moveTo>
                    <a:pt x="61816" y="16514"/>
                  </a:moveTo>
                  <a:cubicBezTo>
                    <a:pt x="62259" y="16514"/>
                    <a:pt x="62428" y="16640"/>
                    <a:pt x="62428" y="17104"/>
                  </a:cubicBezTo>
                  <a:cubicBezTo>
                    <a:pt x="62407" y="19043"/>
                    <a:pt x="62407" y="21003"/>
                    <a:pt x="62428" y="22963"/>
                  </a:cubicBezTo>
                  <a:cubicBezTo>
                    <a:pt x="62428" y="23385"/>
                    <a:pt x="62259" y="23511"/>
                    <a:pt x="61837" y="23511"/>
                  </a:cubicBezTo>
                  <a:cubicBezTo>
                    <a:pt x="60120" y="23501"/>
                    <a:pt x="58397" y="23495"/>
                    <a:pt x="56674" y="23495"/>
                  </a:cubicBezTo>
                  <a:cubicBezTo>
                    <a:pt x="54951" y="23495"/>
                    <a:pt x="53228" y="23501"/>
                    <a:pt x="51510" y="23511"/>
                  </a:cubicBezTo>
                  <a:cubicBezTo>
                    <a:pt x="51089" y="23511"/>
                    <a:pt x="50941" y="23385"/>
                    <a:pt x="50941" y="22942"/>
                  </a:cubicBezTo>
                  <a:cubicBezTo>
                    <a:pt x="50962" y="21003"/>
                    <a:pt x="50962" y="19043"/>
                    <a:pt x="50941" y="17104"/>
                  </a:cubicBezTo>
                  <a:cubicBezTo>
                    <a:pt x="50941" y="16619"/>
                    <a:pt x="51110" y="16514"/>
                    <a:pt x="51552" y="16514"/>
                  </a:cubicBezTo>
                  <a:close/>
                  <a:moveTo>
                    <a:pt x="76232" y="16514"/>
                  </a:moveTo>
                  <a:cubicBezTo>
                    <a:pt x="76717" y="16514"/>
                    <a:pt x="76907" y="16640"/>
                    <a:pt x="76907" y="17167"/>
                  </a:cubicBezTo>
                  <a:cubicBezTo>
                    <a:pt x="76886" y="19085"/>
                    <a:pt x="76886" y="20982"/>
                    <a:pt x="76907" y="22900"/>
                  </a:cubicBezTo>
                  <a:cubicBezTo>
                    <a:pt x="76907" y="23406"/>
                    <a:pt x="76738" y="23511"/>
                    <a:pt x="76254" y="23511"/>
                  </a:cubicBezTo>
                  <a:lnTo>
                    <a:pt x="64367" y="23511"/>
                  </a:lnTo>
                  <a:cubicBezTo>
                    <a:pt x="63882" y="23511"/>
                    <a:pt x="63713" y="23406"/>
                    <a:pt x="63713" y="22900"/>
                  </a:cubicBezTo>
                  <a:cubicBezTo>
                    <a:pt x="63734" y="20961"/>
                    <a:pt x="63734" y="19022"/>
                    <a:pt x="63713" y="17104"/>
                  </a:cubicBezTo>
                  <a:cubicBezTo>
                    <a:pt x="63713" y="16619"/>
                    <a:pt x="63882" y="16514"/>
                    <a:pt x="64324" y="16514"/>
                  </a:cubicBezTo>
                  <a:close/>
                  <a:moveTo>
                    <a:pt x="88541" y="16514"/>
                  </a:moveTo>
                  <a:cubicBezTo>
                    <a:pt x="88983" y="16514"/>
                    <a:pt x="89152" y="16619"/>
                    <a:pt x="89152" y="17104"/>
                  </a:cubicBezTo>
                  <a:cubicBezTo>
                    <a:pt x="89131" y="19043"/>
                    <a:pt x="89131" y="21003"/>
                    <a:pt x="89152" y="22942"/>
                  </a:cubicBezTo>
                  <a:cubicBezTo>
                    <a:pt x="89152" y="23385"/>
                    <a:pt x="89005" y="23511"/>
                    <a:pt x="88583" y="23511"/>
                  </a:cubicBezTo>
                  <a:cubicBezTo>
                    <a:pt x="86950" y="23501"/>
                    <a:pt x="85316" y="23495"/>
                    <a:pt x="83683" y="23495"/>
                  </a:cubicBezTo>
                  <a:cubicBezTo>
                    <a:pt x="82049" y="23495"/>
                    <a:pt x="80416" y="23501"/>
                    <a:pt x="78783" y="23511"/>
                  </a:cubicBezTo>
                  <a:cubicBezTo>
                    <a:pt x="78361" y="23511"/>
                    <a:pt x="78214" y="23385"/>
                    <a:pt x="78214" y="22942"/>
                  </a:cubicBezTo>
                  <a:cubicBezTo>
                    <a:pt x="78235" y="21003"/>
                    <a:pt x="78235" y="19043"/>
                    <a:pt x="78214" y="17104"/>
                  </a:cubicBezTo>
                  <a:cubicBezTo>
                    <a:pt x="78193" y="16640"/>
                    <a:pt x="78361" y="16514"/>
                    <a:pt x="78825" y="16514"/>
                  </a:cubicBezTo>
                  <a:close/>
                  <a:moveTo>
                    <a:pt x="115392" y="16514"/>
                  </a:moveTo>
                  <a:cubicBezTo>
                    <a:pt x="115877" y="16514"/>
                    <a:pt x="116024" y="16662"/>
                    <a:pt x="116024" y="17146"/>
                  </a:cubicBezTo>
                  <a:cubicBezTo>
                    <a:pt x="116003" y="19064"/>
                    <a:pt x="116003" y="20961"/>
                    <a:pt x="116024" y="22879"/>
                  </a:cubicBezTo>
                  <a:cubicBezTo>
                    <a:pt x="116045" y="23343"/>
                    <a:pt x="115919" y="23532"/>
                    <a:pt x="115413" y="23532"/>
                  </a:cubicBezTo>
                  <a:cubicBezTo>
                    <a:pt x="113769" y="23522"/>
                    <a:pt x="112125" y="23516"/>
                    <a:pt x="110481" y="23516"/>
                  </a:cubicBezTo>
                  <a:cubicBezTo>
                    <a:pt x="108837" y="23516"/>
                    <a:pt x="107193" y="23522"/>
                    <a:pt x="105549" y="23532"/>
                  </a:cubicBezTo>
                  <a:cubicBezTo>
                    <a:pt x="105086" y="23532"/>
                    <a:pt x="104938" y="23385"/>
                    <a:pt x="104938" y="22921"/>
                  </a:cubicBezTo>
                  <a:cubicBezTo>
                    <a:pt x="104959" y="20982"/>
                    <a:pt x="104959" y="19064"/>
                    <a:pt x="104938" y="17125"/>
                  </a:cubicBezTo>
                  <a:cubicBezTo>
                    <a:pt x="104938" y="16619"/>
                    <a:pt x="105128" y="16514"/>
                    <a:pt x="105591" y="16514"/>
                  </a:cubicBezTo>
                  <a:close/>
                  <a:moveTo>
                    <a:pt x="8968" y="1"/>
                  </a:moveTo>
                  <a:cubicBezTo>
                    <a:pt x="8763" y="1"/>
                    <a:pt x="8557" y="54"/>
                    <a:pt x="8367" y="159"/>
                  </a:cubicBezTo>
                  <a:cubicBezTo>
                    <a:pt x="8367" y="1887"/>
                    <a:pt x="8346" y="3615"/>
                    <a:pt x="8367" y="5344"/>
                  </a:cubicBezTo>
                  <a:cubicBezTo>
                    <a:pt x="8388" y="5892"/>
                    <a:pt x="8283" y="6102"/>
                    <a:pt x="7672" y="6102"/>
                  </a:cubicBezTo>
                  <a:cubicBezTo>
                    <a:pt x="5164" y="6081"/>
                    <a:pt x="2677" y="6081"/>
                    <a:pt x="190" y="6081"/>
                  </a:cubicBezTo>
                  <a:cubicBezTo>
                    <a:pt x="0" y="6566"/>
                    <a:pt x="0" y="7072"/>
                    <a:pt x="190" y="7536"/>
                  </a:cubicBezTo>
                  <a:cubicBezTo>
                    <a:pt x="1848" y="7536"/>
                    <a:pt x="3515" y="7545"/>
                    <a:pt x="5179" y="7545"/>
                  </a:cubicBezTo>
                  <a:cubicBezTo>
                    <a:pt x="6011" y="7545"/>
                    <a:pt x="6843" y="7543"/>
                    <a:pt x="7672" y="7536"/>
                  </a:cubicBezTo>
                  <a:cubicBezTo>
                    <a:pt x="7700" y="7535"/>
                    <a:pt x="7727" y="7534"/>
                    <a:pt x="7753" y="7534"/>
                  </a:cubicBezTo>
                  <a:cubicBezTo>
                    <a:pt x="8253" y="7534"/>
                    <a:pt x="8367" y="7730"/>
                    <a:pt x="8367" y="8231"/>
                  </a:cubicBezTo>
                  <a:cubicBezTo>
                    <a:pt x="8346" y="10275"/>
                    <a:pt x="8346" y="12320"/>
                    <a:pt x="8367" y="14343"/>
                  </a:cubicBezTo>
                  <a:cubicBezTo>
                    <a:pt x="8388" y="14891"/>
                    <a:pt x="8241" y="15060"/>
                    <a:pt x="7672" y="15060"/>
                  </a:cubicBezTo>
                  <a:cubicBezTo>
                    <a:pt x="5185" y="15039"/>
                    <a:pt x="2677" y="15039"/>
                    <a:pt x="190" y="15039"/>
                  </a:cubicBezTo>
                  <a:cubicBezTo>
                    <a:pt x="0" y="15523"/>
                    <a:pt x="0" y="16029"/>
                    <a:pt x="190" y="16493"/>
                  </a:cubicBezTo>
                  <a:cubicBezTo>
                    <a:pt x="1433" y="16493"/>
                    <a:pt x="2682" y="16498"/>
                    <a:pt x="3931" y="16498"/>
                  </a:cubicBezTo>
                  <a:cubicBezTo>
                    <a:pt x="5180" y="16498"/>
                    <a:pt x="6428" y="16493"/>
                    <a:pt x="7672" y="16472"/>
                  </a:cubicBezTo>
                  <a:cubicBezTo>
                    <a:pt x="8241" y="16472"/>
                    <a:pt x="8367" y="16640"/>
                    <a:pt x="8367" y="17188"/>
                  </a:cubicBezTo>
                  <a:cubicBezTo>
                    <a:pt x="8346" y="19043"/>
                    <a:pt x="8346" y="20919"/>
                    <a:pt x="8367" y="22774"/>
                  </a:cubicBezTo>
                  <a:cubicBezTo>
                    <a:pt x="8388" y="23322"/>
                    <a:pt x="8241" y="23490"/>
                    <a:pt x="7672" y="23490"/>
                  </a:cubicBezTo>
                  <a:cubicBezTo>
                    <a:pt x="5185" y="23469"/>
                    <a:pt x="2677" y="23469"/>
                    <a:pt x="190" y="23469"/>
                  </a:cubicBezTo>
                  <a:cubicBezTo>
                    <a:pt x="0" y="23933"/>
                    <a:pt x="0" y="24460"/>
                    <a:pt x="190" y="24923"/>
                  </a:cubicBezTo>
                  <a:cubicBezTo>
                    <a:pt x="1433" y="24923"/>
                    <a:pt x="2682" y="24929"/>
                    <a:pt x="3933" y="24929"/>
                  </a:cubicBezTo>
                  <a:cubicBezTo>
                    <a:pt x="5185" y="24929"/>
                    <a:pt x="6439" y="24923"/>
                    <a:pt x="7693" y="24902"/>
                  </a:cubicBezTo>
                  <a:cubicBezTo>
                    <a:pt x="8262" y="24902"/>
                    <a:pt x="8367" y="25092"/>
                    <a:pt x="8367" y="25619"/>
                  </a:cubicBezTo>
                  <a:cubicBezTo>
                    <a:pt x="8346" y="27115"/>
                    <a:pt x="8367" y="28612"/>
                    <a:pt x="8346" y="30108"/>
                  </a:cubicBezTo>
                  <a:cubicBezTo>
                    <a:pt x="8346" y="30551"/>
                    <a:pt x="8431" y="30740"/>
                    <a:pt x="8936" y="30740"/>
                  </a:cubicBezTo>
                  <a:cubicBezTo>
                    <a:pt x="9442" y="30740"/>
                    <a:pt x="9569" y="30551"/>
                    <a:pt x="9569" y="30087"/>
                  </a:cubicBezTo>
                  <a:cubicBezTo>
                    <a:pt x="9548" y="28591"/>
                    <a:pt x="9569" y="27094"/>
                    <a:pt x="9548" y="25598"/>
                  </a:cubicBezTo>
                  <a:cubicBezTo>
                    <a:pt x="9527" y="25113"/>
                    <a:pt x="9632" y="24902"/>
                    <a:pt x="10180" y="24902"/>
                  </a:cubicBezTo>
                  <a:cubicBezTo>
                    <a:pt x="12193" y="24913"/>
                    <a:pt x="14205" y="24918"/>
                    <a:pt x="16216" y="24918"/>
                  </a:cubicBezTo>
                  <a:cubicBezTo>
                    <a:pt x="18226" y="24918"/>
                    <a:pt x="20233" y="24913"/>
                    <a:pt x="22235" y="24902"/>
                  </a:cubicBezTo>
                  <a:cubicBezTo>
                    <a:pt x="22741" y="24902"/>
                    <a:pt x="22868" y="25092"/>
                    <a:pt x="22868" y="25556"/>
                  </a:cubicBezTo>
                  <a:cubicBezTo>
                    <a:pt x="22847" y="27031"/>
                    <a:pt x="22868" y="28506"/>
                    <a:pt x="22847" y="29960"/>
                  </a:cubicBezTo>
                  <a:cubicBezTo>
                    <a:pt x="22847" y="30445"/>
                    <a:pt x="22847" y="30719"/>
                    <a:pt x="23500" y="30740"/>
                  </a:cubicBezTo>
                  <a:cubicBezTo>
                    <a:pt x="23521" y="30741"/>
                    <a:pt x="23541" y="30741"/>
                    <a:pt x="23560" y="30741"/>
                  </a:cubicBezTo>
                  <a:cubicBezTo>
                    <a:pt x="24155" y="30741"/>
                    <a:pt x="24174" y="30430"/>
                    <a:pt x="24174" y="29960"/>
                  </a:cubicBezTo>
                  <a:cubicBezTo>
                    <a:pt x="24153" y="28506"/>
                    <a:pt x="24174" y="27052"/>
                    <a:pt x="24153" y="25598"/>
                  </a:cubicBezTo>
                  <a:cubicBezTo>
                    <a:pt x="24153" y="25113"/>
                    <a:pt x="24259" y="24923"/>
                    <a:pt x="24807" y="24923"/>
                  </a:cubicBezTo>
                  <a:cubicBezTo>
                    <a:pt x="26398" y="24934"/>
                    <a:pt x="27989" y="24939"/>
                    <a:pt x="29580" y="24939"/>
                  </a:cubicBezTo>
                  <a:cubicBezTo>
                    <a:pt x="31172" y="24939"/>
                    <a:pt x="32763" y="24934"/>
                    <a:pt x="34354" y="24923"/>
                  </a:cubicBezTo>
                  <a:cubicBezTo>
                    <a:pt x="34860" y="24923"/>
                    <a:pt x="34986" y="25092"/>
                    <a:pt x="34986" y="25577"/>
                  </a:cubicBezTo>
                  <a:cubicBezTo>
                    <a:pt x="34965" y="27073"/>
                    <a:pt x="34986" y="28548"/>
                    <a:pt x="34965" y="30045"/>
                  </a:cubicBezTo>
                  <a:cubicBezTo>
                    <a:pt x="34965" y="30529"/>
                    <a:pt x="35050" y="30761"/>
                    <a:pt x="35619" y="30761"/>
                  </a:cubicBezTo>
                  <a:cubicBezTo>
                    <a:pt x="36188" y="30761"/>
                    <a:pt x="36293" y="30551"/>
                    <a:pt x="36293" y="30024"/>
                  </a:cubicBezTo>
                  <a:cubicBezTo>
                    <a:pt x="36272" y="28591"/>
                    <a:pt x="36314" y="27178"/>
                    <a:pt x="36272" y="25745"/>
                  </a:cubicBezTo>
                  <a:cubicBezTo>
                    <a:pt x="36272" y="25134"/>
                    <a:pt x="36420" y="24923"/>
                    <a:pt x="37073" y="24923"/>
                  </a:cubicBezTo>
                  <a:cubicBezTo>
                    <a:pt x="39033" y="24934"/>
                    <a:pt x="40998" y="24939"/>
                    <a:pt x="42964" y="24939"/>
                  </a:cubicBezTo>
                  <a:cubicBezTo>
                    <a:pt x="44929" y="24939"/>
                    <a:pt x="46894" y="24934"/>
                    <a:pt x="48855" y="24923"/>
                  </a:cubicBezTo>
                  <a:cubicBezTo>
                    <a:pt x="49487" y="24923"/>
                    <a:pt x="49634" y="25134"/>
                    <a:pt x="49613" y="25703"/>
                  </a:cubicBezTo>
                  <a:cubicBezTo>
                    <a:pt x="49592" y="27094"/>
                    <a:pt x="49613" y="28485"/>
                    <a:pt x="49613" y="29855"/>
                  </a:cubicBezTo>
                  <a:cubicBezTo>
                    <a:pt x="49613" y="30298"/>
                    <a:pt x="49466" y="30740"/>
                    <a:pt x="50246" y="30761"/>
                  </a:cubicBezTo>
                  <a:cubicBezTo>
                    <a:pt x="50263" y="30762"/>
                    <a:pt x="50280" y="30762"/>
                    <a:pt x="50296" y="30762"/>
                  </a:cubicBezTo>
                  <a:cubicBezTo>
                    <a:pt x="51061" y="30762"/>
                    <a:pt x="50920" y="30288"/>
                    <a:pt x="50920" y="29834"/>
                  </a:cubicBezTo>
                  <a:cubicBezTo>
                    <a:pt x="50920" y="28422"/>
                    <a:pt x="50941" y="27010"/>
                    <a:pt x="50920" y="25619"/>
                  </a:cubicBezTo>
                  <a:cubicBezTo>
                    <a:pt x="50920" y="25113"/>
                    <a:pt x="51025" y="24923"/>
                    <a:pt x="51573" y="24923"/>
                  </a:cubicBezTo>
                  <a:cubicBezTo>
                    <a:pt x="53270" y="24934"/>
                    <a:pt x="54961" y="24939"/>
                    <a:pt x="56650" y="24939"/>
                  </a:cubicBezTo>
                  <a:cubicBezTo>
                    <a:pt x="58339" y="24939"/>
                    <a:pt x="60025" y="24934"/>
                    <a:pt x="61711" y="24923"/>
                  </a:cubicBezTo>
                  <a:cubicBezTo>
                    <a:pt x="62280" y="24923"/>
                    <a:pt x="62407" y="25113"/>
                    <a:pt x="62407" y="25640"/>
                  </a:cubicBezTo>
                  <a:cubicBezTo>
                    <a:pt x="62385" y="27073"/>
                    <a:pt x="62407" y="28485"/>
                    <a:pt x="62407" y="29918"/>
                  </a:cubicBezTo>
                  <a:cubicBezTo>
                    <a:pt x="62407" y="30382"/>
                    <a:pt x="62343" y="30761"/>
                    <a:pt x="63039" y="30761"/>
                  </a:cubicBezTo>
                  <a:cubicBezTo>
                    <a:pt x="63798" y="30761"/>
                    <a:pt x="63734" y="30361"/>
                    <a:pt x="63734" y="29897"/>
                  </a:cubicBezTo>
                  <a:cubicBezTo>
                    <a:pt x="63713" y="28464"/>
                    <a:pt x="63734" y="27031"/>
                    <a:pt x="63713" y="25598"/>
                  </a:cubicBezTo>
                  <a:cubicBezTo>
                    <a:pt x="63713" y="25113"/>
                    <a:pt x="63819" y="24923"/>
                    <a:pt x="64367" y="24923"/>
                  </a:cubicBezTo>
                  <a:cubicBezTo>
                    <a:pt x="66348" y="24934"/>
                    <a:pt x="68324" y="24939"/>
                    <a:pt x="70300" y="24939"/>
                  </a:cubicBezTo>
                  <a:cubicBezTo>
                    <a:pt x="72275" y="24939"/>
                    <a:pt x="74251" y="24934"/>
                    <a:pt x="76232" y="24923"/>
                  </a:cubicBezTo>
                  <a:cubicBezTo>
                    <a:pt x="76801" y="24923"/>
                    <a:pt x="76928" y="25113"/>
                    <a:pt x="76907" y="25640"/>
                  </a:cubicBezTo>
                  <a:cubicBezTo>
                    <a:pt x="76886" y="27052"/>
                    <a:pt x="76907" y="28443"/>
                    <a:pt x="76907" y="29855"/>
                  </a:cubicBezTo>
                  <a:cubicBezTo>
                    <a:pt x="76907" y="30298"/>
                    <a:pt x="76780" y="30740"/>
                    <a:pt x="77560" y="30761"/>
                  </a:cubicBezTo>
                  <a:cubicBezTo>
                    <a:pt x="77578" y="30762"/>
                    <a:pt x="77594" y="30762"/>
                    <a:pt x="77611" y="30762"/>
                  </a:cubicBezTo>
                  <a:cubicBezTo>
                    <a:pt x="78375" y="30762"/>
                    <a:pt x="78214" y="30288"/>
                    <a:pt x="78214" y="29834"/>
                  </a:cubicBezTo>
                  <a:cubicBezTo>
                    <a:pt x="78214" y="28422"/>
                    <a:pt x="78256" y="27010"/>
                    <a:pt x="78214" y="25619"/>
                  </a:cubicBezTo>
                  <a:cubicBezTo>
                    <a:pt x="78214" y="25113"/>
                    <a:pt x="78340" y="24923"/>
                    <a:pt x="78888" y="24923"/>
                  </a:cubicBezTo>
                  <a:cubicBezTo>
                    <a:pt x="80490" y="24934"/>
                    <a:pt x="82092" y="24939"/>
                    <a:pt x="83693" y="24939"/>
                  </a:cubicBezTo>
                  <a:cubicBezTo>
                    <a:pt x="85295" y="24939"/>
                    <a:pt x="86897" y="24934"/>
                    <a:pt x="88499" y="24923"/>
                  </a:cubicBezTo>
                  <a:cubicBezTo>
                    <a:pt x="89068" y="24923"/>
                    <a:pt x="89173" y="25113"/>
                    <a:pt x="89173" y="25640"/>
                  </a:cubicBezTo>
                  <a:cubicBezTo>
                    <a:pt x="89152" y="27094"/>
                    <a:pt x="89173" y="28548"/>
                    <a:pt x="89152" y="29982"/>
                  </a:cubicBezTo>
                  <a:cubicBezTo>
                    <a:pt x="89152" y="30466"/>
                    <a:pt x="89194" y="30761"/>
                    <a:pt x="89805" y="30761"/>
                  </a:cubicBezTo>
                  <a:cubicBezTo>
                    <a:pt x="90396" y="30740"/>
                    <a:pt x="90480" y="30551"/>
                    <a:pt x="90480" y="30024"/>
                  </a:cubicBezTo>
                  <a:cubicBezTo>
                    <a:pt x="90480" y="28527"/>
                    <a:pt x="90501" y="27031"/>
                    <a:pt x="90480" y="25534"/>
                  </a:cubicBezTo>
                  <a:cubicBezTo>
                    <a:pt x="90459" y="25092"/>
                    <a:pt x="90585" y="24923"/>
                    <a:pt x="91070" y="24923"/>
                  </a:cubicBezTo>
                  <a:cubicBezTo>
                    <a:pt x="93062" y="24934"/>
                    <a:pt x="95059" y="24939"/>
                    <a:pt x="97056" y="24939"/>
                  </a:cubicBezTo>
                  <a:cubicBezTo>
                    <a:pt x="99053" y="24939"/>
                    <a:pt x="101050" y="24934"/>
                    <a:pt x="103041" y="24923"/>
                  </a:cubicBezTo>
                  <a:cubicBezTo>
                    <a:pt x="103568" y="24923"/>
                    <a:pt x="103674" y="25113"/>
                    <a:pt x="103674" y="25577"/>
                  </a:cubicBezTo>
                  <a:cubicBezTo>
                    <a:pt x="103652" y="27052"/>
                    <a:pt x="103674" y="28527"/>
                    <a:pt x="103652" y="29982"/>
                  </a:cubicBezTo>
                  <a:cubicBezTo>
                    <a:pt x="103631" y="30466"/>
                    <a:pt x="103674" y="30761"/>
                    <a:pt x="104306" y="30761"/>
                  </a:cubicBezTo>
                  <a:cubicBezTo>
                    <a:pt x="104875" y="30740"/>
                    <a:pt x="104980" y="30551"/>
                    <a:pt x="104980" y="30024"/>
                  </a:cubicBezTo>
                  <a:cubicBezTo>
                    <a:pt x="104959" y="28527"/>
                    <a:pt x="104980" y="27031"/>
                    <a:pt x="104959" y="25534"/>
                  </a:cubicBezTo>
                  <a:cubicBezTo>
                    <a:pt x="104959" y="25092"/>
                    <a:pt x="105086" y="24923"/>
                    <a:pt x="105549" y="24923"/>
                  </a:cubicBezTo>
                  <a:cubicBezTo>
                    <a:pt x="107193" y="24934"/>
                    <a:pt x="108837" y="24939"/>
                    <a:pt x="110484" y="24939"/>
                  </a:cubicBezTo>
                  <a:cubicBezTo>
                    <a:pt x="112130" y="24939"/>
                    <a:pt x="113780" y="24934"/>
                    <a:pt x="115434" y="24923"/>
                  </a:cubicBezTo>
                  <a:cubicBezTo>
                    <a:pt x="115940" y="24923"/>
                    <a:pt x="116045" y="25113"/>
                    <a:pt x="116045" y="25577"/>
                  </a:cubicBezTo>
                  <a:cubicBezTo>
                    <a:pt x="116024" y="27052"/>
                    <a:pt x="116045" y="28527"/>
                    <a:pt x="116024" y="29982"/>
                  </a:cubicBezTo>
                  <a:cubicBezTo>
                    <a:pt x="116024" y="30466"/>
                    <a:pt x="116066" y="30761"/>
                    <a:pt x="116678" y="30761"/>
                  </a:cubicBezTo>
                  <a:cubicBezTo>
                    <a:pt x="117268" y="30740"/>
                    <a:pt x="117373" y="30551"/>
                    <a:pt x="117373" y="30024"/>
                  </a:cubicBezTo>
                  <a:cubicBezTo>
                    <a:pt x="117352" y="28527"/>
                    <a:pt x="117373" y="27031"/>
                    <a:pt x="117352" y="25534"/>
                  </a:cubicBezTo>
                  <a:cubicBezTo>
                    <a:pt x="117331" y="25092"/>
                    <a:pt x="117457" y="24923"/>
                    <a:pt x="117942" y="24923"/>
                  </a:cubicBezTo>
                  <a:cubicBezTo>
                    <a:pt x="119544" y="24944"/>
                    <a:pt x="121146" y="24944"/>
                    <a:pt x="122747" y="24944"/>
                  </a:cubicBezTo>
                  <a:lnTo>
                    <a:pt x="122747" y="23469"/>
                  </a:lnTo>
                  <a:cubicBezTo>
                    <a:pt x="121947" y="23480"/>
                    <a:pt x="121146" y="23480"/>
                    <a:pt x="120345" y="23480"/>
                  </a:cubicBezTo>
                  <a:cubicBezTo>
                    <a:pt x="119544" y="23480"/>
                    <a:pt x="118743" y="23480"/>
                    <a:pt x="117942" y="23490"/>
                  </a:cubicBezTo>
                  <a:cubicBezTo>
                    <a:pt x="117917" y="23491"/>
                    <a:pt x="117892" y="23492"/>
                    <a:pt x="117869" y="23492"/>
                  </a:cubicBezTo>
                  <a:cubicBezTo>
                    <a:pt x="117465" y="23492"/>
                    <a:pt x="117352" y="23318"/>
                    <a:pt x="117352" y="22900"/>
                  </a:cubicBezTo>
                  <a:cubicBezTo>
                    <a:pt x="117373" y="20961"/>
                    <a:pt x="117373" y="19022"/>
                    <a:pt x="117352" y="17104"/>
                  </a:cubicBezTo>
                  <a:cubicBezTo>
                    <a:pt x="117331" y="16640"/>
                    <a:pt x="117478" y="16493"/>
                    <a:pt x="117942" y="16493"/>
                  </a:cubicBezTo>
                  <a:cubicBezTo>
                    <a:pt x="119544" y="16514"/>
                    <a:pt x="121146" y="16514"/>
                    <a:pt x="122747" y="16514"/>
                  </a:cubicBezTo>
                  <a:lnTo>
                    <a:pt x="122747" y="15039"/>
                  </a:lnTo>
                  <a:cubicBezTo>
                    <a:pt x="121146" y="15039"/>
                    <a:pt x="119544" y="15039"/>
                    <a:pt x="117942" y="15060"/>
                  </a:cubicBezTo>
                  <a:cubicBezTo>
                    <a:pt x="117542" y="15060"/>
                    <a:pt x="117352" y="14975"/>
                    <a:pt x="117352" y="14512"/>
                  </a:cubicBezTo>
                  <a:cubicBezTo>
                    <a:pt x="117373" y="12362"/>
                    <a:pt x="117373" y="10212"/>
                    <a:pt x="117352" y="8063"/>
                  </a:cubicBezTo>
                  <a:cubicBezTo>
                    <a:pt x="117352" y="7620"/>
                    <a:pt x="117542" y="7536"/>
                    <a:pt x="117942" y="7536"/>
                  </a:cubicBezTo>
                  <a:cubicBezTo>
                    <a:pt x="119544" y="7557"/>
                    <a:pt x="121146" y="7557"/>
                    <a:pt x="122747" y="7557"/>
                  </a:cubicBezTo>
                  <a:lnTo>
                    <a:pt x="122747" y="6102"/>
                  </a:lnTo>
                  <a:cubicBezTo>
                    <a:pt x="121947" y="6102"/>
                    <a:pt x="121146" y="6097"/>
                    <a:pt x="120345" y="6097"/>
                  </a:cubicBezTo>
                  <a:cubicBezTo>
                    <a:pt x="119544" y="6097"/>
                    <a:pt x="118743" y="6102"/>
                    <a:pt x="117942" y="6124"/>
                  </a:cubicBezTo>
                  <a:cubicBezTo>
                    <a:pt x="117478" y="6124"/>
                    <a:pt x="117352" y="5955"/>
                    <a:pt x="117352" y="5512"/>
                  </a:cubicBezTo>
                  <a:lnTo>
                    <a:pt x="117352" y="180"/>
                  </a:lnTo>
                  <a:cubicBezTo>
                    <a:pt x="117141" y="75"/>
                    <a:pt x="116915" y="22"/>
                    <a:pt x="116688" y="22"/>
                  </a:cubicBezTo>
                  <a:cubicBezTo>
                    <a:pt x="116461" y="22"/>
                    <a:pt x="116235" y="75"/>
                    <a:pt x="116024" y="180"/>
                  </a:cubicBezTo>
                  <a:cubicBezTo>
                    <a:pt x="116045" y="1929"/>
                    <a:pt x="116024" y="3679"/>
                    <a:pt x="116045" y="5428"/>
                  </a:cubicBezTo>
                  <a:cubicBezTo>
                    <a:pt x="116045" y="5934"/>
                    <a:pt x="115940" y="6124"/>
                    <a:pt x="115392" y="6124"/>
                  </a:cubicBezTo>
                  <a:cubicBezTo>
                    <a:pt x="113758" y="6113"/>
                    <a:pt x="112125" y="6108"/>
                    <a:pt x="110494" y="6108"/>
                  </a:cubicBezTo>
                  <a:cubicBezTo>
                    <a:pt x="108864" y="6108"/>
                    <a:pt x="107235" y="6113"/>
                    <a:pt x="105613" y="6124"/>
                  </a:cubicBezTo>
                  <a:cubicBezTo>
                    <a:pt x="105065" y="6124"/>
                    <a:pt x="104959" y="5934"/>
                    <a:pt x="104959" y="5428"/>
                  </a:cubicBezTo>
                  <a:cubicBezTo>
                    <a:pt x="104959" y="3679"/>
                    <a:pt x="104959" y="1929"/>
                    <a:pt x="104959" y="180"/>
                  </a:cubicBezTo>
                  <a:cubicBezTo>
                    <a:pt x="104759" y="75"/>
                    <a:pt x="104532" y="22"/>
                    <a:pt x="104306" y="22"/>
                  </a:cubicBezTo>
                  <a:cubicBezTo>
                    <a:pt x="104079" y="22"/>
                    <a:pt x="103853" y="75"/>
                    <a:pt x="103652" y="180"/>
                  </a:cubicBezTo>
                  <a:cubicBezTo>
                    <a:pt x="103652" y="1929"/>
                    <a:pt x="103631" y="3679"/>
                    <a:pt x="103652" y="5428"/>
                  </a:cubicBezTo>
                  <a:cubicBezTo>
                    <a:pt x="103652" y="5934"/>
                    <a:pt x="103547" y="6124"/>
                    <a:pt x="102999" y="6124"/>
                  </a:cubicBezTo>
                  <a:cubicBezTo>
                    <a:pt x="101018" y="6113"/>
                    <a:pt x="99037" y="6108"/>
                    <a:pt x="97056" y="6108"/>
                  </a:cubicBezTo>
                  <a:cubicBezTo>
                    <a:pt x="95074" y="6108"/>
                    <a:pt x="93093" y="6113"/>
                    <a:pt x="91112" y="6124"/>
                  </a:cubicBezTo>
                  <a:cubicBezTo>
                    <a:pt x="90564" y="6124"/>
                    <a:pt x="90459" y="5934"/>
                    <a:pt x="90459" y="5428"/>
                  </a:cubicBezTo>
                  <a:cubicBezTo>
                    <a:pt x="90459" y="3679"/>
                    <a:pt x="90459" y="1929"/>
                    <a:pt x="90459" y="180"/>
                  </a:cubicBezTo>
                  <a:cubicBezTo>
                    <a:pt x="90259" y="75"/>
                    <a:pt x="90037" y="22"/>
                    <a:pt x="89813" y="22"/>
                  </a:cubicBezTo>
                  <a:cubicBezTo>
                    <a:pt x="89589" y="22"/>
                    <a:pt x="89363" y="75"/>
                    <a:pt x="89152" y="180"/>
                  </a:cubicBezTo>
                  <a:cubicBezTo>
                    <a:pt x="89152" y="1929"/>
                    <a:pt x="89131" y="3679"/>
                    <a:pt x="89236" y="5428"/>
                  </a:cubicBezTo>
                  <a:cubicBezTo>
                    <a:pt x="89236" y="5913"/>
                    <a:pt x="89131" y="6102"/>
                    <a:pt x="88583" y="6102"/>
                  </a:cubicBezTo>
                  <a:cubicBezTo>
                    <a:pt x="86971" y="6092"/>
                    <a:pt x="85358" y="6087"/>
                    <a:pt x="83749" y="6087"/>
                  </a:cubicBezTo>
                  <a:cubicBezTo>
                    <a:pt x="82139" y="6087"/>
                    <a:pt x="80532" y="6092"/>
                    <a:pt x="78930" y="6102"/>
                  </a:cubicBezTo>
                  <a:cubicBezTo>
                    <a:pt x="78382" y="6102"/>
                    <a:pt x="78277" y="5913"/>
                    <a:pt x="78277" y="5428"/>
                  </a:cubicBezTo>
                  <a:lnTo>
                    <a:pt x="78277" y="159"/>
                  </a:lnTo>
                  <a:cubicBezTo>
                    <a:pt x="78066" y="54"/>
                    <a:pt x="77839" y="1"/>
                    <a:pt x="77613" y="1"/>
                  </a:cubicBezTo>
                  <a:cubicBezTo>
                    <a:pt x="77386" y="1"/>
                    <a:pt x="77160" y="54"/>
                    <a:pt x="76949" y="159"/>
                  </a:cubicBezTo>
                  <a:cubicBezTo>
                    <a:pt x="76949" y="1908"/>
                    <a:pt x="76928" y="3679"/>
                    <a:pt x="76949" y="5428"/>
                  </a:cubicBezTo>
                  <a:cubicBezTo>
                    <a:pt x="76970" y="5913"/>
                    <a:pt x="76844" y="6102"/>
                    <a:pt x="76296" y="6102"/>
                  </a:cubicBezTo>
                  <a:cubicBezTo>
                    <a:pt x="74315" y="6092"/>
                    <a:pt x="72333" y="6087"/>
                    <a:pt x="70352" y="6087"/>
                  </a:cubicBezTo>
                  <a:cubicBezTo>
                    <a:pt x="68371" y="6087"/>
                    <a:pt x="66390" y="6092"/>
                    <a:pt x="64409" y="6102"/>
                  </a:cubicBezTo>
                  <a:cubicBezTo>
                    <a:pt x="63861" y="6102"/>
                    <a:pt x="63755" y="5913"/>
                    <a:pt x="63755" y="5428"/>
                  </a:cubicBezTo>
                  <a:cubicBezTo>
                    <a:pt x="63776" y="3679"/>
                    <a:pt x="63776" y="1908"/>
                    <a:pt x="63776" y="159"/>
                  </a:cubicBezTo>
                  <a:cubicBezTo>
                    <a:pt x="63566" y="54"/>
                    <a:pt x="63339" y="1"/>
                    <a:pt x="63113" y="1"/>
                  </a:cubicBezTo>
                  <a:cubicBezTo>
                    <a:pt x="62886" y="1"/>
                    <a:pt x="62659" y="54"/>
                    <a:pt x="62449" y="159"/>
                  </a:cubicBezTo>
                  <a:cubicBezTo>
                    <a:pt x="62449" y="1908"/>
                    <a:pt x="62428" y="3658"/>
                    <a:pt x="62449" y="5428"/>
                  </a:cubicBezTo>
                  <a:cubicBezTo>
                    <a:pt x="62470" y="5913"/>
                    <a:pt x="62364" y="6102"/>
                    <a:pt x="61816" y="6102"/>
                  </a:cubicBezTo>
                  <a:cubicBezTo>
                    <a:pt x="60120" y="6092"/>
                    <a:pt x="58423" y="6087"/>
                    <a:pt x="56726" y="6087"/>
                  </a:cubicBezTo>
                  <a:cubicBezTo>
                    <a:pt x="55030" y="6087"/>
                    <a:pt x="53333" y="6092"/>
                    <a:pt x="51637" y="6102"/>
                  </a:cubicBezTo>
                  <a:cubicBezTo>
                    <a:pt x="51089" y="6102"/>
                    <a:pt x="50983" y="5913"/>
                    <a:pt x="50983" y="5428"/>
                  </a:cubicBezTo>
                  <a:cubicBezTo>
                    <a:pt x="50983" y="3679"/>
                    <a:pt x="50983" y="1908"/>
                    <a:pt x="50983" y="159"/>
                  </a:cubicBezTo>
                  <a:cubicBezTo>
                    <a:pt x="50783" y="54"/>
                    <a:pt x="50556" y="1"/>
                    <a:pt x="50330" y="1"/>
                  </a:cubicBezTo>
                  <a:cubicBezTo>
                    <a:pt x="50103" y="1"/>
                    <a:pt x="49877" y="54"/>
                    <a:pt x="49677" y="159"/>
                  </a:cubicBezTo>
                  <a:cubicBezTo>
                    <a:pt x="49677" y="1908"/>
                    <a:pt x="49655" y="3679"/>
                    <a:pt x="49677" y="5428"/>
                  </a:cubicBezTo>
                  <a:cubicBezTo>
                    <a:pt x="49677" y="5913"/>
                    <a:pt x="49571" y="6102"/>
                    <a:pt x="49023" y="6102"/>
                  </a:cubicBezTo>
                  <a:cubicBezTo>
                    <a:pt x="47021" y="6092"/>
                    <a:pt x="45019" y="6087"/>
                    <a:pt x="43014" y="6087"/>
                  </a:cubicBezTo>
                  <a:cubicBezTo>
                    <a:pt x="41009" y="6087"/>
                    <a:pt x="39001" y="6092"/>
                    <a:pt x="36989" y="6102"/>
                  </a:cubicBezTo>
                  <a:cubicBezTo>
                    <a:pt x="36441" y="6102"/>
                    <a:pt x="36356" y="5913"/>
                    <a:pt x="36356" y="5428"/>
                  </a:cubicBezTo>
                  <a:lnTo>
                    <a:pt x="36356" y="159"/>
                  </a:lnTo>
                  <a:cubicBezTo>
                    <a:pt x="36146" y="54"/>
                    <a:pt x="35919" y="1"/>
                    <a:pt x="35693" y="1"/>
                  </a:cubicBezTo>
                  <a:cubicBezTo>
                    <a:pt x="35466" y="1"/>
                    <a:pt x="35239" y="54"/>
                    <a:pt x="35029" y="159"/>
                  </a:cubicBezTo>
                  <a:cubicBezTo>
                    <a:pt x="35029" y="1908"/>
                    <a:pt x="35008" y="3679"/>
                    <a:pt x="35029" y="5428"/>
                  </a:cubicBezTo>
                  <a:cubicBezTo>
                    <a:pt x="35029" y="5913"/>
                    <a:pt x="34923" y="6102"/>
                    <a:pt x="34375" y="6102"/>
                  </a:cubicBezTo>
                  <a:cubicBezTo>
                    <a:pt x="32795" y="6092"/>
                    <a:pt x="31209" y="6087"/>
                    <a:pt x="29620" y="6087"/>
                  </a:cubicBezTo>
                  <a:cubicBezTo>
                    <a:pt x="28031" y="6087"/>
                    <a:pt x="26440" y="6092"/>
                    <a:pt x="24849" y="6102"/>
                  </a:cubicBezTo>
                  <a:cubicBezTo>
                    <a:pt x="24301" y="6102"/>
                    <a:pt x="24196" y="5913"/>
                    <a:pt x="24196" y="5428"/>
                  </a:cubicBezTo>
                  <a:lnTo>
                    <a:pt x="24196" y="159"/>
                  </a:lnTo>
                  <a:cubicBezTo>
                    <a:pt x="23995" y="54"/>
                    <a:pt x="23774" y="1"/>
                    <a:pt x="23550" y="1"/>
                  </a:cubicBezTo>
                  <a:cubicBezTo>
                    <a:pt x="23326" y="1"/>
                    <a:pt x="23100" y="54"/>
                    <a:pt x="22889" y="159"/>
                  </a:cubicBezTo>
                  <a:cubicBezTo>
                    <a:pt x="22889" y="1950"/>
                    <a:pt x="22868" y="3721"/>
                    <a:pt x="22889" y="5491"/>
                  </a:cubicBezTo>
                  <a:cubicBezTo>
                    <a:pt x="22889" y="5955"/>
                    <a:pt x="22741" y="6102"/>
                    <a:pt x="22278" y="6102"/>
                  </a:cubicBezTo>
                  <a:cubicBezTo>
                    <a:pt x="20265" y="6092"/>
                    <a:pt x="18247" y="6087"/>
                    <a:pt x="16226" y="6087"/>
                  </a:cubicBezTo>
                  <a:cubicBezTo>
                    <a:pt x="14205" y="6087"/>
                    <a:pt x="12182" y="6092"/>
                    <a:pt x="10159" y="6102"/>
                  </a:cubicBezTo>
                  <a:cubicBezTo>
                    <a:pt x="9695" y="6102"/>
                    <a:pt x="9569" y="5955"/>
                    <a:pt x="9569" y="5491"/>
                  </a:cubicBezTo>
                  <a:cubicBezTo>
                    <a:pt x="9569" y="3721"/>
                    <a:pt x="9569" y="1950"/>
                    <a:pt x="9569" y="159"/>
                  </a:cubicBezTo>
                  <a:cubicBezTo>
                    <a:pt x="9379" y="54"/>
                    <a:pt x="9173" y="1"/>
                    <a:pt x="89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Imagen 6">
            <a:extLst>
              <a:ext uri="{FF2B5EF4-FFF2-40B4-BE49-F238E27FC236}">
                <a16:creationId xmlns:a16="http://schemas.microsoft.com/office/drawing/2014/main" id="{F06E35BE-14F0-3C02-B1AE-B13B4154E90F}"/>
              </a:ext>
            </a:extLst>
          </p:cNvPr>
          <p:cNvPicPr>
            <a:picLocks noChangeAspect="1"/>
          </p:cNvPicPr>
          <p:nvPr/>
        </p:nvPicPr>
        <p:blipFill rotWithShape="1">
          <a:blip r:embed="rId3"/>
          <a:srcRect l="5324" t="45703" r="70070" b="15672"/>
          <a:stretch/>
        </p:blipFill>
        <p:spPr>
          <a:xfrm>
            <a:off x="1455633" y="2542022"/>
            <a:ext cx="2250038" cy="1986719"/>
          </a:xfrm>
          <a:prstGeom prst="rect">
            <a:avLst/>
          </a:prstGeom>
        </p:spPr>
      </p:pic>
      <p:pic>
        <p:nvPicPr>
          <p:cNvPr id="10" name="Imagen 9">
            <a:extLst>
              <a:ext uri="{FF2B5EF4-FFF2-40B4-BE49-F238E27FC236}">
                <a16:creationId xmlns:a16="http://schemas.microsoft.com/office/drawing/2014/main" id="{556E3EEA-C071-ABC5-A5F2-F875FEFCE3F2}"/>
              </a:ext>
            </a:extLst>
          </p:cNvPr>
          <p:cNvPicPr>
            <a:picLocks noChangeAspect="1"/>
          </p:cNvPicPr>
          <p:nvPr/>
        </p:nvPicPr>
        <p:blipFill>
          <a:blip r:embed="rId4"/>
          <a:stretch>
            <a:fillRect/>
          </a:stretch>
        </p:blipFill>
        <p:spPr>
          <a:xfrm rot="1708169">
            <a:off x="7406831" y="593035"/>
            <a:ext cx="981074" cy="981074"/>
          </a:xfrm>
          <a:prstGeom prst="rect">
            <a:avLst/>
          </a:prstGeom>
        </p:spPr>
      </p:pic>
      <p:pic>
        <p:nvPicPr>
          <p:cNvPr id="12" name="Imagen 11">
            <a:extLst>
              <a:ext uri="{FF2B5EF4-FFF2-40B4-BE49-F238E27FC236}">
                <a16:creationId xmlns:a16="http://schemas.microsoft.com/office/drawing/2014/main" id="{72CE1801-C3E5-A516-8775-DFE57557FAB6}"/>
              </a:ext>
            </a:extLst>
          </p:cNvPr>
          <p:cNvPicPr>
            <a:picLocks noChangeAspect="1"/>
          </p:cNvPicPr>
          <p:nvPr/>
        </p:nvPicPr>
        <p:blipFill rotWithShape="1">
          <a:blip r:embed="rId5"/>
          <a:srcRect l="14502" t="9111" r="9576" b="12191"/>
          <a:stretch/>
        </p:blipFill>
        <p:spPr>
          <a:xfrm rot="20038568">
            <a:off x="344152" y="258346"/>
            <a:ext cx="1274517" cy="132111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70"/>
        <p:cNvGrpSpPr/>
        <p:nvPr/>
      </p:nvGrpSpPr>
      <p:grpSpPr>
        <a:xfrm>
          <a:off x="0" y="0"/>
          <a:ext cx="0" cy="0"/>
          <a:chOff x="0" y="0"/>
          <a:chExt cx="0" cy="0"/>
        </a:xfrm>
      </p:grpSpPr>
      <p:sp>
        <p:nvSpPr>
          <p:cNvPr id="3472" name="Google Shape;3472;p71"/>
          <p:cNvSpPr txBox="1">
            <a:spLocks noGrp="1"/>
          </p:cNvSpPr>
          <p:nvPr>
            <p:ph type="subTitle" idx="1"/>
          </p:nvPr>
        </p:nvSpPr>
        <p:spPr>
          <a:xfrm>
            <a:off x="643170" y="1380496"/>
            <a:ext cx="4025182" cy="1932138"/>
          </a:xfrm>
          <a:prstGeom prst="rect">
            <a:avLst/>
          </a:prstGeom>
          <a:ln>
            <a:noFill/>
          </a:ln>
        </p:spPr>
        <p:txBody>
          <a:bodyPr spcFirstLastPara="1" wrap="square" lIns="91425" tIns="91425" rIns="91425" bIns="91425" anchor="ctr" anchorCtr="0">
            <a:noAutofit/>
          </a:bodyPr>
          <a:lstStyle/>
          <a:p>
            <a:pPr marL="127000" lvl="0" indent="0">
              <a:buSzPts val="1600"/>
              <a:buNone/>
            </a:pPr>
            <a:r>
              <a:rPr lang="es-MX" sz="1400" b="1" dirty="0">
                <a:latin typeface="Bradley Hand ITC" panose="03070402050302030203" pitchFamily="66" charset="0"/>
              </a:rPr>
              <a:t>Y finalmente, ejecutaremos un «</a:t>
            </a:r>
            <a:r>
              <a:rPr lang="es-MX" sz="1400" b="1" dirty="0" err="1">
                <a:latin typeface="Bradley Hand ITC" panose="03070402050302030203" pitchFamily="66" charset="0"/>
              </a:rPr>
              <a:t>while</a:t>
            </a:r>
            <a:r>
              <a:rPr lang="es-MX" sz="1400" b="1" dirty="0">
                <a:latin typeface="Bradley Hand ITC" panose="03070402050302030203" pitchFamily="66" charset="0"/>
              </a:rPr>
              <a:t>» que contendrá el desarrollo mismo del juego en el que definiremos el comportamiento y movimiento de la pelota en función de su posición respecto a los jugadores (de modo que, por ejemplo, si entra en contacto con los jugadores, inicie un movimiento de retroceso):</a:t>
            </a:r>
            <a:endParaRPr sz="1400" b="1" dirty="0">
              <a:latin typeface="Bradley Hand ITC" panose="03070402050302030203" pitchFamily="66" charset="0"/>
            </a:endParaRPr>
          </a:p>
        </p:txBody>
      </p:sp>
      <p:grpSp>
        <p:nvGrpSpPr>
          <p:cNvPr id="3476" name="Google Shape;3476;p71"/>
          <p:cNvGrpSpPr/>
          <p:nvPr/>
        </p:nvGrpSpPr>
        <p:grpSpPr>
          <a:xfrm rot="1445359">
            <a:off x="-993014" y="3150073"/>
            <a:ext cx="1719380" cy="916216"/>
            <a:chOff x="7463504" y="3075665"/>
            <a:chExt cx="2603050" cy="1387103"/>
          </a:xfrm>
        </p:grpSpPr>
        <p:sp>
          <p:nvSpPr>
            <p:cNvPr id="3477" name="Google Shape;3477;p71"/>
            <p:cNvSpPr/>
            <p:nvPr/>
          </p:nvSpPr>
          <p:spPr>
            <a:xfrm rot="-970049">
              <a:off x="7514122" y="3409760"/>
              <a:ext cx="2501813" cy="718914"/>
            </a:xfrm>
            <a:custGeom>
              <a:avLst/>
              <a:gdLst/>
              <a:ahLst/>
              <a:cxnLst/>
              <a:rect l="l" t="t" r="r" b="b"/>
              <a:pathLst>
                <a:path w="128944" h="37053" extrusionOk="0">
                  <a:moveTo>
                    <a:pt x="119723" y="3025"/>
                  </a:moveTo>
                  <a:cubicBezTo>
                    <a:pt x="119950" y="3025"/>
                    <a:pt x="120176" y="3078"/>
                    <a:pt x="120387" y="3183"/>
                  </a:cubicBezTo>
                  <a:cubicBezTo>
                    <a:pt x="121455" y="3183"/>
                    <a:pt x="122523" y="3192"/>
                    <a:pt x="123590" y="3192"/>
                  </a:cubicBezTo>
                  <a:cubicBezTo>
                    <a:pt x="124124" y="3192"/>
                    <a:pt x="124658" y="3190"/>
                    <a:pt x="125192" y="3183"/>
                  </a:cubicBezTo>
                  <a:cubicBezTo>
                    <a:pt x="125219" y="3182"/>
                    <a:pt x="125245" y="3181"/>
                    <a:pt x="125270" y="3181"/>
                  </a:cubicBezTo>
                  <a:cubicBezTo>
                    <a:pt x="125652" y="3181"/>
                    <a:pt x="125782" y="3338"/>
                    <a:pt x="125782" y="3773"/>
                  </a:cubicBezTo>
                  <a:cubicBezTo>
                    <a:pt x="125782" y="5544"/>
                    <a:pt x="125782" y="7335"/>
                    <a:pt x="125782" y="9105"/>
                  </a:cubicBezTo>
                  <a:lnTo>
                    <a:pt x="125782" y="10560"/>
                  </a:lnTo>
                  <a:lnTo>
                    <a:pt x="125782" y="18063"/>
                  </a:lnTo>
                  <a:lnTo>
                    <a:pt x="125782" y="19517"/>
                  </a:lnTo>
                  <a:lnTo>
                    <a:pt x="125782" y="26493"/>
                  </a:lnTo>
                  <a:lnTo>
                    <a:pt x="125782" y="27947"/>
                  </a:lnTo>
                  <a:cubicBezTo>
                    <a:pt x="125782" y="29739"/>
                    <a:pt x="125761" y="31509"/>
                    <a:pt x="125782" y="33280"/>
                  </a:cubicBezTo>
                  <a:cubicBezTo>
                    <a:pt x="125803" y="33764"/>
                    <a:pt x="125635" y="33870"/>
                    <a:pt x="125171" y="33870"/>
                  </a:cubicBezTo>
                  <a:lnTo>
                    <a:pt x="4257" y="33870"/>
                  </a:lnTo>
                  <a:cubicBezTo>
                    <a:pt x="4052" y="33870"/>
                    <a:pt x="3889" y="33874"/>
                    <a:pt x="3759" y="33874"/>
                  </a:cubicBezTo>
                  <a:cubicBezTo>
                    <a:pt x="3197" y="33874"/>
                    <a:pt x="3267" y="33791"/>
                    <a:pt x="3267" y="32900"/>
                  </a:cubicBezTo>
                  <a:lnTo>
                    <a:pt x="3267" y="27947"/>
                  </a:lnTo>
                  <a:cubicBezTo>
                    <a:pt x="3098" y="27484"/>
                    <a:pt x="3098" y="26978"/>
                    <a:pt x="3267" y="26493"/>
                  </a:cubicBezTo>
                  <a:lnTo>
                    <a:pt x="3267" y="19517"/>
                  </a:lnTo>
                  <a:cubicBezTo>
                    <a:pt x="3098" y="19053"/>
                    <a:pt x="3098" y="18547"/>
                    <a:pt x="3267" y="18084"/>
                  </a:cubicBezTo>
                  <a:lnTo>
                    <a:pt x="3267" y="10560"/>
                  </a:lnTo>
                  <a:cubicBezTo>
                    <a:pt x="3098" y="10096"/>
                    <a:pt x="3098" y="9590"/>
                    <a:pt x="3267" y="9127"/>
                  </a:cubicBezTo>
                  <a:cubicBezTo>
                    <a:pt x="3267" y="7356"/>
                    <a:pt x="3309" y="5628"/>
                    <a:pt x="3267" y="3879"/>
                  </a:cubicBezTo>
                  <a:cubicBezTo>
                    <a:pt x="3267" y="3310"/>
                    <a:pt x="3457" y="3183"/>
                    <a:pt x="3983" y="3183"/>
                  </a:cubicBezTo>
                  <a:cubicBezTo>
                    <a:pt x="4812" y="3190"/>
                    <a:pt x="5641" y="3192"/>
                    <a:pt x="6471" y="3192"/>
                  </a:cubicBezTo>
                  <a:cubicBezTo>
                    <a:pt x="8131" y="3192"/>
                    <a:pt x="9793" y="3183"/>
                    <a:pt x="11465" y="3183"/>
                  </a:cubicBezTo>
                  <a:cubicBezTo>
                    <a:pt x="11645" y="3078"/>
                    <a:pt x="11845" y="3025"/>
                    <a:pt x="12048" y="3025"/>
                  </a:cubicBezTo>
                  <a:cubicBezTo>
                    <a:pt x="12251" y="3025"/>
                    <a:pt x="12456" y="3078"/>
                    <a:pt x="12646" y="3183"/>
                  </a:cubicBezTo>
                  <a:lnTo>
                    <a:pt x="25966" y="3183"/>
                  </a:lnTo>
                  <a:cubicBezTo>
                    <a:pt x="26166" y="3078"/>
                    <a:pt x="26387" y="3025"/>
                    <a:pt x="26611" y="3025"/>
                  </a:cubicBezTo>
                  <a:cubicBezTo>
                    <a:pt x="26835" y="3025"/>
                    <a:pt x="27062" y="3078"/>
                    <a:pt x="27273" y="3183"/>
                  </a:cubicBezTo>
                  <a:lnTo>
                    <a:pt x="38064" y="3183"/>
                  </a:lnTo>
                  <a:cubicBezTo>
                    <a:pt x="38274" y="3078"/>
                    <a:pt x="38501" y="3025"/>
                    <a:pt x="38727" y="3025"/>
                  </a:cubicBezTo>
                  <a:cubicBezTo>
                    <a:pt x="38954" y="3025"/>
                    <a:pt x="39181" y="3078"/>
                    <a:pt x="39391" y="3183"/>
                  </a:cubicBezTo>
                  <a:lnTo>
                    <a:pt x="52690" y="3183"/>
                  </a:lnTo>
                  <a:cubicBezTo>
                    <a:pt x="52901" y="3078"/>
                    <a:pt x="53128" y="3025"/>
                    <a:pt x="53352" y="3025"/>
                  </a:cubicBezTo>
                  <a:cubicBezTo>
                    <a:pt x="53576" y="3025"/>
                    <a:pt x="53797" y="3078"/>
                    <a:pt x="53997" y="3183"/>
                  </a:cubicBezTo>
                  <a:lnTo>
                    <a:pt x="65463" y="3183"/>
                  </a:lnTo>
                  <a:cubicBezTo>
                    <a:pt x="65673" y="3078"/>
                    <a:pt x="65900" y="3025"/>
                    <a:pt x="66126" y="3025"/>
                  </a:cubicBezTo>
                  <a:cubicBezTo>
                    <a:pt x="66353" y="3025"/>
                    <a:pt x="66580" y="3078"/>
                    <a:pt x="66790" y="3183"/>
                  </a:cubicBezTo>
                  <a:lnTo>
                    <a:pt x="79963" y="3183"/>
                  </a:lnTo>
                  <a:cubicBezTo>
                    <a:pt x="80163" y="3078"/>
                    <a:pt x="80384" y="3025"/>
                    <a:pt x="80608" y="3025"/>
                  </a:cubicBezTo>
                  <a:cubicBezTo>
                    <a:pt x="80832" y="3025"/>
                    <a:pt x="81059" y="3078"/>
                    <a:pt x="81270" y="3183"/>
                  </a:cubicBezTo>
                  <a:lnTo>
                    <a:pt x="92208" y="3183"/>
                  </a:lnTo>
                  <a:cubicBezTo>
                    <a:pt x="92419" y="3078"/>
                    <a:pt x="92645" y="3025"/>
                    <a:pt x="92869" y="3025"/>
                  </a:cubicBezTo>
                  <a:cubicBezTo>
                    <a:pt x="93093" y="3025"/>
                    <a:pt x="93315" y="3078"/>
                    <a:pt x="93515" y="3183"/>
                  </a:cubicBezTo>
                  <a:lnTo>
                    <a:pt x="106687" y="3183"/>
                  </a:lnTo>
                  <a:cubicBezTo>
                    <a:pt x="106898" y="3078"/>
                    <a:pt x="107125" y="3025"/>
                    <a:pt x="107351" y="3025"/>
                  </a:cubicBezTo>
                  <a:cubicBezTo>
                    <a:pt x="107578" y="3025"/>
                    <a:pt x="107804" y="3078"/>
                    <a:pt x="108015" y="3183"/>
                  </a:cubicBezTo>
                  <a:lnTo>
                    <a:pt x="119059" y="3183"/>
                  </a:lnTo>
                  <a:cubicBezTo>
                    <a:pt x="119270" y="3078"/>
                    <a:pt x="119496" y="3025"/>
                    <a:pt x="119723" y="3025"/>
                  </a:cubicBezTo>
                  <a:close/>
                  <a:moveTo>
                    <a:pt x="125677" y="1"/>
                  </a:moveTo>
                  <a:cubicBezTo>
                    <a:pt x="84874" y="1"/>
                    <a:pt x="44049" y="22"/>
                    <a:pt x="3225" y="22"/>
                  </a:cubicBezTo>
                  <a:cubicBezTo>
                    <a:pt x="3187" y="20"/>
                    <a:pt x="3149" y="20"/>
                    <a:pt x="3111" y="20"/>
                  </a:cubicBezTo>
                  <a:cubicBezTo>
                    <a:pt x="2017" y="20"/>
                    <a:pt x="1015" y="604"/>
                    <a:pt x="506" y="1581"/>
                  </a:cubicBezTo>
                  <a:cubicBezTo>
                    <a:pt x="63" y="2361"/>
                    <a:pt x="0" y="3246"/>
                    <a:pt x="0" y="4110"/>
                  </a:cubicBezTo>
                  <a:lnTo>
                    <a:pt x="0" y="31699"/>
                  </a:lnTo>
                  <a:cubicBezTo>
                    <a:pt x="0" y="32479"/>
                    <a:pt x="63" y="33280"/>
                    <a:pt x="105" y="34059"/>
                  </a:cubicBezTo>
                  <a:cubicBezTo>
                    <a:pt x="190" y="35893"/>
                    <a:pt x="1834" y="37052"/>
                    <a:pt x="3372" y="37052"/>
                  </a:cubicBezTo>
                  <a:cubicBezTo>
                    <a:pt x="23732" y="37031"/>
                    <a:pt x="44070" y="37031"/>
                    <a:pt x="64430" y="37031"/>
                  </a:cubicBezTo>
                  <a:lnTo>
                    <a:pt x="125593" y="37031"/>
                  </a:lnTo>
                  <a:cubicBezTo>
                    <a:pt x="125633" y="37033"/>
                    <a:pt x="125673" y="37033"/>
                    <a:pt x="125713" y="37033"/>
                  </a:cubicBezTo>
                  <a:cubicBezTo>
                    <a:pt x="126786" y="37033"/>
                    <a:pt x="127806" y="36491"/>
                    <a:pt x="128375" y="35577"/>
                  </a:cubicBezTo>
                  <a:cubicBezTo>
                    <a:pt x="128902" y="34797"/>
                    <a:pt x="128944" y="33933"/>
                    <a:pt x="128944" y="33069"/>
                  </a:cubicBezTo>
                  <a:lnTo>
                    <a:pt x="128944" y="5206"/>
                  </a:lnTo>
                  <a:cubicBezTo>
                    <a:pt x="128944" y="4427"/>
                    <a:pt x="128902" y="3626"/>
                    <a:pt x="128838" y="2846"/>
                  </a:cubicBezTo>
                  <a:cubicBezTo>
                    <a:pt x="128733" y="1307"/>
                    <a:pt x="127173" y="1"/>
                    <a:pt x="125677" y="1"/>
                  </a:cubicBezTo>
                  <a:close/>
                </a:path>
              </a:pathLst>
            </a:custGeom>
            <a:solidFill>
              <a:schemeClr val="accent4"/>
            </a:solidFill>
            <a:ln>
              <a:noFill/>
            </a:ln>
            <a:effectLst>
              <a:outerShdw dist="57150" dir="3000000" algn="bl" rotWithShape="0">
                <a:schemeClr val="dk1">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71"/>
            <p:cNvSpPr/>
            <p:nvPr/>
          </p:nvSpPr>
          <p:spPr>
            <a:xfrm rot="-970049">
              <a:off x="7643875" y="3941661"/>
              <a:ext cx="2378822" cy="115793"/>
            </a:xfrm>
            <a:custGeom>
              <a:avLst/>
              <a:gdLst/>
              <a:ahLst/>
              <a:cxnLst/>
              <a:rect l="l" t="t" r="r" b="b"/>
              <a:pathLst>
                <a:path w="122605" h="5968" extrusionOk="0">
                  <a:moveTo>
                    <a:pt x="7529" y="0"/>
                  </a:moveTo>
                  <a:cubicBezTo>
                    <a:pt x="5042" y="21"/>
                    <a:pt x="2534" y="21"/>
                    <a:pt x="26" y="21"/>
                  </a:cubicBezTo>
                  <a:cubicBezTo>
                    <a:pt x="26" y="1665"/>
                    <a:pt x="26" y="3309"/>
                    <a:pt x="89" y="4974"/>
                  </a:cubicBezTo>
                  <a:cubicBezTo>
                    <a:pt x="89" y="5893"/>
                    <a:pt x="0" y="5968"/>
                    <a:pt x="630" y="5968"/>
                  </a:cubicBezTo>
                  <a:cubicBezTo>
                    <a:pt x="752" y="5968"/>
                    <a:pt x="900" y="5965"/>
                    <a:pt x="1080" y="5965"/>
                  </a:cubicBezTo>
                  <a:lnTo>
                    <a:pt x="116724" y="5965"/>
                  </a:lnTo>
                  <a:cubicBezTo>
                    <a:pt x="117905" y="5965"/>
                    <a:pt x="119076" y="5955"/>
                    <a:pt x="120243" y="5955"/>
                  </a:cubicBezTo>
                  <a:cubicBezTo>
                    <a:pt x="120827" y="5955"/>
                    <a:pt x="121410" y="5958"/>
                    <a:pt x="121993" y="5965"/>
                  </a:cubicBezTo>
                  <a:cubicBezTo>
                    <a:pt x="122436" y="5965"/>
                    <a:pt x="122605" y="5838"/>
                    <a:pt x="122605" y="5375"/>
                  </a:cubicBezTo>
                  <a:cubicBezTo>
                    <a:pt x="122584" y="3583"/>
                    <a:pt x="122584" y="1813"/>
                    <a:pt x="122584" y="42"/>
                  </a:cubicBezTo>
                  <a:cubicBezTo>
                    <a:pt x="120982" y="42"/>
                    <a:pt x="119380" y="42"/>
                    <a:pt x="117778" y="21"/>
                  </a:cubicBezTo>
                  <a:cubicBezTo>
                    <a:pt x="117755" y="20"/>
                    <a:pt x="117733" y="20"/>
                    <a:pt x="117711" y="20"/>
                  </a:cubicBezTo>
                  <a:cubicBezTo>
                    <a:pt x="117302" y="20"/>
                    <a:pt x="117188" y="212"/>
                    <a:pt x="117188" y="633"/>
                  </a:cubicBezTo>
                  <a:cubicBezTo>
                    <a:pt x="117209" y="2129"/>
                    <a:pt x="117188" y="3625"/>
                    <a:pt x="117209" y="5101"/>
                  </a:cubicBezTo>
                  <a:cubicBezTo>
                    <a:pt x="117230" y="5628"/>
                    <a:pt x="117104" y="5838"/>
                    <a:pt x="116535" y="5838"/>
                  </a:cubicBezTo>
                  <a:cubicBezTo>
                    <a:pt x="116513" y="5839"/>
                    <a:pt x="116493" y="5839"/>
                    <a:pt x="116473" y="5839"/>
                  </a:cubicBezTo>
                  <a:cubicBezTo>
                    <a:pt x="115901" y="5839"/>
                    <a:pt x="115881" y="5548"/>
                    <a:pt x="115881" y="5080"/>
                  </a:cubicBezTo>
                  <a:cubicBezTo>
                    <a:pt x="115902" y="3604"/>
                    <a:pt x="115881" y="2129"/>
                    <a:pt x="115902" y="675"/>
                  </a:cubicBezTo>
                  <a:cubicBezTo>
                    <a:pt x="115902" y="190"/>
                    <a:pt x="115797" y="21"/>
                    <a:pt x="115270" y="21"/>
                  </a:cubicBezTo>
                  <a:lnTo>
                    <a:pt x="105406" y="21"/>
                  </a:lnTo>
                  <a:cubicBezTo>
                    <a:pt x="104922" y="21"/>
                    <a:pt x="104816" y="190"/>
                    <a:pt x="104816" y="633"/>
                  </a:cubicBezTo>
                  <a:cubicBezTo>
                    <a:pt x="104837" y="2129"/>
                    <a:pt x="104795" y="3625"/>
                    <a:pt x="104837" y="5101"/>
                  </a:cubicBezTo>
                  <a:cubicBezTo>
                    <a:pt x="104837" y="5628"/>
                    <a:pt x="104732" y="5838"/>
                    <a:pt x="104142" y="5838"/>
                  </a:cubicBezTo>
                  <a:cubicBezTo>
                    <a:pt x="104121" y="5839"/>
                    <a:pt x="104102" y="5839"/>
                    <a:pt x="104082" y="5839"/>
                  </a:cubicBezTo>
                  <a:cubicBezTo>
                    <a:pt x="103528" y="5839"/>
                    <a:pt x="103489" y="5548"/>
                    <a:pt x="103489" y="5080"/>
                  </a:cubicBezTo>
                  <a:cubicBezTo>
                    <a:pt x="103510" y="3604"/>
                    <a:pt x="103489" y="2150"/>
                    <a:pt x="103510" y="675"/>
                  </a:cubicBezTo>
                  <a:cubicBezTo>
                    <a:pt x="103531" y="211"/>
                    <a:pt x="103425" y="21"/>
                    <a:pt x="102898" y="21"/>
                  </a:cubicBezTo>
                  <a:lnTo>
                    <a:pt x="90906" y="21"/>
                  </a:lnTo>
                  <a:cubicBezTo>
                    <a:pt x="90442" y="21"/>
                    <a:pt x="90316" y="190"/>
                    <a:pt x="90316" y="633"/>
                  </a:cubicBezTo>
                  <a:cubicBezTo>
                    <a:pt x="90337" y="2129"/>
                    <a:pt x="90316" y="3604"/>
                    <a:pt x="90337" y="5101"/>
                  </a:cubicBezTo>
                  <a:cubicBezTo>
                    <a:pt x="90358" y="5628"/>
                    <a:pt x="90232" y="5838"/>
                    <a:pt x="89663" y="5838"/>
                  </a:cubicBezTo>
                  <a:cubicBezTo>
                    <a:pt x="89641" y="5839"/>
                    <a:pt x="89621" y="5839"/>
                    <a:pt x="89601" y="5839"/>
                  </a:cubicBezTo>
                  <a:cubicBezTo>
                    <a:pt x="89029" y="5839"/>
                    <a:pt x="89009" y="5548"/>
                    <a:pt x="89009" y="5080"/>
                  </a:cubicBezTo>
                  <a:cubicBezTo>
                    <a:pt x="89030" y="3625"/>
                    <a:pt x="88988" y="2171"/>
                    <a:pt x="89030" y="738"/>
                  </a:cubicBezTo>
                  <a:cubicBezTo>
                    <a:pt x="89030" y="211"/>
                    <a:pt x="88904" y="21"/>
                    <a:pt x="88335" y="21"/>
                  </a:cubicBezTo>
                  <a:cubicBezTo>
                    <a:pt x="86733" y="32"/>
                    <a:pt x="85131" y="37"/>
                    <a:pt x="83529" y="37"/>
                  </a:cubicBezTo>
                  <a:cubicBezTo>
                    <a:pt x="81928" y="37"/>
                    <a:pt x="80326" y="32"/>
                    <a:pt x="78724" y="21"/>
                  </a:cubicBezTo>
                  <a:cubicBezTo>
                    <a:pt x="78699" y="20"/>
                    <a:pt x="78675" y="20"/>
                    <a:pt x="78652" y="20"/>
                  </a:cubicBezTo>
                  <a:cubicBezTo>
                    <a:pt x="78167" y="20"/>
                    <a:pt x="78071" y="233"/>
                    <a:pt x="78071" y="696"/>
                  </a:cubicBezTo>
                  <a:cubicBezTo>
                    <a:pt x="78092" y="2108"/>
                    <a:pt x="78071" y="3520"/>
                    <a:pt x="78071" y="4911"/>
                  </a:cubicBezTo>
                  <a:cubicBezTo>
                    <a:pt x="78071" y="5375"/>
                    <a:pt x="78218" y="5859"/>
                    <a:pt x="77396" y="5859"/>
                  </a:cubicBezTo>
                  <a:cubicBezTo>
                    <a:pt x="76638" y="5838"/>
                    <a:pt x="76764" y="5396"/>
                    <a:pt x="76764" y="4953"/>
                  </a:cubicBezTo>
                  <a:cubicBezTo>
                    <a:pt x="76764" y="3541"/>
                    <a:pt x="76722" y="2129"/>
                    <a:pt x="76764" y="738"/>
                  </a:cubicBezTo>
                  <a:cubicBezTo>
                    <a:pt x="76785" y="211"/>
                    <a:pt x="76638" y="21"/>
                    <a:pt x="76069" y="21"/>
                  </a:cubicBezTo>
                  <a:cubicBezTo>
                    <a:pt x="74098" y="32"/>
                    <a:pt x="72122" y="37"/>
                    <a:pt x="70146" y="37"/>
                  </a:cubicBezTo>
                  <a:cubicBezTo>
                    <a:pt x="68170" y="37"/>
                    <a:pt x="66194" y="32"/>
                    <a:pt x="64224" y="21"/>
                  </a:cubicBezTo>
                  <a:cubicBezTo>
                    <a:pt x="64197" y="20"/>
                    <a:pt x="64171" y="20"/>
                    <a:pt x="64146" y="20"/>
                  </a:cubicBezTo>
                  <a:cubicBezTo>
                    <a:pt x="63666" y="20"/>
                    <a:pt x="63570" y="215"/>
                    <a:pt x="63570" y="696"/>
                  </a:cubicBezTo>
                  <a:cubicBezTo>
                    <a:pt x="63570" y="2129"/>
                    <a:pt x="63570" y="3541"/>
                    <a:pt x="63570" y="4974"/>
                  </a:cubicBezTo>
                  <a:cubicBezTo>
                    <a:pt x="63570" y="5447"/>
                    <a:pt x="63630" y="5839"/>
                    <a:pt x="62950" y="5839"/>
                  </a:cubicBezTo>
                  <a:cubicBezTo>
                    <a:pt x="62933" y="5839"/>
                    <a:pt x="62915" y="5839"/>
                    <a:pt x="62896" y="5838"/>
                  </a:cubicBezTo>
                  <a:cubicBezTo>
                    <a:pt x="62200" y="5838"/>
                    <a:pt x="62264" y="5459"/>
                    <a:pt x="62264" y="5016"/>
                  </a:cubicBezTo>
                  <a:cubicBezTo>
                    <a:pt x="62264" y="3583"/>
                    <a:pt x="62222" y="2150"/>
                    <a:pt x="62264" y="738"/>
                  </a:cubicBezTo>
                  <a:cubicBezTo>
                    <a:pt x="62264" y="211"/>
                    <a:pt x="62137" y="21"/>
                    <a:pt x="61568" y="21"/>
                  </a:cubicBezTo>
                  <a:cubicBezTo>
                    <a:pt x="59882" y="32"/>
                    <a:pt x="58191" y="37"/>
                    <a:pt x="56499" y="37"/>
                  </a:cubicBezTo>
                  <a:cubicBezTo>
                    <a:pt x="54808" y="37"/>
                    <a:pt x="53117" y="32"/>
                    <a:pt x="51431" y="21"/>
                  </a:cubicBezTo>
                  <a:cubicBezTo>
                    <a:pt x="51406" y="20"/>
                    <a:pt x="51382" y="20"/>
                    <a:pt x="51359" y="20"/>
                  </a:cubicBezTo>
                  <a:cubicBezTo>
                    <a:pt x="50873" y="20"/>
                    <a:pt x="50777" y="233"/>
                    <a:pt x="50777" y="696"/>
                  </a:cubicBezTo>
                  <a:cubicBezTo>
                    <a:pt x="50777" y="2108"/>
                    <a:pt x="50777" y="3520"/>
                    <a:pt x="50777" y="4911"/>
                  </a:cubicBezTo>
                  <a:cubicBezTo>
                    <a:pt x="50777" y="5375"/>
                    <a:pt x="50925" y="5859"/>
                    <a:pt x="50103" y="5859"/>
                  </a:cubicBezTo>
                  <a:cubicBezTo>
                    <a:pt x="49323" y="5838"/>
                    <a:pt x="49449" y="5396"/>
                    <a:pt x="49449" y="4953"/>
                  </a:cubicBezTo>
                  <a:cubicBezTo>
                    <a:pt x="49449" y="3562"/>
                    <a:pt x="49428" y="2192"/>
                    <a:pt x="49449" y="801"/>
                  </a:cubicBezTo>
                  <a:cubicBezTo>
                    <a:pt x="49470" y="211"/>
                    <a:pt x="49344" y="0"/>
                    <a:pt x="48712" y="0"/>
                  </a:cubicBezTo>
                  <a:cubicBezTo>
                    <a:pt x="46741" y="21"/>
                    <a:pt x="44776" y="32"/>
                    <a:pt x="42810" y="32"/>
                  </a:cubicBezTo>
                  <a:cubicBezTo>
                    <a:pt x="40845" y="32"/>
                    <a:pt x="38880" y="21"/>
                    <a:pt x="36909" y="0"/>
                  </a:cubicBezTo>
                  <a:cubicBezTo>
                    <a:pt x="36256" y="0"/>
                    <a:pt x="36108" y="211"/>
                    <a:pt x="36129" y="843"/>
                  </a:cubicBezTo>
                  <a:cubicBezTo>
                    <a:pt x="36171" y="2255"/>
                    <a:pt x="36129" y="3689"/>
                    <a:pt x="36150" y="5122"/>
                  </a:cubicBezTo>
                  <a:cubicBezTo>
                    <a:pt x="36171" y="5628"/>
                    <a:pt x="36024" y="5838"/>
                    <a:pt x="35455" y="5838"/>
                  </a:cubicBezTo>
                  <a:cubicBezTo>
                    <a:pt x="34907" y="5838"/>
                    <a:pt x="34823" y="5628"/>
                    <a:pt x="34823" y="5143"/>
                  </a:cubicBezTo>
                  <a:cubicBezTo>
                    <a:pt x="34844" y="3646"/>
                    <a:pt x="34801" y="2150"/>
                    <a:pt x="34844" y="654"/>
                  </a:cubicBezTo>
                  <a:cubicBezTo>
                    <a:pt x="34844" y="190"/>
                    <a:pt x="34717" y="0"/>
                    <a:pt x="34211" y="0"/>
                  </a:cubicBezTo>
                  <a:cubicBezTo>
                    <a:pt x="32620" y="11"/>
                    <a:pt x="31029" y="16"/>
                    <a:pt x="29438" y="16"/>
                  </a:cubicBezTo>
                  <a:cubicBezTo>
                    <a:pt x="27846" y="16"/>
                    <a:pt x="26255" y="11"/>
                    <a:pt x="24664" y="0"/>
                  </a:cubicBezTo>
                  <a:cubicBezTo>
                    <a:pt x="24116" y="0"/>
                    <a:pt x="24011" y="190"/>
                    <a:pt x="24011" y="696"/>
                  </a:cubicBezTo>
                  <a:cubicBezTo>
                    <a:pt x="24032" y="2150"/>
                    <a:pt x="24011" y="3583"/>
                    <a:pt x="24032" y="5037"/>
                  </a:cubicBezTo>
                  <a:cubicBezTo>
                    <a:pt x="24032" y="5543"/>
                    <a:pt x="23968" y="5838"/>
                    <a:pt x="23336" y="5838"/>
                  </a:cubicBezTo>
                  <a:cubicBezTo>
                    <a:pt x="22704" y="5817"/>
                    <a:pt x="22704" y="5543"/>
                    <a:pt x="22704" y="5059"/>
                  </a:cubicBezTo>
                  <a:cubicBezTo>
                    <a:pt x="22704" y="3583"/>
                    <a:pt x="22683" y="2129"/>
                    <a:pt x="22704" y="654"/>
                  </a:cubicBezTo>
                  <a:cubicBezTo>
                    <a:pt x="22725" y="169"/>
                    <a:pt x="22598" y="0"/>
                    <a:pt x="22093" y="0"/>
                  </a:cubicBezTo>
                  <a:cubicBezTo>
                    <a:pt x="20080" y="11"/>
                    <a:pt x="18072" y="16"/>
                    <a:pt x="16065" y="16"/>
                  </a:cubicBezTo>
                  <a:cubicBezTo>
                    <a:pt x="14057" y="16"/>
                    <a:pt x="12050" y="11"/>
                    <a:pt x="10037" y="0"/>
                  </a:cubicBezTo>
                  <a:cubicBezTo>
                    <a:pt x="9489" y="0"/>
                    <a:pt x="9405" y="211"/>
                    <a:pt x="9405" y="696"/>
                  </a:cubicBezTo>
                  <a:cubicBezTo>
                    <a:pt x="9405" y="2192"/>
                    <a:pt x="9384" y="3689"/>
                    <a:pt x="9405" y="5164"/>
                  </a:cubicBezTo>
                  <a:cubicBezTo>
                    <a:pt x="9426" y="5649"/>
                    <a:pt x="9278" y="5838"/>
                    <a:pt x="8794" y="5838"/>
                  </a:cubicBezTo>
                  <a:cubicBezTo>
                    <a:pt x="8309" y="5817"/>
                    <a:pt x="8203" y="5628"/>
                    <a:pt x="8203" y="5206"/>
                  </a:cubicBezTo>
                  <a:cubicBezTo>
                    <a:pt x="8224" y="3710"/>
                    <a:pt x="8203" y="2213"/>
                    <a:pt x="8224" y="717"/>
                  </a:cubicBezTo>
                  <a:cubicBezTo>
                    <a:pt x="8246" y="190"/>
                    <a:pt x="8098" y="0"/>
                    <a:pt x="752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71"/>
            <p:cNvSpPr/>
            <p:nvPr/>
          </p:nvSpPr>
          <p:spPr>
            <a:xfrm rot="-970049">
              <a:off x="7726880" y="3725119"/>
              <a:ext cx="258458" cy="115327"/>
            </a:xfrm>
            <a:custGeom>
              <a:avLst/>
              <a:gdLst/>
              <a:ahLst/>
              <a:cxnLst/>
              <a:rect l="l" t="t" r="r" b="b"/>
              <a:pathLst>
                <a:path w="13321" h="5944" extrusionOk="0">
                  <a:moveTo>
                    <a:pt x="1" y="0"/>
                  </a:moveTo>
                  <a:cubicBezTo>
                    <a:pt x="1" y="1770"/>
                    <a:pt x="22" y="3562"/>
                    <a:pt x="1" y="5332"/>
                  </a:cubicBezTo>
                  <a:cubicBezTo>
                    <a:pt x="1" y="5796"/>
                    <a:pt x="148" y="5944"/>
                    <a:pt x="612" y="5944"/>
                  </a:cubicBezTo>
                  <a:cubicBezTo>
                    <a:pt x="2625" y="5933"/>
                    <a:pt x="4643" y="5928"/>
                    <a:pt x="6663" y="5928"/>
                  </a:cubicBezTo>
                  <a:cubicBezTo>
                    <a:pt x="8684" y="5928"/>
                    <a:pt x="10707" y="5933"/>
                    <a:pt x="12731" y="5944"/>
                  </a:cubicBezTo>
                  <a:cubicBezTo>
                    <a:pt x="13194" y="5944"/>
                    <a:pt x="13321" y="5796"/>
                    <a:pt x="13321" y="5332"/>
                  </a:cubicBezTo>
                  <a:lnTo>
                    <a:pt x="133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71"/>
            <p:cNvSpPr/>
            <p:nvPr/>
          </p:nvSpPr>
          <p:spPr>
            <a:xfrm rot="-970049">
              <a:off x="8225258" y="3580598"/>
              <a:ext cx="258458" cy="115327"/>
            </a:xfrm>
            <a:custGeom>
              <a:avLst/>
              <a:gdLst/>
              <a:ahLst/>
              <a:cxnLst/>
              <a:rect l="l" t="t" r="r" b="b"/>
              <a:pathLst>
                <a:path w="13321" h="5944" extrusionOk="0">
                  <a:moveTo>
                    <a:pt x="0" y="0"/>
                  </a:moveTo>
                  <a:cubicBezTo>
                    <a:pt x="0" y="1749"/>
                    <a:pt x="21" y="3499"/>
                    <a:pt x="0" y="5248"/>
                  </a:cubicBezTo>
                  <a:cubicBezTo>
                    <a:pt x="0" y="5754"/>
                    <a:pt x="106" y="5944"/>
                    <a:pt x="654" y="5944"/>
                  </a:cubicBezTo>
                  <a:cubicBezTo>
                    <a:pt x="2656" y="5933"/>
                    <a:pt x="4658" y="5928"/>
                    <a:pt x="6660" y="5928"/>
                  </a:cubicBezTo>
                  <a:cubicBezTo>
                    <a:pt x="8663" y="5928"/>
                    <a:pt x="10665" y="5933"/>
                    <a:pt x="12667" y="5944"/>
                  </a:cubicBezTo>
                  <a:cubicBezTo>
                    <a:pt x="13215" y="5944"/>
                    <a:pt x="13320" y="5733"/>
                    <a:pt x="13320" y="5248"/>
                  </a:cubicBezTo>
                  <a:cubicBezTo>
                    <a:pt x="13299" y="3499"/>
                    <a:pt x="13320" y="1749"/>
                    <a:pt x="133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71"/>
            <p:cNvSpPr/>
            <p:nvPr/>
          </p:nvSpPr>
          <p:spPr>
            <a:xfrm rot="-970049">
              <a:off x="8735460" y="3433005"/>
              <a:ext cx="255994" cy="115327"/>
            </a:xfrm>
            <a:custGeom>
              <a:avLst/>
              <a:gdLst/>
              <a:ahLst/>
              <a:cxnLst/>
              <a:rect l="l" t="t" r="r" b="b"/>
              <a:pathLst>
                <a:path w="13194" h="5944" extrusionOk="0">
                  <a:moveTo>
                    <a:pt x="21" y="0"/>
                  </a:moveTo>
                  <a:cubicBezTo>
                    <a:pt x="0" y="1749"/>
                    <a:pt x="21" y="3499"/>
                    <a:pt x="0" y="5248"/>
                  </a:cubicBezTo>
                  <a:cubicBezTo>
                    <a:pt x="0" y="5754"/>
                    <a:pt x="106" y="5944"/>
                    <a:pt x="654" y="5944"/>
                  </a:cubicBezTo>
                  <a:cubicBezTo>
                    <a:pt x="2635" y="5933"/>
                    <a:pt x="4616" y="5928"/>
                    <a:pt x="6597" y="5928"/>
                  </a:cubicBezTo>
                  <a:cubicBezTo>
                    <a:pt x="8578" y="5928"/>
                    <a:pt x="10559" y="5933"/>
                    <a:pt x="12540" y="5944"/>
                  </a:cubicBezTo>
                  <a:cubicBezTo>
                    <a:pt x="13088" y="5944"/>
                    <a:pt x="13194" y="5754"/>
                    <a:pt x="13194" y="5248"/>
                  </a:cubicBezTo>
                  <a:lnTo>
                    <a:pt x="1319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71"/>
            <p:cNvSpPr/>
            <p:nvPr/>
          </p:nvSpPr>
          <p:spPr>
            <a:xfrm rot="-970049">
              <a:off x="9233818" y="3288487"/>
              <a:ext cx="256014" cy="115327"/>
            </a:xfrm>
            <a:custGeom>
              <a:avLst/>
              <a:gdLst/>
              <a:ahLst/>
              <a:cxnLst/>
              <a:rect l="l" t="t" r="r" b="b"/>
              <a:pathLst>
                <a:path w="13195" h="5944" extrusionOk="0">
                  <a:moveTo>
                    <a:pt x="22" y="0"/>
                  </a:moveTo>
                  <a:cubicBezTo>
                    <a:pt x="1" y="1749"/>
                    <a:pt x="43" y="3499"/>
                    <a:pt x="1" y="5248"/>
                  </a:cubicBezTo>
                  <a:cubicBezTo>
                    <a:pt x="1" y="5754"/>
                    <a:pt x="106" y="5944"/>
                    <a:pt x="654" y="5944"/>
                  </a:cubicBezTo>
                  <a:cubicBezTo>
                    <a:pt x="2635" y="5933"/>
                    <a:pt x="4622" y="5928"/>
                    <a:pt x="6608" y="5928"/>
                  </a:cubicBezTo>
                  <a:cubicBezTo>
                    <a:pt x="8595" y="5928"/>
                    <a:pt x="10581" y="5933"/>
                    <a:pt x="12562" y="5944"/>
                  </a:cubicBezTo>
                  <a:cubicBezTo>
                    <a:pt x="13110" y="5944"/>
                    <a:pt x="13194" y="5754"/>
                    <a:pt x="13194" y="5248"/>
                  </a:cubicBezTo>
                  <a:cubicBezTo>
                    <a:pt x="13194" y="3499"/>
                    <a:pt x="13194" y="1749"/>
                    <a:pt x="1319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71"/>
            <p:cNvSpPr/>
            <p:nvPr/>
          </p:nvSpPr>
          <p:spPr>
            <a:xfrm rot="-970049">
              <a:off x="8498125" y="3506629"/>
              <a:ext cx="222875" cy="115327"/>
            </a:xfrm>
            <a:custGeom>
              <a:avLst/>
              <a:gdLst/>
              <a:ahLst/>
              <a:cxnLst/>
              <a:rect l="l" t="t" r="r" b="b"/>
              <a:pathLst>
                <a:path w="11487" h="5944" extrusionOk="0">
                  <a:moveTo>
                    <a:pt x="21" y="0"/>
                  </a:moveTo>
                  <a:cubicBezTo>
                    <a:pt x="21" y="1749"/>
                    <a:pt x="21" y="3499"/>
                    <a:pt x="0" y="5248"/>
                  </a:cubicBezTo>
                  <a:cubicBezTo>
                    <a:pt x="0" y="5754"/>
                    <a:pt x="105" y="5944"/>
                    <a:pt x="653" y="5944"/>
                  </a:cubicBezTo>
                  <a:cubicBezTo>
                    <a:pt x="2350" y="5933"/>
                    <a:pt x="4047" y="5928"/>
                    <a:pt x="5743" y="5928"/>
                  </a:cubicBezTo>
                  <a:cubicBezTo>
                    <a:pt x="7440" y="5928"/>
                    <a:pt x="9137" y="5933"/>
                    <a:pt x="10833" y="5944"/>
                  </a:cubicBezTo>
                  <a:cubicBezTo>
                    <a:pt x="11381" y="5944"/>
                    <a:pt x="11487" y="5733"/>
                    <a:pt x="11487" y="5248"/>
                  </a:cubicBezTo>
                  <a:cubicBezTo>
                    <a:pt x="11465" y="3499"/>
                    <a:pt x="11487" y="1749"/>
                    <a:pt x="1148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71"/>
            <p:cNvSpPr/>
            <p:nvPr/>
          </p:nvSpPr>
          <p:spPr>
            <a:xfrm rot="-970049">
              <a:off x="9504826" y="3215769"/>
              <a:ext cx="215521" cy="115327"/>
            </a:xfrm>
            <a:custGeom>
              <a:avLst/>
              <a:gdLst/>
              <a:ahLst/>
              <a:cxnLst/>
              <a:rect l="l" t="t" r="r" b="b"/>
              <a:pathLst>
                <a:path w="11108" h="5944" extrusionOk="0">
                  <a:moveTo>
                    <a:pt x="21" y="0"/>
                  </a:moveTo>
                  <a:cubicBezTo>
                    <a:pt x="0" y="1749"/>
                    <a:pt x="42" y="3499"/>
                    <a:pt x="0" y="5248"/>
                  </a:cubicBezTo>
                  <a:cubicBezTo>
                    <a:pt x="0" y="5754"/>
                    <a:pt x="105" y="5944"/>
                    <a:pt x="653" y="5944"/>
                  </a:cubicBezTo>
                  <a:cubicBezTo>
                    <a:pt x="2287" y="5933"/>
                    <a:pt x="3920" y="5928"/>
                    <a:pt x="5554" y="5928"/>
                  </a:cubicBezTo>
                  <a:cubicBezTo>
                    <a:pt x="7187" y="5928"/>
                    <a:pt x="8820" y="5933"/>
                    <a:pt x="10454" y="5944"/>
                  </a:cubicBezTo>
                  <a:cubicBezTo>
                    <a:pt x="11002" y="5944"/>
                    <a:pt x="11107" y="5754"/>
                    <a:pt x="11107" y="5248"/>
                  </a:cubicBezTo>
                  <a:cubicBezTo>
                    <a:pt x="11086" y="3499"/>
                    <a:pt x="11086" y="1749"/>
                    <a:pt x="1108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71"/>
            <p:cNvSpPr/>
            <p:nvPr/>
          </p:nvSpPr>
          <p:spPr>
            <a:xfrm rot="-970049">
              <a:off x="9006505" y="3360687"/>
              <a:ext cx="212669" cy="115327"/>
            </a:xfrm>
            <a:custGeom>
              <a:avLst/>
              <a:gdLst/>
              <a:ahLst/>
              <a:cxnLst/>
              <a:rect l="l" t="t" r="r" b="b"/>
              <a:pathLst>
                <a:path w="10961" h="5944" extrusionOk="0">
                  <a:moveTo>
                    <a:pt x="1" y="0"/>
                  </a:moveTo>
                  <a:cubicBezTo>
                    <a:pt x="1" y="1749"/>
                    <a:pt x="22" y="3499"/>
                    <a:pt x="1" y="5248"/>
                  </a:cubicBezTo>
                  <a:cubicBezTo>
                    <a:pt x="1" y="5733"/>
                    <a:pt x="106" y="5944"/>
                    <a:pt x="654" y="5944"/>
                  </a:cubicBezTo>
                  <a:cubicBezTo>
                    <a:pt x="2266" y="5933"/>
                    <a:pt x="3879" y="5928"/>
                    <a:pt x="5488" y="5928"/>
                  </a:cubicBezTo>
                  <a:cubicBezTo>
                    <a:pt x="7098" y="5928"/>
                    <a:pt x="8705" y="5933"/>
                    <a:pt x="10307" y="5944"/>
                  </a:cubicBezTo>
                  <a:cubicBezTo>
                    <a:pt x="10855" y="5944"/>
                    <a:pt x="10960" y="5733"/>
                    <a:pt x="10960" y="5248"/>
                  </a:cubicBezTo>
                  <a:cubicBezTo>
                    <a:pt x="10939" y="3499"/>
                    <a:pt x="10960" y="1749"/>
                    <a:pt x="109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71"/>
            <p:cNvSpPr/>
            <p:nvPr/>
          </p:nvSpPr>
          <p:spPr>
            <a:xfrm rot="-970049">
              <a:off x="7999999" y="3652914"/>
              <a:ext cx="210205" cy="115327"/>
            </a:xfrm>
            <a:custGeom>
              <a:avLst/>
              <a:gdLst/>
              <a:ahLst/>
              <a:cxnLst/>
              <a:rect l="l" t="t" r="r" b="b"/>
              <a:pathLst>
                <a:path w="10834" h="5944" extrusionOk="0">
                  <a:moveTo>
                    <a:pt x="0" y="0"/>
                  </a:moveTo>
                  <a:cubicBezTo>
                    <a:pt x="0" y="1749"/>
                    <a:pt x="22" y="3499"/>
                    <a:pt x="0" y="5248"/>
                  </a:cubicBezTo>
                  <a:cubicBezTo>
                    <a:pt x="0" y="5754"/>
                    <a:pt x="106" y="5944"/>
                    <a:pt x="654" y="5944"/>
                  </a:cubicBezTo>
                  <a:cubicBezTo>
                    <a:pt x="2245" y="5933"/>
                    <a:pt x="3831" y="5928"/>
                    <a:pt x="5417" y="5928"/>
                  </a:cubicBezTo>
                  <a:cubicBezTo>
                    <a:pt x="7003" y="5928"/>
                    <a:pt x="8589" y="5933"/>
                    <a:pt x="10180" y="5944"/>
                  </a:cubicBezTo>
                  <a:cubicBezTo>
                    <a:pt x="10728" y="5944"/>
                    <a:pt x="10834" y="5754"/>
                    <a:pt x="10834" y="5248"/>
                  </a:cubicBezTo>
                  <a:lnTo>
                    <a:pt x="1083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71"/>
            <p:cNvSpPr/>
            <p:nvPr/>
          </p:nvSpPr>
          <p:spPr>
            <a:xfrm rot="-970049">
              <a:off x="7598541" y="3925954"/>
              <a:ext cx="159099" cy="146410"/>
            </a:xfrm>
            <a:custGeom>
              <a:avLst/>
              <a:gdLst/>
              <a:ahLst/>
              <a:cxnLst/>
              <a:rect l="l" t="t" r="r" b="b"/>
              <a:pathLst>
                <a:path w="8200" h="7546" extrusionOk="0">
                  <a:moveTo>
                    <a:pt x="7504" y="1"/>
                  </a:moveTo>
                  <a:cubicBezTo>
                    <a:pt x="6260" y="22"/>
                    <a:pt x="5012" y="27"/>
                    <a:pt x="3760" y="27"/>
                  </a:cubicBezTo>
                  <a:cubicBezTo>
                    <a:pt x="2509" y="27"/>
                    <a:pt x="1255" y="22"/>
                    <a:pt x="1" y="22"/>
                  </a:cubicBezTo>
                  <a:lnTo>
                    <a:pt x="1" y="7525"/>
                  </a:lnTo>
                  <a:cubicBezTo>
                    <a:pt x="1244" y="7525"/>
                    <a:pt x="2493" y="7519"/>
                    <a:pt x="3745" y="7519"/>
                  </a:cubicBezTo>
                  <a:cubicBezTo>
                    <a:pt x="4996" y="7519"/>
                    <a:pt x="6250" y="7525"/>
                    <a:pt x="7504" y="7546"/>
                  </a:cubicBezTo>
                  <a:cubicBezTo>
                    <a:pt x="8052" y="7546"/>
                    <a:pt x="8199" y="7356"/>
                    <a:pt x="8199" y="6829"/>
                  </a:cubicBezTo>
                  <a:cubicBezTo>
                    <a:pt x="8178" y="4785"/>
                    <a:pt x="8178" y="2762"/>
                    <a:pt x="8199" y="717"/>
                  </a:cubicBezTo>
                  <a:cubicBezTo>
                    <a:pt x="8199" y="169"/>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71"/>
            <p:cNvSpPr/>
            <p:nvPr/>
          </p:nvSpPr>
          <p:spPr>
            <a:xfrm rot="-970049">
              <a:off x="7645519" y="4093058"/>
              <a:ext cx="159099" cy="136204"/>
            </a:xfrm>
            <a:custGeom>
              <a:avLst/>
              <a:gdLst/>
              <a:ahLst/>
              <a:cxnLst/>
              <a:rect l="l" t="t" r="r" b="b"/>
              <a:pathLst>
                <a:path w="8200" h="7020" extrusionOk="0">
                  <a:moveTo>
                    <a:pt x="7504" y="1"/>
                  </a:moveTo>
                  <a:cubicBezTo>
                    <a:pt x="5017" y="22"/>
                    <a:pt x="2509" y="22"/>
                    <a:pt x="1" y="22"/>
                  </a:cubicBezTo>
                  <a:lnTo>
                    <a:pt x="1" y="6998"/>
                  </a:lnTo>
                  <a:cubicBezTo>
                    <a:pt x="1244" y="6998"/>
                    <a:pt x="2493" y="6993"/>
                    <a:pt x="3745" y="6993"/>
                  </a:cubicBezTo>
                  <a:cubicBezTo>
                    <a:pt x="4996" y="6993"/>
                    <a:pt x="6250" y="6998"/>
                    <a:pt x="7504" y="7019"/>
                  </a:cubicBezTo>
                  <a:cubicBezTo>
                    <a:pt x="8052" y="7019"/>
                    <a:pt x="8199" y="6830"/>
                    <a:pt x="8199" y="6303"/>
                  </a:cubicBezTo>
                  <a:cubicBezTo>
                    <a:pt x="8178" y="4448"/>
                    <a:pt x="8178" y="2572"/>
                    <a:pt x="8199" y="717"/>
                  </a:cubicBezTo>
                  <a:cubicBezTo>
                    <a:pt x="8199" y="170"/>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71"/>
            <p:cNvSpPr/>
            <p:nvPr/>
          </p:nvSpPr>
          <p:spPr>
            <a:xfrm rot="-970049">
              <a:off x="7554414" y="3789119"/>
              <a:ext cx="159099" cy="115735"/>
            </a:xfrm>
            <a:custGeom>
              <a:avLst/>
              <a:gdLst/>
              <a:ahLst/>
              <a:cxnLst/>
              <a:rect l="l" t="t" r="r" b="b"/>
              <a:pathLst>
                <a:path w="8200" h="5965" extrusionOk="0">
                  <a:moveTo>
                    <a:pt x="696" y="0"/>
                  </a:moveTo>
                  <a:cubicBezTo>
                    <a:pt x="169" y="0"/>
                    <a:pt x="1" y="126"/>
                    <a:pt x="1" y="696"/>
                  </a:cubicBezTo>
                  <a:cubicBezTo>
                    <a:pt x="22" y="2445"/>
                    <a:pt x="1" y="4194"/>
                    <a:pt x="1" y="5943"/>
                  </a:cubicBezTo>
                  <a:cubicBezTo>
                    <a:pt x="1244" y="5943"/>
                    <a:pt x="2488" y="5938"/>
                    <a:pt x="3734" y="5938"/>
                  </a:cubicBezTo>
                  <a:cubicBezTo>
                    <a:pt x="4980" y="5938"/>
                    <a:pt x="6229" y="5943"/>
                    <a:pt x="7483" y="5965"/>
                  </a:cubicBezTo>
                  <a:cubicBezTo>
                    <a:pt x="8094" y="5965"/>
                    <a:pt x="8199" y="5754"/>
                    <a:pt x="8199" y="5206"/>
                  </a:cubicBezTo>
                  <a:cubicBezTo>
                    <a:pt x="8178" y="3478"/>
                    <a:pt x="8199" y="1749"/>
                    <a:pt x="8199" y="21"/>
                  </a:cubicBezTo>
                  <a:cubicBezTo>
                    <a:pt x="6945" y="21"/>
                    <a:pt x="5697" y="26"/>
                    <a:pt x="4448" y="26"/>
                  </a:cubicBezTo>
                  <a:cubicBezTo>
                    <a:pt x="3199" y="26"/>
                    <a:pt x="1950" y="21"/>
                    <a:pt x="69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71"/>
            <p:cNvSpPr/>
            <p:nvPr/>
          </p:nvSpPr>
          <p:spPr>
            <a:xfrm rot="-970049">
              <a:off x="9781589" y="3301079"/>
              <a:ext cx="105122" cy="145653"/>
            </a:xfrm>
            <a:custGeom>
              <a:avLst/>
              <a:gdLst/>
              <a:ahLst/>
              <a:cxnLst/>
              <a:rect l="l" t="t" r="r" b="b"/>
              <a:pathLst>
                <a:path w="5418" h="7507" extrusionOk="0">
                  <a:moveTo>
                    <a:pt x="509" y="1"/>
                  </a:moveTo>
                  <a:cubicBezTo>
                    <a:pt x="179" y="1"/>
                    <a:pt x="22" y="108"/>
                    <a:pt x="22" y="531"/>
                  </a:cubicBezTo>
                  <a:cubicBezTo>
                    <a:pt x="22" y="2680"/>
                    <a:pt x="22" y="4830"/>
                    <a:pt x="22" y="6980"/>
                  </a:cubicBezTo>
                  <a:cubicBezTo>
                    <a:pt x="1" y="7422"/>
                    <a:pt x="212" y="7507"/>
                    <a:pt x="612" y="7507"/>
                  </a:cubicBezTo>
                  <a:cubicBezTo>
                    <a:pt x="2214" y="7486"/>
                    <a:pt x="3794" y="7486"/>
                    <a:pt x="5396" y="7486"/>
                  </a:cubicBezTo>
                  <a:cubicBezTo>
                    <a:pt x="5396" y="4999"/>
                    <a:pt x="5417" y="2512"/>
                    <a:pt x="5417" y="25"/>
                  </a:cubicBezTo>
                  <a:cubicBezTo>
                    <a:pt x="3816" y="25"/>
                    <a:pt x="2214" y="25"/>
                    <a:pt x="612" y="4"/>
                  </a:cubicBezTo>
                  <a:cubicBezTo>
                    <a:pt x="576" y="2"/>
                    <a:pt x="542" y="1"/>
                    <a:pt x="50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71"/>
            <p:cNvSpPr/>
            <p:nvPr/>
          </p:nvSpPr>
          <p:spPr>
            <a:xfrm rot="-970049">
              <a:off x="9828515" y="3467822"/>
              <a:ext cx="105122" cy="135816"/>
            </a:xfrm>
            <a:custGeom>
              <a:avLst/>
              <a:gdLst/>
              <a:ahLst/>
              <a:cxnLst/>
              <a:rect l="l" t="t" r="r" b="b"/>
              <a:pathLst>
                <a:path w="5418" h="7000" extrusionOk="0">
                  <a:moveTo>
                    <a:pt x="536" y="0"/>
                  </a:moveTo>
                  <a:cubicBezTo>
                    <a:pt x="116" y="0"/>
                    <a:pt x="22" y="175"/>
                    <a:pt x="22" y="613"/>
                  </a:cubicBezTo>
                  <a:cubicBezTo>
                    <a:pt x="22" y="2531"/>
                    <a:pt x="22" y="4470"/>
                    <a:pt x="22" y="6409"/>
                  </a:cubicBezTo>
                  <a:cubicBezTo>
                    <a:pt x="1" y="6852"/>
                    <a:pt x="148" y="6999"/>
                    <a:pt x="612" y="6999"/>
                  </a:cubicBezTo>
                  <a:lnTo>
                    <a:pt x="5417" y="6999"/>
                  </a:lnTo>
                  <a:cubicBezTo>
                    <a:pt x="5396" y="4681"/>
                    <a:pt x="5396" y="2341"/>
                    <a:pt x="5396" y="23"/>
                  </a:cubicBezTo>
                  <a:cubicBezTo>
                    <a:pt x="3794" y="23"/>
                    <a:pt x="2214" y="23"/>
                    <a:pt x="612" y="2"/>
                  </a:cubicBezTo>
                  <a:cubicBezTo>
                    <a:pt x="585" y="1"/>
                    <a:pt x="560" y="0"/>
                    <a:pt x="5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71"/>
            <p:cNvSpPr/>
            <p:nvPr/>
          </p:nvSpPr>
          <p:spPr>
            <a:xfrm rot="-970049">
              <a:off x="9737527" y="3164293"/>
              <a:ext cx="105122" cy="115327"/>
            </a:xfrm>
            <a:custGeom>
              <a:avLst/>
              <a:gdLst/>
              <a:ahLst/>
              <a:cxnLst/>
              <a:rect l="l" t="t" r="r" b="b"/>
              <a:pathLst>
                <a:path w="5418" h="5944" extrusionOk="0">
                  <a:moveTo>
                    <a:pt x="22" y="0"/>
                  </a:moveTo>
                  <a:cubicBezTo>
                    <a:pt x="22" y="1770"/>
                    <a:pt x="43" y="3541"/>
                    <a:pt x="22" y="5332"/>
                  </a:cubicBezTo>
                  <a:cubicBezTo>
                    <a:pt x="1" y="5775"/>
                    <a:pt x="127" y="5944"/>
                    <a:pt x="612" y="5944"/>
                  </a:cubicBezTo>
                  <a:cubicBezTo>
                    <a:pt x="2214" y="5922"/>
                    <a:pt x="3794" y="5922"/>
                    <a:pt x="5417" y="5922"/>
                  </a:cubicBezTo>
                  <a:cubicBezTo>
                    <a:pt x="5417" y="4152"/>
                    <a:pt x="5396" y="2361"/>
                    <a:pt x="5417" y="590"/>
                  </a:cubicBezTo>
                  <a:cubicBezTo>
                    <a:pt x="5417" y="127"/>
                    <a:pt x="5270" y="0"/>
                    <a:pt x="4806" y="0"/>
                  </a:cubicBezTo>
                  <a:cubicBezTo>
                    <a:pt x="4272" y="7"/>
                    <a:pt x="3741" y="9"/>
                    <a:pt x="3210" y="9"/>
                  </a:cubicBezTo>
                  <a:cubicBezTo>
                    <a:pt x="2148" y="9"/>
                    <a:pt x="1090" y="0"/>
                    <a:pt x="2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71"/>
            <p:cNvSpPr/>
            <p:nvPr/>
          </p:nvSpPr>
          <p:spPr>
            <a:xfrm rot="-970049">
              <a:off x="7770942" y="3861499"/>
              <a:ext cx="258866" cy="146410"/>
            </a:xfrm>
            <a:custGeom>
              <a:avLst/>
              <a:gdLst/>
              <a:ahLst/>
              <a:cxnLst/>
              <a:rect l="l" t="t" r="r" b="b"/>
              <a:pathLst>
                <a:path w="13342" h="7546" extrusionOk="0">
                  <a:moveTo>
                    <a:pt x="675" y="1"/>
                  </a:moveTo>
                  <a:cubicBezTo>
                    <a:pt x="169" y="1"/>
                    <a:pt x="22" y="148"/>
                    <a:pt x="22" y="675"/>
                  </a:cubicBezTo>
                  <a:cubicBezTo>
                    <a:pt x="43" y="2740"/>
                    <a:pt x="43" y="4806"/>
                    <a:pt x="22" y="6871"/>
                  </a:cubicBezTo>
                  <a:cubicBezTo>
                    <a:pt x="1" y="7377"/>
                    <a:pt x="148" y="7546"/>
                    <a:pt x="675" y="7546"/>
                  </a:cubicBezTo>
                  <a:cubicBezTo>
                    <a:pt x="1666" y="7525"/>
                    <a:pt x="2656" y="7519"/>
                    <a:pt x="3644" y="7519"/>
                  </a:cubicBezTo>
                  <a:cubicBezTo>
                    <a:pt x="4632" y="7519"/>
                    <a:pt x="5617" y="7525"/>
                    <a:pt x="6598" y="7525"/>
                  </a:cubicBezTo>
                  <a:cubicBezTo>
                    <a:pt x="7609" y="7525"/>
                    <a:pt x="8621" y="7519"/>
                    <a:pt x="9632" y="7519"/>
                  </a:cubicBezTo>
                  <a:cubicBezTo>
                    <a:pt x="10644" y="7519"/>
                    <a:pt x="11656" y="7525"/>
                    <a:pt x="12667" y="7546"/>
                  </a:cubicBezTo>
                  <a:cubicBezTo>
                    <a:pt x="13194" y="7546"/>
                    <a:pt x="13342" y="7398"/>
                    <a:pt x="13342" y="6871"/>
                  </a:cubicBezTo>
                  <a:cubicBezTo>
                    <a:pt x="13300" y="4806"/>
                    <a:pt x="13300" y="2740"/>
                    <a:pt x="13342" y="675"/>
                  </a:cubicBezTo>
                  <a:cubicBezTo>
                    <a:pt x="13342" y="169"/>
                    <a:pt x="13194" y="1"/>
                    <a:pt x="12667" y="1"/>
                  </a:cubicBezTo>
                  <a:cubicBezTo>
                    <a:pt x="10665" y="11"/>
                    <a:pt x="8668" y="16"/>
                    <a:pt x="6671" y="16"/>
                  </a:cubicBezTo>
                  <a:cubicBezTo>
                    <a:pt x="4674" y="16"/>
                    <a:pt x="2677" y="1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71"/>
            <p:cNvSpPr/>
            <p:nvPr/>
          </p:nvSpPr>
          <p:spPr>
            <a:xfrm rot="-970049">
              <a:off x="8269271" y="3717043"/>
              <a:ext cx="258458" cy="146002"/>
            </a:xfrm>
            <a:custGeom>
              <a:avLst/>
              <a:gdLst/>
              <a:ahLst/>
              <a:cxnLst/>
              <a:rect l="l" t="t" r="r" b="b"/>
              <a:pathLst>
                <a:path w="13321" h="7525" extrusionOk="0">
                  <a:moveTo>
                    <a:pt x="590" y="1"/>
                  </a:moveTo>
                  <a:cubicBezTo>
                    <a:pt x="106" y="1"/>
                    <a:pt x="0" y="169"/>
                    <a:pt x="0" y="612"/>
                  </a:cubicBezTo>
                  <a:cubicBezTo>
                    <a:pt x="21" y="2698"/>
                    <a:pt x="21" y="4785"/>
                    <a:pt x="0" y="6871"/>
                  </a:cubicBezTo>
                  <a:cubicBezTo>
                    <a:pt x="0" y="7398"/>
                    <a:pt x="169" y="7525"/>
                    <a:pt x="675" y="7525"/>
                  </a:cubicBezTo>
                  <a:cubicBezTo>
                    <a:pt x="1342" y="7518"/>
                    <a:pt x="2010" y="7515"/>
                    <a:pt x="2677" y="7515"/>
                  </a:cubicBezTo>
                  <a:cubicBezTo>
                    <a:pt x="4012" y="7515"/>
                    <a:pt x="5347" y="7525"/>
                    <a:pt x="6681" y="7525"/>
                  </a:cubicBezTo>
                  <a:lnTo>
                    <a:pt x="12667" y="7525"/>
                  </a:lnTo>
                  <a:cubicBezTo>
                    <a:pt x="13131" y="7525"/>
                    <a:pt x="13320" y="7440"/>
                    <a:pt x="13320" y="6914"/>
                  </a:cubicBezTo>
                  <a:cubicBezTo>
                    <a:pt x="13299" y="4806"/>
                    <a:pt x="13299" y="2698"/>
                    <a:pt x="13320" y="591"/>
                  </a:cubicBezTo>
                  <a:cubicBezTo>
                    <a:pt x="13320" y="106"/>
                    <a:pt x="13152" y="1"/>
                    <a:pt x="12709" y="1"/>
                  </a:cubicBezTo>
                  <a:cubicBezTo>
                    <a:pt x="10686" y="11"/>
                    <a:pt x="8668" y="16"/>
                    <a:pt x="6650" y="16"/>
                  </a:cubicBezTo>
                  <a:cubicBezTo>
                    <a:pt x="4632" y="16"/>
                    <a:pt x="2614" y="1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71"/>
            <p:cNvSpPr/>
            <p:nvPr/>
          </p:nvSpPr>
          <p:spPr>
            <a:xfrm rot="-970049">
              <a:off x="9277888" y="3424923"/>
              <a:ext cx="256014" cy="146410"/>
            </a:xfrm>
            <a:custGeom>
              <a:avLst/>
              <a:gdLst/>
              <a:ahLst/>
              <a:cxnLst/>
              <a:rect l="l" t="t" r="r" b="b"/>
              <a:pathLst>
                <a:path w="13195" h="7546" extrusionOk="0">
                  <a:moveTo>
                    <a:pt x="633" y="1"/>
                  </a:moveTo>
                  <a:cubicBezTo>
                    <a:pt x="127" y="1"/>
                    <a:pt x="1" y="169"/>
                    <a:pt x="1" y="633"/>
                  </a:cubicBezTo>
                  <a:cubicBezTo>
                    <a:pt x="22" y="2719"/>
                    <a:pt x="22" y="4806"/>
                    <a:pt x="1" y="6892"/>
                  </a:cubicBezTo>
                  <a:cubicBezTo>
                    <a:pt x="1" y="7377"/>
                    <a:pt x="148" y="7525"/>
                    <a:pt x="633" y="7525"/>
                  </a:cubicBezTo>
                  <a:cubicBezTo>
                    <a:pt x="1300" y="7518"/>
                    <a:pt x="1966" y="7515"/>
                    <a:pt x="2630" y="7515"/>
                  </a:cubicBezTo>
                  <a:cubicBezTo>
                    <a:pt x="3958" y="7515"/>
                    <a:pt x="5284" y="7525"/>
                    <a:pt x="6619" y="7525"/>
                  </a:cubicBezTo>
                  <a:cubicBezTo>
                    <a:pt x="8600" y="7525"/>
                    <a:pt x="10560" y="7525"/>
                    <a:pt x="12541" y="7546"/>
                  </a:cubicBezTo>
                  <a:cubicBezTo>
                    <a:pt x="12984" y="7546"/>
                    <a:pt x="13194" y="7462"/>
                    <a:pt x="13194" y="6935"/>
                  </a:cubicBezTo>
                  <a:cubicBezTo>
                    <a:pt x="13173" y="4827"/>
                    <a:pt x="13173" y="2719"/>
                    <a:pt x="13194" y="612"/>
                  </a:cubicBezTo>
                  <a:cubicBezTo>
                    <a:pt x="13194" y="148"/>
                    <a:pt x="13068" y="1"/>
                    <a:pt x="12604" y="1"/>
                  </a:cubicBezTo>
                  <a:cubicBezTo>
                    <a:pt x="10602" y="11"/>
                    <a:pt x="8605" y="16"/>
                    <a:pt x="6611" y="16"/>
                  </a:cubicBezTo>
                  <a:cubicBezTo>
                    <a:pt x="4616" y="16"/>
                    <a:pt x="2625" y="1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71"/>
            <p:cNvSpPr/>
            <p:nvPr/>
          </p:nvSpPr>
          <p:spPr>
            <a:xfrm rot="-970049">
              <a:off x="8779522" y="3569385"/>
              <a:ext cx="256402" cy="146410"/>
            </a:xfrm>
            <a:custGeom>
              <a:avLst/>
              <a:gdLst/>
              <a:ahLst/>
              <a:cxnLst/>
              <a:rect l="l" t="t" r="r" b="b"/>
              <a:pathLst>
                <a:path w="13215" h="7546" extrusionOk="0">
                  <a:moveTo>
                    <a:pt x="654" y="1"/>
                  </a:moveTo>
                  <a:cubicBezTo>
                    <a:pt x="148" y="1"/>
                    <a:pt x="21" y="148"/>
                    <a:pt x="21" y="633"/>
                  </a:cubicBezTo>
                  <a:cubicBezTo>
                    <a:pt x="42" y="2719"/>
                    <a:pt x="42" y="4806"/>
                    <a:pt x="21" y="6892"/>
                  </a:cubicBezTo>
                  <a:cubicBezTo>
                    <a:pt x="0" y="7440"/>
                    <a:pt x="232" y="7525"/>
                    <a:pt x="717" y="7525"/>
                  </a:cubicBezTo>
                  <a:lnTo>
                    <a:pt x="6639" y="7525"/>
                  </a:lnTo>
                  <a:cubicBezTo>
                    <a:pt x="8599" y="7525"/>
                    <a:pt x="10580" y="7525"/>
                    <a:pt x="12540" y="7546"/>
                  </a:cubicBezTo>
                  <a:cubicBezTo>
                    <a:pt x="13004" y="7546"/>
                    <a:pt x="13215" y="7462"/>
                    <a:pt x="13215" y="6935"/>
                  </a:cubicBezTo>
                  <a:cubicBezTo>
                    <a:pt x="13173" y="4827"/>
                    <a:pt x="13194" y="2719"/>
                    <a:pt x="13215" y="612"/>
                  </a:cubicBezTo>
                  <a:cubicBezTo>
                    <a:pt x="13215" y="169"/>
                    <a:pt x="13088" y="1"/>
                    <a:pt x="12604" y="1"/>
                  </a:cubicBezTo>
                  <a:cubicBezTo>
                    <a:pt x="10612" y="11"/>
                    <a:pt x="8620" y="16"/>
                    <a:pt x="6629" y="16"/>
                  </a:cubicBezTo>
                  <a:cubicBezTo>
                    <a:pt x="4637" y="16"/>
                    <a:pt x="26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71"/>
            <p:cNvSpPr/>
            <p:nvPr/>
          </p:nvSpPr>
          <p:spPr>
            <a:xfrm rot="-970049">
              <a:off x="8316354" y="3884481"/>
              <a:ext cx="258866" cy="135797"/>
            </a:xfrm>
            <a:custGeom>
              <a:avLst/>
              <a:gdLst/>
              <a:ahLst/>
              <a:cxnLst/>
              <a:rect l="l" t="t" r="r" b="b"/>
              <a:pathLst>
                <a:path w="13342" h="6999" extrusionOk="0">
                  <a:moveTo>
                    <a:pt x="611" y="1"/>
                  </a:moveTo>
                  <a:cubicBezTo>
                    <a:pt x="148" y="1"/>
                    <a:pt x="0" y="149"/>
                    <a:pt x="0" y="591"/>
                  </a:cubicBezTo>
                  <a:cubicBezTo>
                    <a:pt x="21" y="2530"/>
                    <a:pt x="21" y="4469"/>
                    <a:pt x="0" y="6387"/>
                  </a:cubicBezTo>
                  <a:cubicBezTo>
                    <a:pt x="0" y="6851"/>
                    <a:pt x="148" y="6998"/>
                    <a:pt x="611" y="6998"/>
                  </a:cubicBezTo>
                  <a:cubicBezTo>
                    <a:pt x="2624" y="6988"/>
                    <a:pt x="4642" y="6982"/>
                    <a:pt x="6663" y="6982"/>
                  </a:cubicBezTo>
                  <a:cubicBezTo>
                    <a:pt x="8684" y="6982"/>
                    <a:pt x="10707" y="6988"/>
                    <a:pt x="12730" y="6998"/>
                  </a:cubicBezTo>
                  <a:cubicBezTo>
                    <a:pt x="13194" y="6998"/>
                    <a:pt x="13320" y="6851"/>
                    <a:pt x="13320" y="6387"/>
                  </a:cubicBezTo>
                  <a:cubicBezTo>
                    <a:pt x="13299" y="4490"/>
                    <a:pt x="13299" y="2572"/>
                    <a:pt x="13320" y="675"/>
                  </a:cubicBezTo>
                  <a:cubicBezTo>
                    <a:pt x="13341" y="149"/>
                    <a:pt x="13173" y="1"/>
                    <a:pt x="12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71"/>
            <p:cNvSpPr/>
            <p:nvPr/>
          </p:nvSpPr>
          <p:spPr>
            <a:xfrm rot="-970049">
              <a:off x="7817920" y="4028603"/>
              <a:ext cx="258866" cy="136204"/>
            </a:xfrm>
            <a:custGeom>
              <a:avLst/>
              <a:gdLst/>
              <a:ahLst/>
              <a:cxnLst/>
              <a:rect l="l" t="t" r="r" b="b"/>
              <a:pathLst>
                <a:path w="13342" h="7020" extrusionOk="0">
                  <a:moveTo>
                    <a:pt x="696" y="1"/>
                  </a:moveTo>
                  <a:cubicBezTo>
                    <a:pt x="169" y="1"/>
                    <a:pt x="1" y="148"/>
                    <a:pt x="1" y="675"/>
                  </a:cubicBezTo>
                  <a:cubicBezTo>
                    <a:pt x="43" y="2551"/>
                    <a:pt x="43" y="4448"/>
                    <a:pt x="1" y="6324"/>
                  </a:cubicBezTo>
                  <a:cubicBezTo>
                    <a:pt x="1" y="6830"/>
                    <a:pt x="148" y="7019"/>
                    <a:pt x="675" y="7019"/>
                  </a:cubicBezTo>
                  <a:cubicBezTo>
                    <a:pt x="2667" y="7009"/>
                    <a:pt x="4664" y="7003"/>
                    <a:pt x="6661" y="7003"/>
                  </a:cubicBezTo>
                  <a:cubicBezTo>
                    <a:pt x="8658" y="7003"/>
                    <a:pt x="10655" y="7009"/>
                    <a:pt x="12646" y="7019"/>
                  </a:cubicBezTo>
                  <a:cubicBezTo>
                    <a:pt x="13173" y="7019"/>
                    <a:pt x="13342" y="6872"/>
                    <a:pt x="13342" y="6345"/>
                  </a:cubicBezTo>
                  <a:cubicBezTo>
                    <a:pt x="13300" y="4490"/>
                    <a:pt x="13300" y="2614"/>
                    <a:pt x="13342" y="760"/>
                  </a:cubicBezTo>
                  <a:cubicBezTo>
                    <a:pt x="13342" y="191"/>
                    <a:pt x="13194" y="1"/>
                    <a:pt x="12604" y="1"/>
                  </a:cubicBezTo>
                  <a:cubicBezTo>
                    <a:pt x="11614" y="22"/>
                    <a:pt x="10628" y="27"/>
                    <a:pt x="9643" y="27"/>
                  </a:cubicBezTo>
                  <a:cubicBezTo>
                    <a:pt x="8658" y="27"/>
                    <a:pt x="7672" y="22"/>
                    <a:pt x="6682" y="22"/>
                  </a:cubicBezTo>
                  <a:cubicBezTo>
                    <a:pt x="4680" y="22"/>
                    <a:pt x="2677" y="22"/>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71"/>
            <p:cNvSpPr/>
            <p:nvPr/>
          </p:nvSpPr>
          <p:spPr>
            <a:xfrm rot="-970049">
              <a:off x="9324798" y="3591959"/>
              <a:ext cx="256421" cy="135816"/>
            </a:xfrm>
            <a:custGeom>
              <a:avLst/>
              <a:gdLst/>
              <a:ahLst/>
              <a:cxnLst/>
              <a:rect l="l" t="t" r="r" b="b"/>
              <a:pathLst>
                <a:path w="13216" h="7000" extrusionOk="0">
                  <a:moveTo>
                    <a:pt x="582" y="0"/>
                  </a:moveTo>
                  <a:cubicBezTo>
                    <a:pt x="97" y="0"/>
                    <a:pt x="1" y="214"/>
                    <a:pt x="1" y="676"/>
                  </a:cubicBezTo>
                  <a:cubicBezTo>
                    <a:pt x="22" y="2573"/>
                    <a:pt x="43" y="4449"/>
                    <a:pt x="1" y="6346"/>
                  </a:cubicBezTo>
                  <a:cubicBezTo>
                    <a:pt x="1" y="6873"/>
                    <a:pt x="169" y="6999"/>
                    <a:pt x="675" y="6999"/>
                  </a:cubicBezTo>
                  <a:cubicBezTo>
                    <a:pt x="1329" y="6992"/>
                    <a:pt x="1982" y="6990"/>
                    <a:pt x="2634" y="6990"/>
                  </a:cubicBezTo>
                  <a:cubicBezTo>
                    <a:pt x="3940" y="6990"/>
                    <a:pt x="5242" y="6999"/>
                    <a:pt x="6534" y="6999"/>
                  </a:cubicBezTo>
                  <a:lnTo>
                    <a:pt x="12520" y="6999"/>
                  </a:lnTo>
                  <a:cubicBezTo>
                    <a:pt x="13005" y="6999"/>
                    <a:pt x="13194" y="6894"/>
                    <a:pt x="13194" y="6346"/>
                  </a:cubicBezTo>
                  <a:cubicBezTo>
                    <a:pt x="13173" y="4428"/>
                    <a:pt x="13173" y="2531"/>
                    <a:pt x="13194" y="634"/>
                  </a:cubicBezTo>
                  <a:cubicBezTo>
                    <a:pt x="13215" y="128"/>
                    <a:pt x="13047" y="2"/>
                    <a:pt x="12562" y="2"/>
                  </a:cubicBezTo>
                  <a:cubicBezTo>
                    <a:pt x="10581" y="12"/>
                    <a:pt x="8595" y="18"/>
                    <a:pt x="6608" y="18"/>
                  </a:cubicBezTo>
                  <a:cubicBezTo>
                    <a:pt x="4622" y="18"/>
                    <a:pt x="2635" y="12"/>
                    <a:pt x="654" y="2"/>
                  </a:cubicBezTo>
                  <a:cubicBezTo>
                    <a:pt x="629" y="1"/>
                    <a:pt x="605" y="0"/>
                    <a:pt x="5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71"/>
            <p:cNvSpPr/>
            <p:nvPr/>
          </p:nvSpPr>
          <p:spPr>
            <a:xfrm rot="-970049">
              <a:off x="8826899" y="3736432"/>
              <a:ext cx="255994" cy="136204"/>
            </a:xfrm>
            <a:custGeom>
              <a:avLst/>
              <a:gdLst/>
              <a:ahLst/>
              <a:cxnLst/>
              <a:rect l="l" t="t" r="r" b="b"/>
              <a:pathLst>
                <a:path w="13194" h="7020" extrusionOk="0">
                  <a:moveTo>
                    <a:pt x="611" y="1"/>
                  </a:moveTo>
                  <a:cubicBezTo>
                    <a:pt x="169" y="1"/>
                    <a:pt x="0" y="127"/>
                    <a:pt x="0" y="591"/>
                  </a:cubicBezTo>
                  <a:cubicBezTo>
                    <a:pt x="21" y="2530"/>
                    <a:pt x="21" y="4469"/>
                    <a:pt x="0" y="6387"/>
                  </a:cubicBezTo>
                  <a:cubicBezTo>
                    <a:pt x="0" y="6893"/>
                    <a:pt x="169" y="7019"/>
                    <a:pt x="654" y="7019"/>
                  </a:cubicBezTo>
                  <a:cubicBezTo>
                    <a:pt x="2635" y="7009"/>
                    <a:pt x="4616" y="7003"/>
                    <a:pt x="6597" y="7003"/>
                  </a:cubicBezTo>
                  <a:cubicBezTo>
                    <a:pt x="8578" y="7003"/>
                    <a:pt x="10559" y="7009"/>
                    <a:pt x="12541" y="7019"/>
                  </a:cubicBezTo>
                  <a:cubicBezTo>
                    <a:pt x="13025" y="7019"/>
                    <a:pt x="13194" y="6893"/>
                    <a:pt x="13194" y="6387"/>
                  </a:cubicBezTo>
                  <a:cubicBezTo>
                    <a:pt x="13173" y="4490"/>
                    <a:pt x="13173" y="2572"/>
                    <a:pt x="13194" y="675"/>
                  </a:cubicBezTo>
                  <a:cubicBezTo>
                    <a:pt x="13194" y="127"/>
                    <a:pt x="13025" y="22"/>
                    <a:pt x="12519" y="22"/>
                  </a:cubicBezTo>
                  <a:lnTo>
                    <a:pt x="6597" y="22"/>
                  </a:lnTo>
                  <a:cubicBezTo>
                    <a:pt x="4595" y="22"/>
                    <a:pt x="2614" y="22"/>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71"/>
            <p:cNvSpPr/>
            <p:nvPr/>
          </p:nvSpPr>
          <p:spPr>
            <a:xfrm rot="-970049">
              <a:off x="8542700" y="3643344"/>
              <a:ext cx="222875" cy="146410"/>
            </a:xfrm>
            <a:custGeom>
              <a:avLst/>
              <a:gdLst/>
              <a:ahLst/>
              <a:cxnLst/>
              <a:rect l="l" t="t" r="r" b="b"/>
              <a:pathLst>
                <a:path w="11487" h="7546" extrusionOk="0">
                  <a:moveTo>
                    <a:pt x="5796" y="1"/>
                  </a:moveTo>
                  <a:cubicBezTo>
                    <a:pt x="4068" y="1"/>
                    <a:pt x="2340" y="1"/>
                    <a:pt x="611" y="22"/>
                  </a:cubicBezTo>
                  <a:cubicBezTo>
                    <a:pt x="581" y="20"/>
                    <a:pt x="552" y="20"/>
                    <a:pt x="525" y="20"/>
                  </a:cubicBezTo>
                  <a:cubicBezTo>
                    <a:pt x="147" y="20"/>
                    <a:pt x="0" y="160"/>
                    <a:pt x="0" y="612"/>
                  </a:cubicBezTo>
                  <a:cubicBezTo>
                    <a:pt x="21" y="2719"/>
                    <a:pt x="21" y="4848"/>
                    <a:pt x="0" y="6977"/>
                  </a:cubicBezTo>
                  <a:cubicBezTo>
                    <a:pt x="0" y="7419"/>
                    <a:pt x="148" y="7546"/>
                    <a:pt x="569" y="7546"/>
                  </a:cubicBezTo>
                  <a:cubicBezTo>
                    <a:pt x="2287" y="7535"/>
                    <a:pt x="4010" y="7530"/>
                    <a:pt x="5733" y="7530"/>
                  </a:cubicBezTo>
                  <a:cubicBezTo>
                    <a:pt x="7456" y="7530"/>
                    <a:pt x="9179" y="7535"/>
                    <a:pt x="10896" y="7546"/>
                  </a:cubicBezTo>
                  <a:cubicBezTo>
                    <a:pt x="11381" y="7546"/>
                    <a:pt x="11487" y="7335"/>
                    <a:pt x="11487" y="6914"/>
                  </a:cubicBezTo>
                  <a:cubicBezTo>
                    <a:pt x="11466" y="4806"/>
                    <a:pt x="11466" y="2698"/>
                    <a:pt x="11487" y="591"/>
                  </a:cubicBezTo>
                  <a:cubicBezTo>
                    <a:pt x="11487" y="127"/>
                    <a:pt x="11318" y="1"/>
                    <a:pt x="108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71"/>
            <p:cNvSpPr/>
            <p:nvPr/>
          </p:nvSpPr>
          <p:spPr>
            <a:xfrm rot="-970049">
              <a:off x="9548896" y="3352205"/>
              <a:ext cx="215521" cy="146410"/>
            </a:xfrm>
            <a:custGeom>
              <a:avLst/>
              <a:gdLst/>
              <a:ahLst/>
              <a:cxnLst/>
              <a:rect l="l" t="t" r="r" b="b"/>
              <a:pathLst>
                <a:path w="11108" h="7546" extrusionOk="0">
                  <a:moveTo>
                    <a:pt x="653" y="1"/>
                  </a:moveTo>
                  <a:cubicBezTo>
                    <a:pt x="169" y="1"/>
                    <a:pt x="0" y="127"/>
                    <a:pt x="0" y="633"/>
                  </a:cubicBezTo>
                  <a:cubicBezTo>
                    <a:pt x="21" y="2698"/>
                    <a:pt x="21" y="4785"/>
                    <a:pt x="0" y="6871"/>
                  </a:cubicBezTo>
                  <a:cubicBezTo>
                    <a:pt x="0" y="7419"/>
                    <a:pt x="190" y="7525"/>
                    <a:pt x="696" y="7525"/>
                  </a:cubicBezTo>
                  <a:cubicBezTo>
                    <a:pt x="1237" y="7518"/>
                    <a:pt x="1778" y="7515"/>
                    <a:pt x="2318" y="7515"/>
                  </a:cubicBezTo>
                  <a:cubicBezTo>
                    <a:pt x="3398" y="7515"/>
                    <a:pt x="4475" y="7525"/>
                    <a:pt x="5543" y="7525"/>
                  </a:cubicBezTo>
                  <a:cubicBezTo>
                    <a:pt x="6365" y="7525"/>
                    <a:pt x="7187" y="7519"/>
                    <a:pt x="8009" y="7519"/>
                  </a:cubicBezTo>
                  <a:cubicBezTo>
                    <a:pt x="8831" y="7519"/>
                    <a:pt x="9653" y="7525"/>
                    <a:pt x="10475" y="7546"/>
                  </a:cubicBezTo>
                  <a:cubicBezTo>
                    <a:pt x="10939" y="7546"/>
                    <a:pt x="11086" y="7419"/>
                    <a:pt x="11086" y="6935"/>
                  </a:cubicBezTo>
                  <a:cubicBezTo>
                    <a:pt x="11065" y="4827"/>
                    <a:pt x="11065" y="2719"/>
                    <a:pt x="11086" y="612"/>
                  </a:cubicBezTo>
                  <a:cubicBezTo>
                    <a:pt x="11107" y="106"/>
                    <a:pt x="10918" y="1"/>
                    <a:pt x="10433" y="1"/>
                  </a:cubicBezTo>
                  <a:cubicBezTo>
                    <a:pt x="8799" y="11"/>
                    <a:pt x="7166" y="16"/>
                    <a:pt x="5535" y="16"/>
                  </a:cubicBezTo>
                  <a:cubicBezTo>
                    <a:pt x="3904" y="16"/>
                    <a:pt x="2276" y="11"/>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71"/>
            <p:cNvSpPr/>
            <p:nvPr/>
          </p:nvSpPr>
          <p:spPr>
            <a:xfrm rot="-970049">
              <a:off x="9050524" y="3497131"/>
              <a:ext cx="212669" cy="146041"/>
            </a:xfrm>
            <a:custGeom>
              <a:avLst/>
              <a:gdLst/>
              <a:ahLst/>
              <a:cxnLst/>
              <a:rect l="l" t="t" r="r" b="b"/>
              <a:pathLst>
                <a:path w="10961" h="7527" extrusionOk="0">
                  <a:moveTo>
                    <a:pt x="612" y="1"/>
                  </a:moveTo>
                  <a:cubicBezTo>
                    <a:pt x="169" y="1"/>
                    <a:pt x="1" y="127"/>
                    <a:pt x="1" y="591"/>
                  </a:cubicBezTo>
                  <a:cubicBezTo>
                    <a:pt x="22" y="2698"/>
                    <a:pt x="22" y="4806"/>
                    <a:pt x="1" y="6914"/>
                  </a:cubicBezTo>
                  <a:cubicBezTo>
                    <a:pt x="1" y="7377"/>
                    <a:pt x="148" y="7525"/>
                    <a:pt x="612" y="7525"/>
                  </a:cubicBezTo>
                  <a:cubicBezTo>
                    <a:pt x="1153" y="7518"/>
                    <a:pt x="1694" y="7515"/>
                    <a:pt x="2235" y="7515"/>
                  </a:cubicBezTo>
                  <a:cubicBezTo>
                    <a:pt x="3316" y="7515"/>
                    <a:pt x="4398" y="7525"/>
                    <a:pt x="5480" y="7525"/>
                  </a:cubicBezTo>
                  <a:cubicBezTo>
                    <a:pt x="6562" y="7525"/>
                    <a:pt x="7644" y="7515"/>
                    <a:pt x="8726" y="7515"/>
                  </a:cubicBezTo>
                  <a:cubicBezTo>
                    <a:pt x="9267" y="7515"/>
                    <a:pt x="9808" y="7518"/>
                    <a:pt x="10349" y="7525"/>
                  </a:cubicBezTo>
                  <a:cubicBezTo>
                    <a:pt x="10377" y="7526"/>
                    <a:pt x="10404" y="7527"/>
                    <a:pt x="10430" y="7527"/>
                  </a:cubicBezTo>
                  <a:cubicBezTo>
                    <a:pt x="10830" y="7527"/>
                    <a:pt x="10960" y="7370"/>
                    <a:pt x="10960" y="6935"/>
                  </a:cubicBezTo>
                  <a:cubicBezTo>
                    <a:pt x="10939" y="4827"/>
                    <a:pt x="10939" y="2719"/>
                    <a:pt x="10960" y="612"/>
                  </a:cubicBezTo>
                  <a:cubicBezTo>
                    <a:pt x="10960" y="148"/>
                    <a:pt x="10834" y="1"/>
                    <a:pt x="10370" y="1"/>
                  </a:cubicBezTo>
                  <a:cubicBezTo>
                    <a:pt x="8747" y="11"/>
                    <a:pt x="7119" y="16"/>
                    <a:pt x="5491" y="16"/>
                  </a:cubicBezTo>
                  <a:cubicBezTo>
                    <a:pt x="3863" y="16"/>
                    <a:pt x="2235" y="1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71"/>
            <p:cNvSpPr/>
            <p:nvPr/>
          </p:nvSpPr>
          <p:spPr>
            <a:xfrm rot="-970049">
              <a:off x="8044452" y="3789180"/>
              <a:ext cx="210612" cy="146410"/>
            </a:xfrm>
            <a:custGeom>
              <a:avLst/>
              <a:gdLst/>
              <a:ahLst/>
              <a:cxnLst/>
              <a:rect l="l" t="t" r="r" b="b"/>
              <a:pathLst>
                <a:path w="10855" h="7546" extrusionOk="0">
                  <a:moveTo>
                    <a:pt x="633" y="1"/>
                  </a:moveTo>
                  <a:cubicBezTo>
                    <a:pt x="169" y="1"/>
                    <a:pt x="22" y="127"/>
                    <a:pt x="22" y="612"/>
                  </a:cubicBezTo>
                  <a:cubicBezTo>
                    <a:pt x="43" y="2719"/>
                    <a:pt x="43" y="4827"/>
                    <a:pt x="22" y="6935"/>
                  </a:cubicBezTo>
                  <a:cubicBezTo>
                    <a:pt x="1" y="7440"/>
                    <a:pt x="190" y="7546"/>
                    <a:pt x="675" y="7546"/>
                  </a:cubicBezTo>
                  <a:cubicBezTo>
                    <a:pt x="2256" y="7535"/>
                    <a:pt x="3842" y="7530"/>
                    <a:pt x="5430" y="7530"/>
                  </a:cubicBezTo>
                  <a:cubicBezTo>
                    <a:pt x="7019" y="7530"/>
                    <a:pt x="8610" y="7535"/>
                    <a:pt x="10201" y="7546"/>
                  </a:cubicBezTo>
                  <a:cubicBezTo>
                    <a:pt x="10686" y="7546"/>
                    <a:pt x="10855" y="7419"/>
                    <a:pt x="10855" y="6914"/>
                  </a:cubicBezTo>
                  <a:cubicBezTo>
                    <a:pt x="10813" y="4827"/>
                    <a:pt x="10813" y="2762"/>
                    <a:pt x="10855" y="675"/>
                  </a:cubicBezTo>
                  <a:cubicBezTo>
                    <a:pt x="10855" y="127"/>
                    <a:pt x="10665" y="22"/>
                    <a:pt x="10159" y="22"/>
                  </a:cubicBezTo>
                  <a:cubicBezTo>
                    <a:pt x="9632" y="29"/>
                    <a:pt x="9105" y="31"/>
                    <a:pt x="8578" y="31"/>
                  </a:cubicBezTo>
                  <a:cubicBezTo>
                    <a:pt x="7525" y="31"/>
                    <a:pt x="6471" y="22"/>
                    <a:pt x="5417" y="22"/>
                  </a:cubicBezTo>
                  <a:cubicBezTo>
                    <a:pt x="3815" y="22"/>
                    <a:pt x="2213" y="22"/>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71"/>
            <p:cNvSpPr/>
            <p:nvPr/>
          </p:nvSpPr>
          <p:spPr>
            <a:xfrm rot="-970049">
              <a:off x="8589616" y="3810417"/>
              <a:ext cx="222875" cy="135836"/>
            </a:xfrm>
            <a:custGeom>
              <a:avLst/>
              <a:gdLst/>
              <a:ahLst/>
              <a:cxnLst/>
              <a:rect l="l" t="t" r="r" b="b"/>
              <a:pathLst>
                <a:path w="11487" h="7001" extrusionOk="0">
                  <a:moveTo>
                    <a:pt x="525" y="1"/>
                  </a:moveTo>
                  <a:cubicBezTo>
                    <a:pt x="147" y="1"/>
                    <a:pt x="0" y="141"/>
                    <a:pt x="0" y="593"/>
                  </a:cubicBezTo>
                  <a:cubicBezTo>
                    <a:pt x="21" y="2532"/>
                    <a:pt x="21" y="4492"/>
                    <a:pt x="0" y="6431"/>
                  </a:cubicBezTo>
                  <a:cubicBezTo>
                    <a:pt x="0" y="6874"/>
                    <a:pt x="148" y="7000"/>
                    <a:pt x="569" y="7000"/>
                  </a:cubicBezTo>
                  <a:cubicBezTo>
                    <a:pt x="2287" y="6990"/>
                    <a:pt x="4005" y="6984"/>
                    <a:pt x="5725" y="6984"/>
                  </a:cubicBezTo>
                  <a:cubicBezTo>
                    <a:pt x="7445" y="6984"/>
                    <a:pt x="9168" y="6990"/>
                    <a:pt x="10896" y="7000"/>
                  </a:cubicBezTo>
                  <a:cubicBezTo>
                    <a:pt x="11318" y="7000"/>
                    <a:pt x="11466" y="6874"/>
                    <a:pt x="11466" y="6431"/>
                  </a:cubicBezTo>
                  <a:cubicBezTo>
                    <a:pt x="11444" y="4492"/>
                    <a:pt x="11444" y="2532"/>
                    <a:pt x="11466" y="593"/>
                  </a:cubicBezTo>
                  <a:cubicBezTo>
                    <a:pt x="11487" y="129"/>
                    <a:pt x="11318" y="3"/>
                    <a:pt x="10854" y="3"/>
                  </a:cubicBezTo>
                  <a:lnTo>
                    <a:pt x="611" y="3"/>
                  </a:lnTo>
                  <a:cubicBezTo>
                    <a:pt x="581" y="2"/>
                    <a:pt x="552" y="1"/>
                    <a:pt x="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71"/>
            <p:cNvSpPr/>
            <p:nvPr/>
          </p:nvSpPr>
          <p:spPr>
            <a:xfrm rot="-970049">
              <a:off x="9595882" y="3519366"/>
              <a:ext cx="215114" cy="136204"/>
            </a:xfrm>
            <a:custGeom>
              <a:avLst/>
              <a:gdLst/>
              <a:ahLst/>
              <a:cxnLst/>
              <a:rect l="l" t="t" r="r" b="b"/>
              <a:pathLst>
                <a:path w="11087" h="7020" extrusionOk="0">
                  <a:moveTo>
                    <a:pt x="653" y="1"/>
                  </a:moveTo>
                  <a:cubicBezTo>
                    <a:pt x="190" y="1"/>
                    <a:pt x="0" y="106"/>
                    <a:pt x="0" y="633"/>
                  </a:cubicBezTo>
                  <a:cubicBezTo>
                    <a:pt x="21" y="2572"/>
                    <a:pt x="21" y="4490"/>
                    <a:pt x="0" y="6429"/>
                  </a:cubicBezTo>
                  <a:cubicBezTo>
                    <a:pt x="0" y="6893"/>
                    <a:pt x="148" y="7019"/>
                    <a:pt x="611" y="7019"/>
                  </a:cubicBezTo>
                  <a:cubicBezTo>
                    <a:pt x="2255" y="7009"/>
                    <a:pt x="3899" y="7003"/>
                    <a:pt x="5543" y="7003"/>
                  </a:cubicBezTo>
                  <a:cubicBezTo>
                    <a:pt x="7187" y="7003"/>
                    <a:pt x="8831" y="7009"/>
                    <a:pt x="10475" y="7019"/>
                  </a:cubicBezTo>
                  <a:cubicBezTo>
                    <a:pt x="10981" y="7019"/>
                    <a:pt x="11086" y="6851"/>
                    <a:pt x="11086" y="6366"/>
                  </a:cubicBezTo>
                  <a:cubicBezTo>
                    <a:pt x="11065" y="4469"/>
                    <a:pt x="11065" y="2551"/>
                    <a:pt x="11086" y="654"/>
                  </a:cubicBezTo>
                  <a:cubicBezTo>
                    <a:pt x="11086" y="148"/>
                    <a:pt x="10939" y="22"/>
                    <a:pt x="10454" y="22"/>
                  </a:cubicBezTo>
                  <a:lnTo>
                    <a:pt x="5585" y="22"/>
                  </a:lnTo>
                  <a:cubicBezTo>
                    <a:pt x="3941" y="22"/>
                    <a:pt x="2297" y="22"/>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71"/>
            <p:cNvSpPr/>
            <p:nvPr/>
          </p:nvSpPr>
          <p:spPr>
            <a:xfrm rot="-970049">
              <a:off x="9097607" y="3664608"/>
              <a:ext cx="212669" cy="135816"/>
            </a:xfrm>
            <a:custGeom>
              <a:avLst/>
              <a:gdLst/>
              <a:ahLst/>
              <a:cxnLst/>
              <a:rect l="l" t="t" r="r" b="b"/>
              <a:pathLst>
                <a:path w="10961" h="7000" extrusionOk="0">
                  <a:moveTo>
                    <a:pt x="534" y="0"/>
                  </a:moveTo>
                  <a:cubicBezTo>
                    <a:pt x="149" y="0"/>
                    <a:pt x="1" y="157"/>
                    <a:pt x="1" y="592"/>
                  </a:cubicBezTo>
                  <a:cubicBezTo>
                    <a:pt x="22" y="2531"/>
                    <a:pt x="22" y="4491"/>
                    <a:pt x="1" y="6430"/>
                  </a:cubicBezTo>
                  <a:cubicBezTo>
                    <a:pt x="1" y="6873"/>
                    <a:pt x="169" y="6999"/>
                    <a:pt x="591" y="6999"/>
                  </a:cubicBezTo>
                  <a:cubicBezTo>
                    <a:pt x="2224" y="6989"/>
                    <a:pt x="3857" y="6983"/>
                    <a:pt x="5491" y="6983"/>
                  </a:cubicBezTo>
                  <a:cubicBezTo>
                    <a:pt x="7124" y="6983"/>
                    <a:pt x="8758" y="6989"/>
                    <a:pt x="10391" y="6999"/>
                  </a:cubicBezTo>
                  <a:cubicBezTo>
                    <a:pt x="10791" y="6999"/>
                    <a:pt x="10960" y="6873"/>
                    <a:pt x="10960" y="6430"/>
                  </a:cubicBezTo>
                  <a:cubicBezTo>
                    <a:pt x="10939" y="4491"/>
                    <a:pt x="10939" y="2531"/>
                    <a:pt x="10960" y="592"/>
                  </a:cubicBezTo>
                  <a:cubicBezTo>
                    <a:pt x="10960" y="107"/>
                    <a:pt x="10791" y="2"/>
                    <a:pt x="10349" y="2"/>
                  </a:cubicBezTo>
                  <a:lnTo>
                    <a:pt x="612" y="2"/>
                  </a:lnTo>
                  <a:cubicBezTo>
                    <a:pt x="585" y="1"/>
                    <a:pt x="559" y="0"/>
                    <a:pt x="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71"/>
            <p:cNvSpPr/>
            <p:nvPr/>
          </p:nvSpPr>
          <p:spPr>
            <a:xfrm rot="-970049">
              <a:off x="8090987" y="3956405"/>
              <a:ext cx="210612" cy="135836"/>
            </a:xfrm>
            <a:custGeom>
              <a:avLst/>
              <a:gdLst/>
              <a:ahLst/>
              <a:cxnLst/>
              <a:rect l="l" t="t" r="r" b="b"/>
              <a:pathLst>
                <a:path w="10855" h="7001" extrusionOk="0">
                  <a:moveTo>
                    <a:pt x="654" y="1"/>
                  </a:moveTo>
                  <a:cubicBezTo>
                    <a:pt x="169" y="1"/>
                    <a:pt x="22" y="127"/>
                    <a:pt x="22" y="633"/>
                  </a:cubicBezTo>
                  <a:cubicBezTo>
                    <a:pt x="43" y="2530"/>
                    <a:pt x="43" y="4448"/>
                    <a:pt x="22" y="6345"/>
                  </a:cubicBezTo>
                  <a:cubicBezTo>
                    <a:pt x="0" y="6893"/>
                    <a:pt x="211" y="6998"/>
                    <a:pt x="717" y="6998"/>
                  </a:cubicBezTo>
                  <a:cubicBezTo>
                    <a:pt x="1230" y="6991"/>
                    <a:pt x="1745" y="6989"/>
                    <a:pt x="2262" y="6989"/>
                  </a:cubicBezTo>
                  <a:cubicBezTo>
                    <a:pt x="3295" y="6989"/>
                    <a:pt x="4335" y="6998"/>
                    <a:pt x="5375" y="6998"/>
                  </a:cubicBezTo>
                  <a:cubicBezTo>
                    <a:pt x="6443" y="6998"/>
                    <a:pt x="7511" y="6989"/>
                    <a:pt x="8572" y="6989"/>
                  </a:cubicBezTo>
                  <a:cubicBezTo>
                    <a:pt x="9103" y="6989"/>
                    <a:pt x="9632" y="6991"/>
                    <a:pt x="10159" y="6998"/>
                  </a:cubicBezTo>
                  <a:cubicBezTo>
                    <a:pt x="10191" y="6999"/>
                    <a:pt x="10221" y="7000"/>
                    <a:pt x="10250" y="7000"/>
                  </a:cubicBezTo>
                  <a:cubicBezTo>
                    <a:pt x="10706" y="7000"/>
                    <a:pt x="10855" y="6840"/>
                    <a:pt x="10855" y="6345"/>
                  </a:cubicBezTo>
                  <a:cubicBezTo>
                    <a:pt x="10812" y="4448"/>
                    <a:pt x="10812" y="2572"/>
                    <a:pt x="10855" y="675"/>
                  </a:cubicBezTo>
                  <a:cubicBezTo>
                    <a:pt x="10855" y="191"/>
                    <a:pt x="10728" y="1"/>
                    <a:pt x="10180" y="1"/>
                  </a:cubicBezTo>
                  <a:cubicBezTo>
                    <a:pt x="8599" y="11"/>
                    <a:pt x="7014" y="17"/>
                    <a:pt x="5425" y="17"/>
                  </a:cubicBezTo>
                  <a:cubicBezTo>
                    <a:pt x="3836" y="17"/>
                    <a:pt x="22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71"/>
            <p:cNvSpPr/>
            <p:nvPr/>
          </p:nvSpPr>
          <p:spPr>
            <a:xfrm rot="-970049">
              <a:off x="7574270" y="3471541"/>
              <a:ext cx="2381597" cy="596854"/>
            </a:xfrm>
            <a:custGeom>
              <a:avLst/>
              <a:gdLst/>
              <a:ahLst/>
              <a:cxnLst/>
              <a:rect l="l" t="t" r="r" b="b"/>
              <a:pathLst>
                <a:path w="122748" h="30762" extrusionOk="0">
                  <a:moveTo>
                    <a:pt x="22318" y="7534"/>
                  </a:moveTo>
                  <a:cubicBezTo>
                    <a:pt x="22778" y="7534"/>
                    <a:pt x="22910" y="7712"/>
                    <a:pt x="22910" y="8210"/>
                  </a:cubicBezTo>
                  <a:cubicBezTo>
                    <a:pt x="22868" y="10254"/>
                    <a:pt x="22868" y="12320"/>
                    <a:pt x="22910" y="14385"/>
                  </a:cubicBezTo>
                  <a:cubicBezTo>
                    <a:pt x="22910" y="14912"/>
                    <a:pt x="22762" y="15060"/>
                    <a:pt x="22235" y="15060"/>
                  </a:cubicBezTo>
                  <a:cubicBezTo>
                    <a:pt x="21561" y="15053"/>
                    <a:pt x="20887" y="15050"/>
                    <a:pt x="20212" y="15050"/>
                  </a:cubicBezTo>
                  <a:cubicBezTo>
                    <a:pt x="18863" y="15050"/>
                    <a:pt x="17514" y="15060"/>
                    <a:pt x="16166" y="15060"/>
                  </a:cubicBezTo>
                  <a:cubicBezTo>
                    <a:pt x="14859" y="15060"/>
                    <a:pt x="13543" y="15050"/>
                    <a:pt x="12223" y="15050"/>
                  </a:cubicBezTo>
                  <a:cubicBezTo>
                    <a:pt x="11564" y="15050"/>
                    <a:pt x="10903" y="15053"/>
                    <a:pt x="10243" y="15060"/>
                  </a:cubicBezTo>
                  <a:cubicBezTo>
                    <a:pt x="9716" y="15060"/>
                    <a:pt x="9590" y="14912"/>
                    <a:pt x="9590" y="14385"/>
                  </a:cubicBezTo>
                  <a:cubicBezTo>
                    <a:pt x="9611" y="12320"/>
                    <a:pt x="9611" y="10254"/>
                    <a:pt x="9590" y="8189"/>
                  </a:cubicBezTo>
                  <a:cubicBezTo>
                    <a:pt x="9569" y="7683"/>
                    <a:pt x="9737" y="7536"/>
                    <a:pt x="10264" y="7536"/>
                  </a:cubicBezTo>
                  <a:cubicBezTo>
                    <a:pt x="12256" y="7546"/>
                    <a:pt x="14253" y="7551"/>
                    <a:pt x="16250" y="7551"/>
                  </a:cubicBezTo>
                  <a:cubicBezTo>
                    <a:pt x="18247" y="7551"/>
                    <a:pt x="20244" y="7546"/>
                    <a:pt x="22235" y="7536"/>
                  </a:cubicBezTo>
                  <a:cubicBezTo>
                    <a:pt x="22264" y="7534"/>
                    <a:pt x="22291" y="7534"/>
                    <a:pt x="22318" y="7534"/>
                  </a:cubicBezTo>
                  <a:close/>
                  <a:moveTo>
                    <a:pt x="49023" y="7536"/>
                  </a:moveTo>
                  <a:cubicBezTo>
                    <a:pt x="49466" y="7536"/>
                    <a:pt x="49634" y="7641"/>
                    <a:pt x="49634" y="8126"/>
                  </a:cubicBezTo>
                  <a:cubicBezTo>
                    <a:pt x="49613" y="10233"/>
                    <a:pt x="49613" y="12341"/>
                    <a:pt x="49634" y="14449"/>
                  </a:cubicBezTo>
                  <a:cubicBezTo>
                    <a:pt x="49655" y="14954"/>
                    <a:pt x="49445" y="15060"/>
                    <a:pt x="48981" y="15060"/>
                  </a:cubicBezTo>
                  <a:lnTo>
                    <a:pt x="42995" y="15060"/>
                  </a:lnTo>
                  <a:cubicBezTo>
                    <a:pt x="41661" y="15060"/>
                    <a:pt x="40326" y="15050"/>
                    <a:pt x="38997" y="15050"/>
                  </a:cubicBezTo>
                  <a:cubicBezTo>
                    <a:pt x="38333" y="15050"/>
                    <a:pt x="37670" y="15053"/>
                    <a:pt x="37010" y="15060"/>
                  </a:cubicBezTo>
                  <a:cubicBezTo>
                    <a:pt x="36504" y="15060"/>
                    <a:pt x="36314" y="14933"/>
                    <a:pt x="36314" y="14406"/>
                  </a:cubicBezTo>
                  <a:cubicBezTo>
                    <a:pt x="36335" y="12320"/>
                    <a:pt x="36335" y="10233"/>
                    <a:pt x="36314" y="8147"/>
                  </a:cubicBezTo>
                  <a:cubicBezTo>
                    <a:pt x="36314" y="7704"/>
                    <a:pt x="36441" y="7536"/>
                    <a:pt x="36904" y="7536"/>
                  </a:cubicBezTo>
                  <a:close/>
                  <a:moveTo>
                    <a:pt x="76317" y="7515"/>
                  </a:moveTo>
                  <a:cubicBezTo>
                    <a:pt x="76780" y="7515"/>
                    <a:pt x="76907" y="7683"/>
                    <a:pt x="76907" y="8126"/>
                  </a:cubicBezTo>
                  <a:cubicBezTo>
                    <a:pt x="76886" y="10233"/>
                    <a:pt x="76886" y="12341"/>
                    <a:pt x="76907" y="14449"/>
                  </a:cubicBezTo>
                  <a:cubicBezTo>
                    <a:pt x="76907" y="14975"/>
                    <a:pt x="76696" y="15060"/>
                    <a:pt x="76254" y="15060"/>
                  </a:cubicBezTo>
                  <a:lnTo>
                    <a:pt x="64409" y="15060"/>
                  </a:lnTo>
                  <a:cubicBezTo>
                    <a:pt x="63924" y="15060"/>
                    <a:pt x="63713" y="14975"/>
                    <a:pt x="63713" y="14406"/>
                  </a:cubicBezTo>
                  <a:cubicBezTo>
                    <a:pt x="63734" y="12320"/>
                    <a:pt x="63734" y="10254"/>
                    <a:pt x="63713" y="8168"/>
                  </a:cubicBezTo>
                  <a:cubicBezTo>
                    <a:pt x="63713" y="7683"/>
                    <a:pt x="63840" y="7515"/>
                    <a:pt x="64346" y="7515"/>
                  </a:cubicBezTo>
                  <a:cubicBezTo>
                    <a:pt x="66337" y="7525"/>
                    <a:pt x="68334" y="7530"/>
                    <a:pt x="70331" y="7530"/>
                  </a:cubicBezTo>
                  <a:cubicBezTo>
                    <a:pt x="72328" y="7530"/>
                    <a:pt x="74325" y="7525"/>
                    <a:pt x="76317" y="7515"/>
                  </a:cubicBezTo>
                  <a:close/>
                  <a:moveTo>
                    <a:pt x="88562" y="7515"/>
                  </a:moveTo>
                  <a:cubicBezTo>
                    <a:pt x="89026" y="7515"/>
                    <a:pt x="89152" y="7683"/>
                    <a:pt x="89152" y="8126"/>
                  </a:cubicBezTo>
                  <a:cubicBezTo>
                    <a:pt x="89131" y="10233"/>
                    <a:pt x="89131" y="12341"/>
                    <a:pt x="89152" y="14449"/>
                  </a:cubicBezTo>
                  <a:cubicBezTo>
                    <a:pt x="89152" y="14912"/>
                    <a:pt x="89005" y="15060"/>
                    <a:pt x="88541" y="15060"/>
                  </a:cubicBezTo>
                  <a:cubicBezTo>
                    <a:pt x="88000" y="15053"/>
                    <a:pt x="87459" y="15050"/>
                    <a:pt x="86918" y="15050"/>
                  </a:cubicBezTo>
                  <a:cubicBezTo>
                    <a:pt x="85836" y="15050"/>
                    <a:pt x="84754" y="15060"/>
                    <a:pt x="83672" y="15060"/>
                  </a:cubicBezTo>
                  <a:cubicBezTo>
                    <a:pt x="82576" y="15060"/>
                    <a:pt x="81499" y="15050"/>
                    <a:pt x="80422" y="15050"/>
                  </a:cubicBezTo>
                  <a:cubicBezTo>
                    <a:pt x="79883" y="15050"/>
                    <a:pt x="79345" y="15053"/>
                    <a:pt x="78804" y="15060"/>
                  </a:cubicBezTo>
                  <a:cubicBezTo>
                    <a:pt x="78340" y="15060"/>
                    <a:pt x="78193" y="14891"/>
                    <a:pt x="78193" y="14449"/>
                  </a:cubicBezTo>
                  <a:cubicBezTo>
                    <a:pt x="78214" y="12341"/>
                    <a:pt x="78214" y="10233"/>
                    <a:pt x="78193" y="8126"/>
                  </a:cubicBezTo>
                  <a:cubicBezTo>
                    <a:pt x="78193" y="7662"/>
                    <a:pt x="78340" y="7515"/>
                    <a:pt x="78804" y="7515"/>
                  </a:cubicBezTo>
                  <a:cubicBezTo>
                    <a:pt x="80427" y="7525"/>
                    <a:pt x="82049" y="7530"/>
                    <a:pt x="83675" y="7530"/>
                  </a:cubicBezTo>
                  <a:cubicBezTo>
                    <a:pt x="85300" y="7530"/>
                    <a:pt x="86929" y="7525"/>
                    <a:pt x="88562" y="7515"/>
                  </a:cubicBezTo>
                  <a:close/>
                  <a:moveTo>
                    <a:pt x="103041" y="7515"/>
                  </a:moveTo>
                  <a:cubicBezTo>
                    <a:pt x="103505" y="7515"/>
                    <a:pt x="103652" y="7683"/>
                    <a:pt x="103652" y="8126"/>
                  </a:cubicBezTo>
                  <a:cubicBezTo>
                    <a:pt x="103631" y="10233"/>
                    <a:pt x="103610" y="12341"/>
                    <a:pt x="103652" y="14449"/>
                  </a:cubicBezTo>
                  <a:cubicBezTo>
                    <a:pt x="103652" y="14975"/>
                    <a:pt x="103442" y="15060"/>
                    <a:pt x="102978" y="15060"/>
                  </a:cubicBezTo>
                  <a:lnTo>
                    <a:pt x="97056" y="15060"/>
                  </a:lnTo>
                  <a:cubicBezTo>
                    <a:pt x="95735" y="15060"/>
                    <a:pt x="94405" y="15050"/>
                    <a:pt x="93078" y="15050"/>
                  </a:cubicBezTo>
                  <a:cubicBezTo>
                    <a:pt x="92414" y="15050"/>
                    <a:pt x="91751" y="15053"/>
                    <a:pt x="91091" y="15060"/>
                  </a:cubicBezTo>
                  <a:cubicBezTo>
                    <a:pt x="90585" y="15060"/>
                    <a:pt x="90459" y="14891"/>
                    <a:pt x="90459" y="14406"/>
                  </a:cubicBezTo>
                  <a:cubicBezTo>
                    <a:pt x="90480" y="12341"/>
                    <a:pt x="90480" y="10254"/>
                    <a:pt x="90459" y="8168"/>
                  </a:cubicBezTo>
                  <a:cubicBezTo>
                    <a:pt x="90438" y="7683"/>
                    <a:pt x="90585" y="7515"/>
                    <a:pt x="91070" y="7515"/>
                  </a:cubicBezTo>
                  <a:cubicBezTo>
                    <a:pt x="93072" y="7525"/>
                    <a:pt x="95069" y="7530"/>
                    <a:pt x="97064" y="7530"/>
                  </a:cubicBezTo>
                  <a:cubicBezTo>
                    <a:pt x="99058" y="7530"/>
                    <a:pt x="101050" y="7525"/>
                    <a:pt x="103041" y="7515"/>
                  </a:cubicBezTo>
                  <a:close/>
                  <a:moveTo>
                    <a:pt x="115371" y="7515"/>
                  </a:moveTo>
                  <a:cubicBezTo>
                    <a:pt x="115856" y="7515"/>
                    <a:pt x="116024" y="7641"/>
                    <a:pt x="116024" y="8147"/>
                  </a:cubicBezTo>
                  <a:cubicBezTo>
                    <a:pt x="116003" y="10254"/>
                    <a:pt x="116003" y="12362"/>
                    <a:pt x="116024" y="14470"/>
                  </a:cubicBezTo>
                  <a:cubicBezTo>
                    <a:pt x="116024" y="14933"/>
                    <a:pt x="115877" y="15060"/>
                    <a:pt x="115413" y="15060"/>
                  </a:cubicBezTo>
                  <a:cubicBezTo>
                    <a:pt x="114865" y="15053"/>
                    <a:pt x="114317" y="15050"/>
                    <a:pt x="113769" y="15050"/>
                  </a:cubicBezTo>
                  <a:cubicBezTo>
                    <a:pt x="112673" y="15050"/>
                    <a:pt x="111577" y="15060"/>
                    <a:pt x="110481" y="15060"/>
                  </a:cubicBezTo>
                  <a:cubicBezTo>
                    <a:pt x="109399" y="15060"/>
                    <a:pt x="108317" y="15050"/>
                    <a:pt x="107235" y="15050"/>
                  </a:cubicBezTo>
                  <a:cubicBezTo>
                    <a:pt x="106694" y="15050"/>
                    <a:pt x="106154" y="15053"/>
                    <a:pt x="105613" y="15060"/>
                  </a:cubicBezTo>
                  <a:cubicBezTo>
                    <a:pt x="105128" y="15060"/>
                    <a:pt x="104938" y="14933"/>
                    <a:pt x="104938" y="14385"/>
                  </a:cubicBezTo>
                  <a:cubicBezTo>
                    <a:pt x="104959" y="12320"/>
                    <a:pt x="104959" y="10233"/>
                    <a:pt x="104938" y="8147"/>
                  </a:cubicBezTo>
                  <a:cubicBezTo>
                    <a:pt x="104917" y="7662"/>
                    <a:pt x="105086" y="7515"/>
                    <a:pt x="105570" y="7515"/>
                  </a:cubicBezTo>
                  <a:cubicBezTo>
                    <a:pt x="107204" y="7525"/>
                    <a:pt x="108837" y="7530"/>
                    <a:pt x="110471" y="7530"/>
                  </a:cubicBezTo>
                  <a:cubicBezTo>
                    <a:pt x="112104" y="7530"/>
                    <a:pt x="113737" y="7525"/>
                    <a:pt x="115371" y="7515"/>
                  </a:cubicBezTo>
                  <a:close/>
                  <a:moveTo>
                    <a:pt x="61795" y="7536"/>
                  </a:moveTo>
                  <a:cubicBezTo>
                    <a:pt x="62259" y="7536"/>
                    <a:pt x="62407" y="7662"/>
                    <a:pt x="62407" y="8126"/>
                  </a:cubicBezTo>
                  <a:cubicBezTo>
                    <a:pt x="62385" y="10233"/>
                    <a:pt x="62385" y="12341"/>
                    <a:pt x="62407" y="14449"/>
                  </a:cubicBezTo>
                  <a:cubicBezTo>
                    <a:pt x="62407" y="14891"/>
                    <a:pt x="62322" y="15081"/>
                    <a:pt x="61837" y="15081"/>
                  </a:cubicBezTo>
                  <a:cubicBezTo>
                    <a:pt x="60109" y="15070"/>
                    <a:pt x="58386" y="15065"/>
                    <a:pt x="56666" y="15065"/>
                  </a:cubicBezTo>
                  <a:cubicBezTo>
                    <a:pt x="54946" y="15065"/>
                    <a:pt x="53228" y="15070"/>
                    <a:pt x="51510" y="15081"/>
                  </a:cubicBezTo>
                  <a:cubicBezTo>
                    <a:pt x="51089" y="15081"/>
                    <a:pt x="50941" y="14954"/>
                    <a:pt x="50941" y="14512"/>
                  </a:cubicBezTo>
                  <a:cubicBezTo>
                    <a:pt x="50941" y="12383"/>
                    <a:pt x="50941" y="10254"/>
                    <a:pt x="50941" y="8147"/>
                  </a:cubicBezTo>
                  <a:cubicBezTo>
                    <a:pt x="50920" y="7662"/>
                    <a:pt x="51110" y="7557"/>
                    <a:pt x="51552" y="7557"/>
                  </a:cubicBezTo>
                  <a:lnTo>
                    <a:pt x="56737" y="7557"/>
                  </a:lnTo>
                  <a:cubicBezTo>
                    <a:pt x="58423" y="7557"/>
                    <a:pt x="60109" y="7557"/>
                    <a:pt x="61795" y="7536"/>
                  </a:cubicBezTo>
                  <a:close/>
                  <a:moveTo>
                    <a:pt x="34354" y="7557"/>
                  </a:moveTo>
                  <a:cubicBezTo>
                    <a:pt x="34839" y="7557"/>
                    <a:pt x="35029" y="7683"/>
                    <a:pt x="35029" y="8210"/>
                  </a:cubicBezTo>
                  <a:cubicBezTo>
                    <a:pt x="35008" y="10297"/>
                    <a:pt x="35008" y="12383"/>
                    <a:pt x="35029" y="14470"/>
                  </a:cubicBezTo>
                  <a:cubicBezTo>
                    <a:pt x="35029" y="14954"/>
                    <a:pt x="34881" y="15102"/>
                    <a:pt x="34396" y="15102"/>
                  </a:cubicBezTo>
                  <a:cubicBezTo>
                    <a:pt x="32805" y="15091"/>
                    <a:pt x="31214" y="15086"/>
                    <a:pt x="29623" y="15086"/>
                  </a:cubicBezTo>
                  <a:cubicBezTo>
                    <a:pt x="28031" y="15086"/>
                    <a:pt x="26440" y="15091"/>
                    <a:pt x="24849" y="15102"/>
                  </a:cubicBezTo>
                  <a:cubicBezTo>
                    <a:pt x="24385" y="15102"/>
                    <a:pt x="24196" y="14975"/>
                    <a:pt x="24196" y="14470"/>
                  </a:cubicBezTo>
                  <a:cubicBezTo>
                    <a:pt x="24217" y="12362"/>
                    <a:pt x="24217" y="10254"/>
                    <a:pt x="24196" y="8147"/>
                  </a:cubicBezTo>
                  <a:cubicBezTo>
                    <a:pt x="24196" y="7683"/>
                    <a:pt x="24364" y="7557"/>
                    <a:pt x="24807" y="7557"/>
                  </a:cubicBezTo>
                  <a:lnTo>
                    <a:pt x="29612" y="7557"/>
                  </a:lnTo>
                  <a:cubicBezTo>
                    <a:pt x="30666" y="7557"/>
                    <a:pt x="31720" y="7566"/>
                    <a:pt x="32773" y="7566"/>
                  </a:cubicBezTo>
                  <a:cubicBezTo>
                    <a:pt x="33300" y="7566"/>
                    <a:pt x="33827" y="7564"/>
                    <a:pt x="34354" y="7557"/>
                  </a:cubicBezTo>
                  <a:close/>
                  <a:moveTo>
                    <a:pt x="34375" y="16472"/>
                  </a:moveTo>
                  <a:cubicBezTo>
                    <a:pt x="34923" y="16472"/>
                    <a:pt x="35029" y="16683"/>
                    <a:pt x="35029" y="17167"/>
                  </a:cubicBezTo>
                  <a:cubicBezTo>
                    <a:pt x="35008" y="19043"/>
                    <a:pt x="34986" y="20940"/>
                    <a:pt x="35029" y="22816"/>
                  </a:cubicBezTo>
                  <a:cubicBezTo>
                    <a:pt x="35029" y="23343"/>
                    <a:pt x="34881" y="23490"/>
                    <a:pt x="34354" y="23490"/>
                  </a:cubicBezTo>
                  <a:cubicBezTo>
                    <a:pt x="33820" y="23483"/>
                    <a:pt x="33286" y="23481"/>
                    <a:pt x="32752" y="23481"/>
                  </a:cubicBezTo>
                  <a:cubicBezTo>
                    <a:pt x="31685" y="23481"/>
                    <a:pt x="30617" y="23490"/>
                    <a:pt x="29549" y="23490"/>
                  </a:cubicBezTo>
                  <a:cubicBezTo>
                    <a:pt x="28509" y="23490"/>
                    <a:pt x="27479" y="23481"/>
                    <a:pt x="26445" y="23481"/>
                  </a:cubicBezTo>
                  <a:cubicBezTo>
                    <a:pt x="25928" y="23481"/>
                    <a:pt x="25411" y="23483"/>
                    <a:pt x="24891" y="23490"/>
                  </a:cubicBezTo>
                  <a:cubicBezTo>
                    <a:pt x="24385" y="23490"/>
                    <a:pt x="24196" y="23385"/>
                    <a:pt x="24196" y="22837"/>
                  </a:cubicBezTo>
                  <a:cubicBezTo>
                    <a:pt x="24217" y="20940"/>
                    <a:pt x="24217" y="19022"/>
                    <a:pt x="24196" y="17125"/>
                  </a:cubicBezTo>
                  <a:cubicBezTo>
                    <a:pt x="24196" y="16619"/>
                    <a:pt x="24343" y="16472"/>
                    <a:pt x="24828" y="16472"/>
                  </a:cubicBezTo>
                  <a:cubicBezTo>
                    <a:pt x="26665" y="16484"/>
                    <a:pt x="28503" y="16496"/>
                    <a:pt x="30340" y="16496"/>
                  </a:cubicBezTo>
                  <a:cubicBezTo>
                    <a:pt x="31685" y="16496"/>
                    <a:pt x="33030" y="16490"/>
                    <a:pt x="34375" y="16472"/>
                  </a:cubicBezTo>
                  <a:close/>
                  <a:moveTo>
                    <a:pt x="102999" y="16493"/>
                  </a:moveTo>
                  <a:cubicBezTo>
                    <a:pt x="103484" y="16493"/>
                    <a:pt x="103652" y="16619"/>
                    <a:pt x="103652" y="17125"/>
                  </a:cubicBezTo>
                  <a:cubicBezTo>
                    <a:pt x="103610" y="19022"/>
                    <a:pt x="103610" y="20940"/>
                    <a:pt x="103652" y="22837"/>
                  </a:cubicBezTo>
                  <a:cubicBezTo>
                    <a:pt x="103652" y="23385"/>
                    <a:pt x="103463" y="23490"/>
                    <a:pt x="102957" y="23490"/>
                  </a:cubicBezTo>
                  <a:lnTo>
                    <a:pt x="96971" y="23490"/>
                  </a:lnTo>
                  <a:cubicBezTo>
                    <a:pt x="95679" y="23490"/>
                    <a:pt x="94377" y="23481"/>
                    <a:pt x="93078" y="23481"/>
                  </a:cubicBezTo>
                  <a:cubicBezTo>
                    <a:pt x="92428" y="23481"/>
                    <a:pt x="91780" y="23483"/>
                    <a:pt x="91133" y="23490"/>
                  </a:cubicBezTo>
                  <a:cubicBezTo>
                    <a:pt x="91103" y="23491"/>
                    <a:pt x="91074" y="23492"/>
                    <a:pt x="91045" y="23492"/>
                  </a:cubicBezTo>
                  <a:cubicBezTo>
                    <a:pt x="90608" y="23492"/>
                    <a:pt x="90459" y="23332"/>
                    <a:pt x="90459" y="22837"/>
                  </a:cubicBezTo>
                  <a:cubicBezTo>
                    <a:pt x="90480" y="20940"/>
                    <a:pt x="90480" y="19064"/>
                    <a:pt x="90459" y="17188"/>
                  </a:cubicBezTo>
                  <a:cubicBezTo>
                    <a:pt x="90438" y="16683"/>
                    <a:pt x="90543" y="16493"/>
                    <a:pt x="91091" y="16493"/>
                  </a:cubicBezTo>
                  <a:cubicBezTo>
                    <a:pt x="93083" y="16503"/>
                    <a:pt x="95069" y="16509"/>
                    <a:pt x="97053" y="16509"/>
                  </a:cubicBezTo>
                  <a:cubicBezTo>
                    <a:pt x="99037" y="16509"/>
                    <a:pt x="101018" y="16503"/>
                    <a:pt x="102999" y="16493"/>
                  </a:cubicBezTo>
                  <a:close/>
                  <a:moveTo>
                    <a:pt x="22172" y="16493"/>
                  </a:moveTo>
                  <a:cubicBezTo>
                    <a:pt x="22762" y="16493"/>
                    <a:pt x="22910" y="16683"/>
                    <a:pt x="22910" y="17252"/>
                  </a:cubicBezTo>
                  <a:cubicBezTo>
                    <a:pt x="22868" y="19127"/>
                    <a:pt x="22868" y="20982"/>
                    <a:pt x="22910" y="22858"/>
                  </a:cubicBezTo>
                  <a:cubicBezTo>
                    <a:pt x="22910" y="23385"/>
                    <a:pt x="22741" y="23511"/>
                    <a:pt x="22214" y="23511"/>
                  </a:cubicBezTo>
                  <a:cubicBezTo>
                    <a:pt x="20223" y="23501"/>
                    <a:pt x="18226" y="23495"/>
                    <a:pt x="16229" y="23495"/>
                  </a:cubicBezTo>
                  <a:cubicBezTo>
                    <a:pt x="14232" y="23495"/>
                    <a:pt x="12235" y="23501"/>
                    <a:pt x="10243" y="23511"/>
                  </a:cubicBezTo>
                  <a:cubicBezTo>
                    <a:pt x="9716" y="23511"/>
                    <a:pt x="9590" y="23343"/>
                    <a:pt x="9590" y="22837"/>
                  </a:cubicBezTo>
                  <a:cubicBezTo>
                    <a:pt x="9611" y="20940"/>
                    <a:pt x="9611" y="19064"/>
                    <a:pt x="9590" y="17167"/>
                  </a:cubicBezTo>
                  <a:cubicBezTo>
                    <a:pt x="9569" y="16640"/>
                    <a:pt x="9737" y="16514"/>
                    <a:pt x="10264" y="16514"/>
                  </a:cubicBezTo>
                  <a:lnTo>
                    <a:pt x="16250" y="16514"/>
                  </a:lnTo>
                  <a:cubicBezTo>
                    <a:pt x="17240" y="16514"/>
                    <a:pt x="18226" y="16519"/>
                    <a:pt x="19211" y="16519"/>
                  </a:cubicBezTo>
                  <a:cubicBezTo>
                    <a:pt x="20196" y="16519"/>
                    <a:pt x="21182" y="16514"/>
                    <a:pt x="22172" y="16493"/>
                  </a:cubicBezTo>
                  <a:close/>
                  <a:moveTo>
                    <a:pt x="49051" y="16512"/>
                  </a:moveTo>
                  <a:cubicBezTo>
                    <a:pt x="49504" y="16512"/>
                    <a:pt x="49634" y="16672"/>
                    <a:pt x="49634" y="17167"/>
                  </a:cubicBezTo>
                  <a:cubicBezTo>
                    <a:pt x="49613" y="19085"/>
                    <a:pt x="49613" y="21003"/>
                    <a:pt x="49634" y="22900"/>
                  </a:cubicBezTo>
                  <a:cubicBezTo>
                    <a:pt x="49634" y="23364"/>
                    <a:pt x="49508" y="23511"/>
                    <a:pt x="49044" y="23511"/>
                  </a:cubicBezTo>
                  <a:cubicBezTo>
                    <a:pt x="47021" y="23501"/>
                    <a:pt x="44998" y="23495"/>
                    <a:pt x="42977" y="23495"/>
                  </a:cubicBezTo>
                  <a:cubicBezTo>
                    <a:pt x="40956" y="23495"/>
                    <a:pt x="38938" y="23501"/>
                    <a:pt x="36925" y="23511"/>
                  </a:cubicBezTo>
                  <a:cubicBezTo>
                    <a:pt x="36462" y="23511"/>
                    <a:pt x="36314" y="23364"/>
                    <a:pt x="36314" y="22900"/>
                  </a:cubicBezTo>
                  <a:cubicBezTo>
                    <a:pt x="36335" y="20982"/>
                    <a:pt x="36335" y="19043"/>
                    <a:pt x="36314" y="17104"/>
                  </a:cubicBezTo>
                  <a:cubicBezTo>
                    <a:pt x="36314" y="16662"/>
                    <a:pt x="36462" y="16514"/>
                    <a:pt x="36925" y="16514"/>
                  </a:cubicBezTo>
                  <a:lnTo>
                    <a:pt x="48960" y="16514"/>
                  </a:lnTo>
                  <a:cubicBezTo>
                    <a:pt x="48992" y="16513"/>
                    <a:pt x="49022" y="16512"/>
                    <a:pt x="49051" y="16512"/>
                  </a:cubicBezTo>
                  <a:close/>
                  <a:moveTo>
                    <a:pt x="61816" y="16514"/>
                  </a:moveTo>
                  <a:cubicBezTo>
                    <a:pt x="62259" y="16514"/>
                    <a:pt x="62428" y="16640"/>
                    <a:pt x="62428" y="17104"/>
                  </a:cubicBezTo>
                  <a:cubicBezTo>
                    <a:pt x="62407" y="19043"/>
                    <a:pt x="62407" y="21003"/>
                    <a:pt x="62428" y="22963"/>
                  </a:cubicBezTo>
                  <a:cubicBezTo>
                    <a:pt x="62428" y="23385"/>
                    <a:pt x="62259" y="23511"/>
                    <a:pt x="61837" y="23511"/>
                  </a:cubicBezTo>
                  <a:cubicBezTo>
                    <a:pt x="60120" y="23501"/>
                    <a:pt x="58397" y="23495"/>
                    <a:pt x="56674" y="23495"/>
                  </a:cubicBezTo>
                  <a:cubicBezTo>
                    <a:pt x="54951" y="23495"/>
                    <a:pt x="53228" y="23501"/>
                    <a:pt x="51510" y="23511"/>
                  </a:cubicBezTo>
                  <a:cubicBezTo>
                    <a:pt x="51089" y="23511"/>
                    <a:pt x="50941" y="23385"/>
                    <a:pt x="50941" y="22942"/>
                  </a:cubicBezTo>
                  <a:cubicBezTo>
                    <a:pt x="50962" y="21003"/>
                    <a:pt x="50962" y="19043"/>
                    <a:pt x="50941" y="17104"/>
                  </a:cubicBezTo>
                  <a:cubicBezTo>
                    <a:pt x="50941" y="16619"/>
                    <a:pt x="51110" y="16514"/>
                    <a:pt x="51552" y="16514"/>
                  </a:cubicBezTo>
                  <a:close/>
                  <a:moveTo>
                    <a:pt x="76232" y="16514"/>
                  </a:moveTo>
                  <a:cubicBezTo>
                    <a:pt x="76717" y="16514"/>
                    <a:pt x="76907" y="16640"/>
                    <a:pt x="76907" y="17167"/>
                  </a:cubicBezTo>
                  <a:cubicBezTo>
                    <a:pt x="76886" y="19085"/>
                    <a:pt x="76886" y="20982"/>
                    <a:pt x="76907" y="22900"/>
                  </a:cubicBezTo>
                  <a:cubicBezTo>
                    <a:pt x="76907" y="23406"/>
                    <a:pt x="76738" y="23511"/>
                    <a:pt x="76254" y="23511"/>
                  </a:cubicBezTo>
                  <a:lnTo>
                    <a:pt x="64367" y="23511"/>
                  </a:lnTo>
                  <a:cubicBezTo>
                    <a:pt x="63882" y="23511"/>
                    <a:pt x="63713" y="23406"/>
                    <a:pt x="63713" y="22900"/>
                  </a:cubicBezTo>
                  <a:cubicBezTo>
                    <a:pt x="63734" y="20961"/>
                    <a:pt x="63734" y="19022"/>
                    <a:pt x="63713" y="17104"/>
                  </a:cubicBezTo>
                  <a:cubicBezTo>
                    <a:pt x="63713" y="16619"/>
                    <a:pt x="63882" y="16514"/>
                    <a:pt x="64324" y="16514"/>
                  </a:cubicBezTo>
                  <a:close/>
                  <a:moveTo>
                    <a:pt x="88541" y="16514"/>
                  </a:moveTo>
                  <a:cubicBezTo>
                    <a:pt x="88983" y="16514"/>
                    <a:pt x="89152" y="16619"/>
                    <a:pt x="89152" y="17104"/>
                  </a:cubicBezTo>
                  <a:cubicBezTo>
                    <a:pt x="89131" y="19043"/>
                    <a:pt x="89131" y="21003"/>
                    <a:pt x="89152" y="22942"/>
                  </a:cubicBezTo>
                  <a:cubicBezTo>
                    <a:pt x="89152" y="23385"/>
                    <a:pt x="89005" y="23511"/>
                    <a:pt x="88583" y="23511"/>
                  </a:cubicBezTo>
                  <a:cubicBezTo>
                    <a:pt x="86950" y="23501"/>
                    <a:pt x="85316" y="23495"/>
                    <a:pt x="83683" y="23495"/>
                  </a:cubicBezTo>
                  <a:cubicBezTo>
                    <a:pt x="82049" y="23495"/>
                    <a:pt x="80416" y="23501"/>
                    <a:pt x="78783" y="23511"/>
                  </a:cubicBezTo>
                  <a:cubicBezTo>
                    <a:pt x="78361" y="23511"/>
                    <a:pt x="78214" y="23385"/>
                    <a:pt x="78214" y="22942"/>
                  </a:cubicBezTo>
                  <a:cubicBezTo>
                    <a:pt x="78235" y="21003"/>
                    <a:pt x="78235" y="19043"/>
                    <a:pt x="78214" y="17104"/>
                  </a:cubicBezTo>
                  <a:cubicBezTo>
                    <a:pt x="78193" y="16640"/>
                    <a:pt x="78361" y="16514"/>
                    <a:pt x="78825" y="16514"/>
                  </a:cubicBezTo>
                  <a:close/>
                  <a:moveTo>
                    <a:pt x="115392" y="16514"/>
                  </a:moveTo>
                  <a:cubicBezTo>
                    <a:pt x="115877" y="16514"/>
                    <a:pt x="116024" y="16662"/>
                    <a:pt x="116024" y="17146"/>
                  </a:cubicBezTo>
                  <a:cubicBezTo>
                    <a:pt x="116003" y="19064"/>
                    <a:pt x="116003" y="20961"/>
                    <a:pt x="116024" y="22879"/>
                  </a:cubicBezTo>
                  <a:cubicBezTo>
                    <a:pt x="116045" y="23343"/>
                    <a:pt x="115919" y="23532"/>
                    <a:pt x="115413" y="23532"/>
                  </a:cubicBezTo>
                  <a:cubicBezTo>
                    <a:pt x="113769" y="23522"/>
                    <a:pt x="112125" y="23516"/>
                    <a:pt x="110481" y="23516"/>
                  </a:cubicBezTo>
                  <a:cubicBezTo>
                    <a:pt x="108837" y="23516"/>
                    <a:pt x="107193" y="23522"/>
                    <a:pt x="105549" y="23532"/>
                  </a:cubicBezTo>
                  <a:cubicBezTo>
                    <a:pt x="105086" y="23532"/>
                    <a:pt x="104938" y="23385"/>
                    <a:pt x="104938" y="22921"/>
                  </a:cubicBezTo>
                  <a:cubicBezTo>
                    <a:pt x="104959" y="20982"/>
                    <a:pt x="104959" y="19064"/>
                    <a:pt x="104938" y="17125"/>
                  </a:cubicBezTo>
                  <a:cubicBezTo>
                    <a:pt x="104938" y="16619"/>
                    <a:pt x="105128" y="16514"/>
                    <a:pt x="105591" y="16514"/>
                  </a:cubicBezTo>
                  <a:close/>
                  <a:moveTo>
                    <a:pt x="8968" y="1"/>
                  </a:moveTo>
                  <a:cubicBezTo>
                    <a:pt x="8763" y="1"/>
                    <a:pt x="8557" y="54"/>
                    <a:pt x="8367" y="159"/>
                  </a:cubicBezTo>
                  <a:cubicBezTo>
                    <a:pt x="8367" y="1887"/>
                    <a:pt x="8346" y="3615"/>
                    <a:pt x="8367" y="5344"/>
                  </a:cubicBezTo>
                  <a:cubicBezTo>
                    <a:pt x="8388" y="5892"/>
                    <a:pt x="8283" y="6102"/>
                    <a:pt x="7672" y="6102"/>
                  </a:cubicBezTo>
                  <a:cubicBezTo>
                    <a:pt x="5164" y="6081"/>
                    <a:pt x="2677" y="6081"/>
                    <a:pt x="190" y="6081"/>
                  </a:cubicBezTo>
                  <a:cubicBezTo>
                    <a:pt x="0" y="6566"/>
                    <a:pt x="0" y="7072"/>
                    <a:pt x="190" y="7536"/>
                  </a:cubicBezTo>
                  <a:cubicBezTo>
                    <a:pt x="1848" y="7536"/>
                    <a:pt x="3515" y="7545"/>
                    <a:pt x="5179" y="7545"/>
                  </a:cubicBezTo>
                  <a:cubicBezTo>
                    <a:pt x="6011" y="7545"/>
                    <a:pt x="6843" y="7543"/>
                    <a:pt x="7672" y="7536"/>
                  </a:cubicBezTo>
                  <a:cubicBezTo>
                    <a:pt x="7700" y="7535"/>
                    <a:pt x="7727" y="7534"/>
                    <a:pt x="7753" y="7534"/>
                  </a:cubicBezTo>
                  <a:cubicBezTo>
                    <a:pt x="8253" y="7534"/>
                    <a:pt x="8367" y="7730"/>
                    <a:pt x="8367" y="8231"/>
                  </a:cubicBezTo>
                  <a:cubicBezTo>
                    <a:pt x="8346" y="10275"/>
                    <a:pt x="8346" y="12320"/>
                    <a:pt x="8367" y="14343"/>
                  </a:cubicBezTo>
                  <a:cubicBezTo>
                    <a:pt x="8388" y="14891"/>
                    <a:pt x="8241" y="15060"/>
                    <a:pt x="7672" y="15060"/>
                  </a:cubicBezTo>
                  <a:cubicBezTo>
                    <a:pt x="5185" y="15039"/>
                    <a:pt x="2677" y="15039"/>
                    <a:pt x="190" y="15039"/>
                  </a:cubicBezTo>
                  <a:cubicBezTo>
                    <a:pt x="0" y="15523"/>
                    <a:pt x="0" y="16029"/>
                    <a:pt x="190" y="16493"/>
                  </a:cubicBezTo>
                  <a:cubicBezTo>
                    <a:pt x="1433" y="16493"/>
                    <a:pt x="2682" y="16498"/>
                    <a:pt x="3931" y="16498"/>
                  </a:cubicBezTo>
                  <a:cubicBezTo>
                    <a:pt x="5180" y="16498"/>
                    <a:pt x="6428" y="16493"/>
                    <a:pt x="7672" y="16472"/>
                  </a:cubicBezTo>
                  <a:cubicBezTo>
                    <a:pt x="8241" y="16472"/>
                    <a:pt x="8367" y="16640"/>
                    <a:pt x="8367" y="17188"/>
                  </a:cubicBezTo>
                  <a:cubicBezTo>
                    <a:pt x="8346" y="19043"/>
                    <a:pt x="8346" y="20919"/>
                    <a:pt x="8367" y="22774"/>
                  </a:cubicBezTo>
                  <a:cubicBezTo>
                    <a:pt x="8388" y="23322"/>
                    <a:pt x="8241" y="23490"/>
                    <a:pt x="7672" y="23490"/>
                  </a:cubicBezTo>
                  <a:cubicBezTo>
                    <a:pt x="5185" y="23469"/>
                    <a:pt x="2677" y="23469"/>
                    <a:pt x="190" y="23469"/>
                  </a:cubicBezTo>
                  <a:cubicBezTo>
                    <a:pt x="0" y="23933"/>
                    <a:pt x="0" y="24460"/>
                    <a:pt x="190" y="24923"/>
                  </a:cubicBezTo>
                  <a:cubicBezTo>
                    <a:pt x="1433" y="24923"/>
                    <a:pt x="2682" y="24929"/>
                    <a:pt x="3933" y="24929"/>
                  </a:cubicBezTo>
                  <a:cubicBezTo>
                    <a:pt x="5185" y="24929"/>
                    <a:pt x="6439" y="24923"/>
                    <a:pt x="7693" y="24902"/>
                  </a:cubicBezTo>
                  <a:cubicBezTo>
                    <a:pt x="8262" y="24902"/>
                    <a:pt x="8367" y="25092"/>
                    <a:pt x="8367" y="25619"/>
                  </a:cubicBezTo>
                  <a:cubicBezTo>
                    <a:pt x="8346" y="27115"/>
                    <a:pt x="8367" y="28612"/>
                    <a:pt x="8346" y="30108"/>
                  </a:cubicBezTo>
                  <a:cubicBezTo>
                    <a:pt x="8346" y="30551"/>
                    <a:pt x="8431" y="30740"/>
                    <a:pt x="8936" y="30740"/>
                  </a:cubicBezTo>
                  <a:cubicBezTo>
                    <a:pt x="9442" y="30740"/>
                    <a:pt x="9569" y="30551"/>
                    <a:pt x="9569" y="30087"/>
                  </a:cubicBezTo>
                  <a:cubicBezTo>
                    <a:pt x="9548" y="28591"/>
                    <a:pt x="9569" y="27094"/>
                    <a:pt x="9548" y="25598"/>
                  </a:cubicBezTo>
                  <a:cubicBezTo>
                    <a:pt x="9527" y="25113"/>
                    <a:pt x="9632" y="24902"/>
                    <a:pt x="10180" y="24902"/>
                  </a:cubicBezTo>
                  <a:cubicBezTo>
                    <a:pt x="12193" y="24913"/>
                    <a:pt x="14205" y="24918"/>
                    <a:pt x="16216" y="24918"/>
                  </a:cubicBezTo>
                  <a:cubicBezTo>
                    <a:pt x="18226" y="24918"/>
                    <a:pt x="20233" y="24913"/>
                    <a:pt x="22235" y="24902"/>
                  </a:cubicBezTo>
                  <a:cubicBezTo>
                    <a:pt x="22741" y="24902"/>
                    <a:pt x="22868" y="25092"/>
                    <a:pt x="22868" y="25556"/>
                  </a:cubicBezTo>
                  <a:cubicBezTo>
                    <a:pt x="22847" y="27031"/>
                    <a:pt x="22868" y="28506"/>
                    <a:pt x="22847" y="29960"/>
                  </a:cubicBezTo>
                  <a:cubicBezTo>
                    <a:pt x="22847" y="30445"/>
                    <a:pt x="22847" y="30719"/>
                    <a:pt x="23500" y="30740"/>
                  </a:cubicBezTo>
                  <a:cubicBezTo>
                    <a:pt x="23521" y="30741"/>
                    <a:pt x="23541" y="30741"/>
                    <a:pt x="23560" y="30741"/>
                  </a:cubicBezTo>
                  <a:cubicBezTo>
                    <a:pt x="24155" y="30741"/>
                    <a:pt x="24174" y="30430"/>
                    <a:pt x="24174" y="29960"/>
                  </a:cubicBezTo>
                  <a:cubicBezTo>
                    <a:pt x="24153" y="28506"/>
                    <a:pt x="24174" y="27052"/>
                    <a:pt x="24153" y="25598"/>
                  </a:cubicBezTo>
                  <a:cubicBezTo>
                    <a:pt x="24153" y="25113"/>
                    <a:pt x="24259" y="24923"/>
                    <a:pt x="24807" y="24923"/>
                  </a:cubicBezTo>
                  <a:cubicBezTo>
                    <a:pt x="26398" y="24934"/>
                    <a:pt x="27989" y="24939"/>
                    <a:pt x="29580" y="24939"/>
                  </a:cubicBezTo>
                  <a:cubicBezTo>
                    <a:pt x="31172" y="24939"/>
                    <a:pt x="32763" y="24934"/>
                    <a:pt x="34354" y="24923"/>
                  </a:cubicBezTo>
                  <a:cubicBezTo>
                    <a:pt x="34860" y="24923"/>
                    <a:pt x="34986" y="25092"/>
                    <a:pt x="34986" y="25577"/>
                  </a:cubicBezTo>
                  <a:cubicBezTo>
                    <a:pt x="34965" y="27073"/>
                    <a:pt x="34986" y="28548"/>
                    <a:pt x="34965" y="30045"/>
                  </a:cubicBezTo>
                  <a:cubicBezTo>
                    <a:pt x="34965" y="30529"/>
                    <a:pt x="35050" y="30761"/>
                    <a:pt x="35619" y="30761"/>
                  </a:cubicBezTo>
                  <a:cubicBezTo>
                    <a:pt x="36188" y="30761"/>
                    <a:pt x="36293" y="30551"/>
                    <a:pt x="36293" y="30024"/>
                  </a:cubicBezTo>
                  <a:cubicBezTo>
                    <a:pt x="36272" y="28591"/>
                    <a:pt x="36314" y="27178"/>
                    <a:pt x="36272" y="25745"/>
                  </a:cubicBezTo>
                  <a:cubicBezTo>
                    <a:pt x="36272" y="25134"/>
                    <a:pt x="36420" y="24923"/>
                    <a:pt x="37073" y="24923"/>
                  </a:cubicBezTo>
                  <a:cubicBezTo>
                    <a:pt x="39033" y="24934"/>
                    <a:pt x="40998" y="24939"/>
                    <a:pt x="42964" y="24939"/>
                  </a:cubicBezTo>
                  <a:cubicBezTo>
                    <a:pt x="44929" y="24939"/>
                    <a:pt x="46894" y="24934"/>
                    <a:pt x="48855" y="24923"/>
                  </a:cubicBezTo>
                  <a:cubicBezTo>
                    <a:pt x="49487" y="24923"/>
                    <a:pt x="49634" y="25134"/>
                    <a:pt x="49613" y="25703"/>
                  </a:cubicBezTo>
                  <a:cubicBezTo>
                    <a:pt x="49592" y="27094"/>
                    <a:pt x="49613" y="28485"/>
                    <a:pt x="49613" y="29855"/>
                  </a:cubicBezTo>
                  <a:cubicBezTo>
                    <a:pt x="49613" y="30298"/>
                    <a:pt x="49466" y="30740"/>
                    <a:pt x="50246" y="30761"/>
                  </a:cubicBezTo>
                  <a:cubicBezTo>
                    <a:pt x="50263" y="30762"/>
                    <a:pt x="50280" y="30762"/>
                    <a:pt x="50296" y="30762"/>
                  </a:cubicBezTo>
                  <a:cubicBezTo>
                    <a:pt x="51061" y="30762"/>
                    <a:pt x="50920" y="30288"/>
                    <a:pt x="50920" y="29834"/>
                  </a:cubicBezTo>
                  <a:cubicBezTo>
                    <a:pt x="50920" y="28422"/>
                    <a:pt x="50941" y="27010"/>
                    <a:pt x="50920" y="25619"/>
                  </a:cubicBezTo>
                  <a:cubicBezTo>
                    <a:pt x="50920" y="25113"/>
                    <a:pt x="51025" y="24923"/>
                    <a:pt x="51573" y="24923"/>
                  </a:cubicBezTo>
                  <a:cubicBezTo>
                    <a:pt x="53270" y="24934"/>
                    <a:pt x="54961" y="24939"/>
                    <a:pt x="56650" y="24939"/>
                  </a:cubicBezTo>
                  <a:cubicBezTo>
                    <a:pt x="58339" y="24939"/>
                    <a:pt x="60025" y="24934"/>
                    <a:pt x="61711" y="24923"/>
                  </a:cubicBezTo>
                  <a:cubicBezTo>
                    <a:pt x="62280" y="24923"/>
                    <a:pt x="62407" y="25113"/>
                    <a:pt x="62407" y="25640"/>
                  </a:cubicBezTo>
                  <a:cubicBezTo>
                    <a:pt x="62385" y="27073"/>
                    <a:pt x="62407" y="28485"/>
                    <a:pt x="62407" y="29918"/>
                  </a:cubicBezTo>
                  <a:cubicBezTo>
                    <a:pt x="62407" y="30382"/>
                    <a:pt x="62343" y="30761"/>
                    <a:pt x="63039" y="30761"/>
                  </a:cubicBezTo>
                  <a:cubicBezTo>
                    <a:pt x="63798" y="30761"/>
                    <a:pt x="63734" y="30361"/>
                    <a:pt x="63734" y="29897"/>
                  </a:cubicBezTo>
                  <a:cubicBezTo>
                    <a:pt x="63713" y="28464"/>
                    <a:pt x="63734" y="27031"/>
                    <a:pt x="63713" y="25598"/>
                  </a:cubicBezTo>
                  <a:cubicBezTo>
                    <a:pt x="63713" y="25113"/>
                    <a:pt x="63819" y="24923"/>
                    <a:pt x="64367" y="24923"/>
                  </a:cubicBezTo>
                  <a:cubicBezTo>
                    <a:pt x="66348" y="24934"/>
                    <a:pt x="68324" y="24939"/>
                    <a:pt x="70300" y="24939"/>
                  </a:cubicBezTo>
                  <a:cubicBezTo>
                    <a:pt x="72275" y="24939"/>
                    <a:pt x="74251" y="24934"/>
                    <a:pt x="76232" y="24923"/>
                  </a:cubicBezTo>
                  <a:cubicBezTo>
                    <a:pt x="76801" y="24923"/>
                    <a:pt x="76928" y="25113"/>
                    <a:pt x="76907" y="25640"/>
                  </a:cubicBezTo>
                  <a:cubicBezTo>
                    <a:pt x="76886" y="27052"/>
                    <a:pt x="76907" y="28443"/>
                    <a:pt x="76907" y="29855"/>
                  </a:cubicBezTo>
                  <a:cubicBezTo>
                    <a:pt x="76907" y="30298"/>
                    <a:pt x="76780" y="30740"/>
                    <a:pt x="77560" y="30761"/>
                  </a:cubicBezTo>
                  <a:cubicBezTo>
                    <a:pt x="77578" y="30762"/>
                    <a:pt x="77594" y="30762"/>
                    <a:pt x="77611" y="30762"/>
                  </a:cubicBezTo>
                  <a:cubicBezTo>
                    <a:pt x="78375" y="30762"/>
                    <a:pt x="78214" y="30288"/>
                    <a:pt x="78214" y="29834"/>
                  </a:cubicBezTo>
                  <a:cubicBezTo>
                    <a:pt x="78214" y="28422"/>
                    <a:pt x="78256" y="27010"/>
                    <a:pt x="78214" y="25619"/>
                  </a:cubicBezTo>
                  <a:cubicBezTo>
                    <a:pt x="78214" y="25113"/>
                    <a:pt x="78340" y="24923"/>
                    <a:pt x="78888" y="24923"/>
                  </a:cubicBezTo>
                  <a:cubicBezTo>
                    <a:pt x="80490" y="24934"/>
                    <a:pt x="82092" y="24939"/>
                    <a:pt x="83693" y="24939"/>
                  </a:cubicBezTo>
                  <a:cubicBezTo>
                    <a:pt x="85295" y="24939"/>
                    <a:pt x="86897" y="24934"/>
                    <a:pt x="88499" y="24923"/>
                  </a:cubicBezTo>
                  <a:cubicBezTo>
                    <a:pt x="89068" y="24923"/>
                    <a:pt x="89173" y="25113"/>
                    <a:pt x="89173" y="25640"/>
                  </a:cubicBezTo>
                  <a:cubicBezTo>
                    <a:pt x="89152" y="27094"/>
                    <a:pt x="89173" y="28548"/>
                    <a:pt x="89152" y="29982"/>
                  </a:cubicBezTo>
                  <a:cubicBezTo>
                    <a:pt x="89152" y="30466"/>
                    <a:pt x="89194" y="30761"/>
                    <a:pt x="89805" y="30761"/>
                  </a:cubicBezTo>
                  <a:cubicBezTo>
                    <a:pt x="90396" y="30740"/>
                    <a:pt x="90480" y="30551"/>
                    <a:pt x="90480" y="30024"/>
                  </a:cubicBezTo>
                  <a:cubicBezTo>
                    <a:pt x="90480" y="28527"/>
                    <a:pt x="90501" y="27031"/>
                    <a:pt x="90480" y="25534"/>
                  </a:cubicBezTo>
                  <a:cubicBezTo>
                    <a:pt x="90459" y="25092"/>
                    <a:pt x="90585" y="24923"/>
                    <a:pt x="91070" y="24923"/>
                  </a:cubicBezTo>
                  <a:cubicBezTo>
                    <a:pt x="93062" y="24934"/>
                    <a:pt x="95059" y="24939"/>
                    <a:pt x="97056" y="24939"/>
                  </a:cubicBezTo>
                  <a:cubicBezTo>
                    <a:pt x="99053" y="24939"/>
                    <a:pt x="101050" y="24934"/>
                    <a:pt x="103041" y="24923"/>
                  </a:cubicBezTo>
                  <a:cubicBezTo>
                    <a:pt x="103568" y="24923"/>
                    <a:pt x="103674" y="25113"/>
                    <a:pt x="103674" y="25577"/>
                  </a:cubicBezTo>
                  <a:cubicBezTo>
                    <a:pt x="103652" y="27052"/>
                    <a:pt x="103674" y="28527"/>
                    <a:pt x="103652" y="29982"/>
                  </a:cubicBezTo>
                  <a:cubicBezTo>
                    <a:pt x="103631" y="30466"/>
                    <a:pt x="103674" y="30761"/>
                    <a:pt x="104306" y="30761"/>
                  </a:cubicBezTo>
                  <a:cubicBezTo>
                    <a:pt x="104875" y="30740"/>
                    <a:pt x="104980" y="30551"/>
                    <a:pt x="104980" y="30024"/>
                  </a:cubicBezTo>
                  <a:cubicBezTo>
                    <a:pt x="104959" y="28527"/>
                    <a:pt x="104980" y="27031"/>
                    <a:pt x="104959" y="25534"/>
                  </a:cubicBezTo>
                  <a:cubicBezTo>
                    <a:pt x="104959" y="25092"/>
                    <a:pt x="105086" y="24923"/>
                    <a:pt x="105549" y="24923"/>
                  </a:cubicBezTo>
                  <a:cubicBezTo>
                    <a:pt x="107193" y="24934"/>
                    <a:pt x="108837" y="24939"/>
                    <a:pt x="110484" y="24939"/>
                  </a:cubicBezTo>
                  <a:cubicBezTo>
                    <a:pt x="112130" y="24939"/>
                    <a:pt x="113780" y="24934"/>
                    <a:pt x="115434" y="24923"/>
                  </a:cubicBezTo>
                  <a:cubicBezTo>
                    <a:pt x="115940" y="24923"/>
                    <a:pt x="116045" y="25113"/>
                    <a:pt x="116045" y="25577"/>
                  </a:cubicBezTo>
                  <a:cubicBezTo>
                    <a:pt x="116024" y="27052"/>
                    <a:pt x="116045" y="28527"/>
                    <a:pt x="116024" y="29982"/>
                  </a:cubicBezTo>
                  <a:cubicBezTo>
                    <a:pt x="116024" y="30466"/>
                    <a:pt x="116066" y="30761"/>
                    <a:pt x="116678" y="30761"/>
                  </a:cubicBezTo>
                  <a:cubicBezTo>
                    <a:pt x="117268" y="30740"/>
                    <a:pt x="117373" y="30551"/>
                    <a:pt x="117373" y="30024"/>
                  </a:cubicBezTo>
                  <a:cubicBezTo>
                    <a:pt x="117352" y="28527"/>
                    <a:pt x="117373" y="27031"/>
                    <a:pt x="117352" y="25534"/>
                  </a:cubicBezTo>
                  <a:cubicBezTo>
                    <a:pt x="117331" y="25092"/>
                    <a:pt x="117457" y="24923"/>
                    <a:pt x="117942" y="24923"/>
                  </a:cubicBezTo>
                  <a:cubicBezTo>
                    <a:pt x="119544" y="24944"/>
                    <a:pt x="121146" y="24944"/>
                    <a:pt x="122747" y="24944"/>
                  </a:cubicBezTo>
                  <a:lnTo>
                    <a:pt x="122747" y="23469"/>
                  </a:lnTo>
                  <a:cubicBezTo>
                    <a:pt x="121947" y="23480"/>
                    <a:pt x="121146" y="23480"/>
                    <a:pt x="120345" y="23480"/>
                  </a:cubicBezTo>
                  <a:cubicBezTo>
                    <a:pt x="119544" y="23480"/>
                    <a:pt x="118743" y="23480"/>
                    <a:pt x="117942" y="23490"/>
                  </a:cubicBezTo>
                  <a:cubicBezTo>
                    <a:pt x="117917" y="23491"/>
                    <a:pt x="117892" y="23492"/>
                    <a:pt x="117869" y="23492"/>
                  </a:cubicBezTo>
                  <a:cubicBezTo>
                    <a:pt x="117465" y="23492"/>
                    <a:pt x="117352" y="23318"/>
                    <a:pt x="117352" y="22900"/>
                  </a:cubicBezTo>
                  <a:cubicBezTo>
                    <a:pt x="117373" y="20961"/>
                    <a:pt x="117373" y="19022"/>
                    <a:pt x="117352" y="17104"/>
                  </a:cubicBezTo>
                  <a:cubicBezTo>
                    <a:pt x="117331" y="16640"/>
                    <a:pt x="117478" y="16493"/>
                    <a:pt x="117942" y="16493"/>
                  </a:cubicBezTo>
                  <a:cubicBezTo>
                    <a:pt x="119544" y="16514"/>
                    <a:pt x="121146" y="16514"/>
                    <a:pt x="122747" y="16514"/>
                  </a:cubicBezTo>
                  <a:lnTo>
                    <a:pt x="122747" y="15039"/>
                  </a:lnTo>
                  <a:cubicBezTo>
                    <a:pt x="121146" y="15039"/>
                    <a:pt x="119544" y="15039"/>
                    <a:pt x="117942" y="15060"/>
                  </a:cubicBezTo>
                  <a:cubicBezTo>
                    <a:pt x="117542" y="15060"/>
                    <a:pt x="117352" y="14975"/>
                    <a:pt x="117352" y="14512"/>
                  </a:cubicBezTo>
                  <a:cubicBezTo>
                    <a:pt x="117373" y="12362"/>
                    <a:pt x="117373" y="10212"/>
                    <a:pt x="117352" y="8063"/>
                  </a:cubicBezTo>
                  <a:cubicBezTo>
                    <a:pt x="117352" y="7620"/>
                    <a:pt x="117542" y="7536"/>
                    <a:pt x="117942" y="7536"/>
                  </a:cubicBezTo>
                  <a:cubicBezTo>
                    <a:pt x="119544" y="7557"/>
                    <a:pt x="121146" y="7557"/>
                    <a:pt x="122747" y="7557"/>
                  </a:cubicBezTo>
                  <a:lnTo>
                    <a:pt x="122747" y="6102"/>
                  </a:lnTo>
                  <a:cubicBezTo>
                    <a:pt x="121947" y="6102"/>
                    <a:pt x="121146" y="6097"/>
                    <a:pt x="120345" y="6097"/>
                  </a:cubicBezTo>
                  <a:cubicBezTo>
                    <a:pt x="119544" y="6097"/>
                    <a:pt x="118743" y="6102"/>
                    <a:pt x="117942" y="6124"/>
                  </a:cubicBezTo>
                  <a:cubicBezTo>
                    <a:pt x="117478" y="6124"/>
                    <a:pt x="117352" y="5955"/>
                    <a:pt x="117352" y="5512"/>
                  </a:cubicBezTo>
                  <a:lnTo>
                    <a:pt x="117352" y="180"/>
                  </a:lnTo>
                  <a:cubicBezTo>
                    <a:pt x="117141" y="75"/>
                    <a:pt x="116915" y="22"/>
                    <a:pt x="116688" y="22"/>
                  </a:cubicBezTo>
                  <a:cubicBezTo>
                    <a:pt x="116461" y="22"/>
                    <a:pt x="116235" y="75"/>
                    <a:pt x="116024" y="180"/>
                  </a:cubicBezTo>
                  <a:cubicBezTo>
                    <a:pt x="116045" y="1929"/>
                    <a:pt x="116024" y="3679"/>
                    <a:pt x="116045" y="5428"/>
                  </a:cubicBezTo>
                  <a:cubicBezTo>
                    <a:pt x="116045" y="5934"/>
                    <a:pt x="115940" y="6124"/>
                    <a:pt x="115392" y="6124"/>
                  </a:cubicBezTo>
                  <a:cubicBezTo>
                    <a:pt x="113758" y="6113"/>
                    <a:pt x="112125" y="6108"/>
                    <a:pt x="110494" y="6108"/>
                  </a:cubicBezTo>
                  <a:cubicBezTo>
                    <a:pt x="108864" y="6108"/>
                    <a:pt x="107235" y="6113"/>
                    <a:pt x="105613" y="6124"/>
                  </a:cubicBezTo>
                  <a:cubicBezTo>
                    <a:pt x="105065" y="6124"/>
                    <a:pt x="104959" y="5934"/>
                    <a:pt x="104959" y="5428"/>
                  </a:cubicBezTo>
                  <a:cubicBezTo>
                    <a:pt x="104959" y="3679"/>
                    <a:pt x="104959" y="1929"/>
                    <a:pt x="104959" y="180"/>
                  </a:cubicBezTo>
                  <a:cubicBezTo>
                    <a:pt x="104759" y="75"/>
                    <a:pt x="104532" y="22"/>
                    <a:pt x="104306" y="22"/>
                  </a:cubicBezTo>
                  <a:cubicBezTo>
                    <a:pt x="104079" y="22"/>
                    <a:pt x="103853" y="75"/>
                    <a:pt x="103652" y="180"/>
                  </a:cubicBezTo>
                  <a:cubicBezTo>
                    <a:pt x="103652" y="1929"/>
                    <a:pt x="103631" y="3679"/>
                    <a:pt x="103652" y="5428"/>
                  </a:cubicBezTo>
                  <a:cubicBezTo>
                    <a:pt x="103652" y="5934"/>
                    <a:pt x="103547" y="6124"/>
                    <a:pt x="102999" y="6124"/>
                  </a:cubicBezTo>
                  <a:cubicBezTo>
                    <a:pt x="101018" y="6113"/>
                    <a:pt x="99037" y="6108"/>
                    <a:pt x="97056" y="6108"/>
                  </a:cubicBezTo>
                  <a:cubicBezTo>
                    <a:pt x="95074" y="6108"/>
                    <a:pt x="93093" y="6113"/>
                    <a:pt x="91112" y="6124"/>
                  </a:cubicBezTo>
                  <a:cubicBezTo>
                    <a:pt x="90564" y="6124"/>
                    <a:pt x="90459" y="5934"/>
                    <a:pt x="90459" y="5428"/>
                  </a:cubicBezTo>
                  <a:cubicBezTo>
                    <a:pt x="90459" y="3679"/>
                    <a:pt x="90459" y="1929"/>
                    <a:pt x="90459" y="180"/>
                  </a:cubicBezTo>
                  <a:cubicBezTo>
                    <a:pt x="90259" y="75"/>
                    <a:pt x="90037" y="22"/>
                    <a:pt x="89813" y="22"/>
                  </a:cubicBezTo>
                  <a:cubicBezTo>
                    <a:pt x="89589" y="22"/>
                    <a:pt x="89363" y="75"/>
                    <a:pt x="89152" y="180"/>
                  </a:cubicBezTo>
                  <a:cubicBezTo>
                    <a:pt x="89152" y="1929"/>
                    <a:pt x="89131" y="3679"/>
                    <a:pt x="89236" y="5428"/>
                  </a:cubicBezTo>
                  <a:cubicBezTo>
                    <a:pt x="89236" y="5913"/>
                    <a:pt x="89131" y="6102"/>
                    <a:pt x="88583" y="6102"/>
                  </a:cubicBezTo>
                  <a:cubicBezTo>
                    <a:pt x="86971" y="6092"/>
                    <a:pt x="85358" y="6087"/>
                    <a:pt x="83749" y="6087"/>
                  </a:cubicBezTo>
                  <a:cubicBezTo>
                    <a:pt x="82139" y="6087"/>
                    <a:pt x="80532" y="6092"/>
                    <a:pt x="78930" y="6102"/>
                  </a:cubicBezTo>
                  <a:cubicBezTo>
                    <a:pt x="78382" y="6102"/>
                    <a:pt x="78277" y="5913"/>
                    <a:pt x="78277" y="5428"/>
                  </a:cubicBezTo>
                  <a:lnTo>
                    <a:pt x="78277" y="159"/>
                  </a:lnTo>
                  <a:cubicBezTo>
                    <a:pt x="78066" y="54"/>
                    <a:pt x="77839" y="1"/>
                    <a:pt x="77613" y="1"/>
                  </a:cubicBezTo>
                  <a:cubicBezTo>
                    <a:pt x="77386" y="1"/>
                    <a:pt x="77160" y="54"/>
                    <a:pt x="76949" y="159"/>
                  </a:cubicBezTo>
                  <a:cubicBezTo>
                    <a:pt x="76949" y="1908"/>
                    <a:pt x="76928" y="3679"/>
                    <a:pt x="76949" y="5428"/>
                  </a:cubicBezTo>
                  <a:cubicBezTo>
                    <a:pt x="76970" y="5913"/>
                    <a:pt x="76844" y="6102"/>
                    <a:pt x="76296" y="6102"/>
                  </a:cubicBezTo>
                  <a:cubicBezTo>
                    <a:pt x="74315" y="6092"/>
                    <a:pt x="72333" y="6087"/>
                    <a:pt x="70352" y="6087"/>
                  </a:cubicBezTo>
                  <a:cubicBezTo>
                    <a:pt x="68371" y="6087"/>
                    <a:pt x="66390" y="6092"/>
                    <a:pt x="64409" y="6102"/>
                  </a:cubicBezTo>
                  <a:cubicBezTo>
                    <a:pt x="63861" y="6102"/>
                    <a:pt x="63755" y="5913"/>
                    <a:pt x="63755" y="5428"/>
                  </a:cubicBezTo>
                  <a:cubicBezTo>
                    <a:pt x="63776" y="3679"/>
                    <a:pt x="63776" y="1908"/>
                    <a:pt x="63776" y="159"/>
                  </a:cubicBezTo>
                  <a:cubicBezTo>
                    <a:pt x="63566" y="54"/>
                    <a:pt x="63339" y="1"/>
                    <a:pt x="63113" y="1"/>
                  </a:cubicBezTo>
                  <a:cubicBezTo>
                    <a:pt x="62886" y="1"/>
                    <a:pt x="62659" y="54"/>
                    <a:pt x="62449" y="159"/>
                  </a:cubicBezTo>
                  <a:cubicBezTo>
                    <a:pt x="62449" y="1908"/>
                    <a:pt x="62428" y="3658"/>
                    <a:pt x="62449" y="5428"/>
                  </a:cubicBezTo>
                  <a:cubicBezTo>
                    <a:pt x="62470" y="5913"/>
                    <a:pt x="62364" y="6102"/>
                    <a:pt x="61816" y="6102"/>
                  </a:cubicBezTo>
                  <a:cubicBezTo>
                    <a:pt x="60120" y="6092"/>
                    <a:pt x="58423" y="6087"/>
                    <a:pt x="56726" y="6087"/>
                  </a:cubicBezTo>
                  <a:cubicBezTo>
                    <a:pt x="55030" y="6087"/>
                    <a:pt x="53333" y="6092"/>
                    <a:pt x="51637" y="6102"/>
                  </a:cubicBezTo>
                  <a:cubicBezTo>
                    <a:pt x="51089" y="6102"/>
                    <a:pt x="50983" y="5913"/>
                    <a:pt x="50983" y="5428"/>
                  </a:cubicBezTo>
                  <a:cubicBezTo>
                    <a:pt x="50983" y="3679"/>
                    <a:pt x="50983" y="1908"/>
                    <a:pt x="50983" y="159"/>
                  </a:cubicBezTo>
                  <a:cubicBezTo>
                    <a:pt x="50783" y="54"/>
                    <a:pt x="50556" y="1"/>
                    <a:pt x="50330" y="1"/>
                  </a:cubicBezTo>
                  <a:cubicBezTo>
                    <a:pt x="50103" y="1"/>
                    <a:pt x="49877" y="54"/>
                    <a:pt x="49677" y="159"/>
                  </a:cubicBezTo>
                  <a:cubicBezTo>
                    <a:pt x="49677" y="1908"/>
                    <a:pt x="49655" y="3679"/>
                    <a:pt x="49677" y="5428"/>
                  </a:cubicBezTo>
                  <a:cubicBezTo>
                    <a:pt x="49677" y="5913"/>
                    <a:pt x="49571" y="6102"/>
                    <a:pt x="49023" y="6102"/>
                  </a:cubicBezTo>
                  <a:cubicBezTo>
                    <a:pt x="47021" y="6092"/>
                    <a:pt x="45019" y="6087"/>
                    <a:pt x="43014" y="6087"/>
                  </a:cubicBezTo>
                  <a:cubicBezTo>
                    <a:pt x="41009" y="6087"/>
                    <a:pt x="39001" y="6092"/>
                    <a:pt x="36989" y="6102"/>
                  </a:cubicBezTo>
                  <a:cubicBezTo>
                    <a:pt x="36441" y="6102"/>
                    <a:pt x="36356" y="5913"/>
                    <a:pt x="36356" y="5428"/>
                  </a:cubicBezTo>
                  <a:lnTo>
                    <a:pt x="36356" y="159"/>
                  </a:lnTo>
                  <a:cubicBezTo>
                    <a:pt x="36146" y="54"/>
                    <a:pt x="35919" y="1"/>
                    <a:pt x="35693" y="1"/>
                  </a:cubicBezTo>
                  <a:cubicBezTo>
                    <a:pt x="35466" y="1"/>
                    <a:pt x="35239" y="54"/>
                    <a:pt x="35029" y="159"/>
                  </a:cubicBezTo>
                  <a:cubicBezTo>
                    <a:pt x="35029" y="1908"/>
                    <a:pt x="35008" y="3679"/>
                    <a:pt x="35029" y="5428"/>
                  </a:cubicBezTo>
                  <a:cubicBezTo>
                    <a:pt x="35029" y="5913"/>
                    <a:pt x="34923" y="6102"/>
                    <a:pt x="34375" y="6102"/>
                  </a:cubicBezTo>
                  <a:cubicBezTo>
                    <a:pt x="32795" y="6092"/>
                    <a:pt x="31209" y="6087"/>
                    <a:pt x="29620" y="6087"/>
                  </a:cubicBezTo>
                  <a:cubicBezTo>
                    <a:pt x="28031" y="6087"/>
                    <a:pt x="26440" y="6092"/>
                    <a:pt x="24849" y="6102"/>
                  </a:cubicBezTo>
                  <a:cubicBezTo>
                    <a:pt x="24301" y="6102"/>
                    <a:pt x="24196" y="5913"/>
                    <a:pt x="24196" y="5428"/>
                  </a:cubicBezTo>
                  <a:lnTo>
                    <a:pt x="24196" y="159"/>
                  </a:lnTo>
                  <a:cubicBezTo>
                    <a:pt x="23995" y="54"/>
                    <a:pt x="23774" y="1"/>
                    <a:pt x="23550" y="1"/>
                  </a:cubicBezTo>
                  <a:cubicBezTo>
                    <a:pt x="23326" y="1"/>
                    <a:pt x="23100" y="54"/>
                    <a:pt x="22889" y="159"/>
                  </a:cubicBezTo>
                  <a:cubicBezTo>
                    <a:pt x="22889" y="1950"/>
                    <a:pt x="22868" y="3721"/>
                    <a:pt x="22889" y="5491"/>
                  </a:cubicBezTo>
                  <a:cubicBezTo>
                    <a:pt x="22889" y="5955"/>
                    <a:pt x="22741" y="6102"/>
                    <a:pt x="22278" y="6102"/>
                  </a:cubicBezTo>
                  <a:cubicBezTo>
                    <a:pt x="20265" y="6092"/>
                    <a:pt x="18247" y="6087"/>
                    <a:pt x="16226" y="6087"/>
                  </a:cubicBezTo>
                  <a:cubicBezTo>
                    <a:pt x="14205" y="6087"/>
                    <a:pt x="12182" y="6092"/>
                    <a:pt x="10159" y="6102"/>
                  </a:cubicBezTo>
                  <a:cubicBezTo>
                    <a:pt x="9695" y="6102"/>
                    <a:pt x="9569" y="5955"/>
                    <a:pt x="9569" y="5491"/>
                  </a:cubicBezTo>
                  <a:cubicBezTo>
                    <a:pt x="9569" y="3721"/>
                    <a:pt x="9569" y="1950"/>
                    <a:pt x="9569" y="159"/>
                  </a:cubicBezTo>
                  <a:cubicBezTo>
                    <a:pt x="9379" y="54"/>
                    <a:pt x="9173" y="1"/>
                    <a:pt x="89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10" name="Google Shape;3510;p71"/>
          <p:cNvGrpSpPr/>
          <p:nvPr/>
        </p:nvGrpSpPr>
        <p:grpSpPr>
          <a:xfrm rot="2065613">
            <a:off x="8165694" y="930449"/>
            <a:ext cx="1653875" cy="539976"/>
            <a:chOff x="2564525" y="5223525"/>
            <a:chExt cx="2556110" cy="834547"/>
          </a:xfrm>
        </p:grpSpPr>
        <p:sp>
          <p:nvSpPr>
            <p:cNvPr id="3511" name="Google Shape;3511;p71"/>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71"/>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71"/>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71"/>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71"/>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71"/>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71"/>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71"/>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71"/>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71"/>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Imagen 3">
            <a:extLst>
              <a:ext uri="{FF2B5EF4-FFF2-40B4-BE49-F238E27FC236}">
                <a16:creationId xmlns:a16="http://schemas.microsoft.com/office/drawing/2014/main" id="{2D7434BC-A8DE-A4E3-788C-8975F1BD0EDA}"/>
              </a:ext>
            </a:extLst>
          </p:cNvPr>
          <p:cNvPicPr>
            <a:picLocks noChangeAspect="1"/>
          </p:cNvPicPr>
          <p:nvPr/>
        </p:nvPicPr>
        <p:blipFill>
          <a:blip r:embed="rId3"/>
          <a:stretch>
            <a:fillRect/>
          </a:stretch>
        </p:blipFill>
        <p:spPr>
          <a:xfrm>
            <a:off x="4780500" y="1512334"/>
            <a:ext cx="45719" cy="2847079"/>
          </a:xfrm>
          <a:prstGeom prst="rect">
            <a:avLst/>
          </a:prstGeom>
        </p:spPr>
      </p:pic>
      <p:pic>
        <p:nvPicPr>
          <p:cNvPr id="6" name="Imagen 5">
            <a:extLst>
              <a:ext uri="{FF2B5EF4-FFF2-40B4-BE49-F238E27FC236}">
                <a16:creationId xmlns:a16="http://schemas.microsoft.com/office/drawing/2014/main" id="{4A56F473-1366-8864-078F-229D08960C00}"/>
              </a:ext>
            </a:extLst>
          </p:cNvPr>
          <p:cNvPicPr>
            <a:picLocks noChangeAspect="1"/>
          </p:cNvPicPr>
          <p:nvPr/>
        </p:nvPicPr>
        <p:blipFill rotWithShape="1">
          <a:blip r:embed="rId4"/>
          <a:srcRect l="4279" t="39877" r="57845" b="43827"/>
          <a:stretch/>
        </p:blipFill>
        <p:spPr>
          <a:xfrm>
            <a:off x="921819" y="3219484"/>
            <a:ext cx="3463427" cy="838200"/>
          </a:xfrm>
          <a:prstGeom prst="rect">
            <a:avLst/>
          </a:prstGeom>
        </p:spPr>
      </p:pic>
      <p:pic>
        <p:nvPicPr>
          <p:cNvPr id="9" name="Imagen 8">
            <a:extLst>
              <a:ext uri="{FF2B5EF4-FFF2-40B4-BE49-F238E27FC236}">
                <a16:creationId xmlns:a16="http://schemas.microsoft.com/office/drawing/2014/main" id="{E3C4B489-FA8F-C8AC-6C38-7D78B90EED82}"/>
              </a:ext>
            </a:extLst>
          </p:cNvPr>
          <p:cNvPicPr>
            <a:picLocks noChangeAspect="1"/>
          </p:cNvPicPr>
          <p:nvPr/>
        </p:nvPicPr>
        <p:blipFill>
          <a:blip r:embed="rId5"/>
          <a:stretch>
            <a:fillRect/>
          </a:stretch>
        </p:blipFill>
        <p:spPr>
          <a:xfrm>
            <a:off x="5495055" y="1890649"/>
            <a:ext cx="2143125" cy="2143125"/>
          </a:xfrm>
          <a:prstGeom prst="rect">
            <a:avLst/>
          </a:prstGeom>
        </p:spPr>
      </p:pic>
    </p:spTree>
    <p:extLst>
      <p:ext uri="{BB962C8B-B14F-4D97-AF65-F5344CB8AC3E}">
        <p14:creationId xmlns:p14="http://schemas.microsoft.com/office/powerpoint/2010/main" val="1407683179"/>
      </p:ext>
    </p:extLst>
  </p:cSld>
  <p:clrMapOvr>
    <a:masterClrMapping/>
  </p:clrMapOvr>
</p:sld>
</file>

<file path=ppt/theme/theme1.xml><?xml version="1.0" encoding="utf-8"?>
<a:theme xmlns:a="http://schemas.openxmlformats.org/drawingml/2006/main" name="Pretty Aesthetic Notes for School by Slidesgo">
  <a:themeElements>
    <a:clrScheme name="Simple Light">
      <a:dk1>
        <a:srgbClr val="000000"/>
      </a:dk1>
      <a:lt1>
        <a:srgbClr val="FFFEE1"/>
      </a:lt1>
      <a:dk2>
        <a:srgbClr val="FFFFB6"/>
      </a:dk2>
      <a:lt2>
        <a:srgbClr val="CF9DFA"/>
      </a:lt2>
      <a:accent1>
        <a:srgbClr val="A0E4BD"/>
      </a:accent1>
      <a:accent2>
        <a:srgbClr val="EBEB51"/>
      </a:accent2>
      <a:accent3>
        <a:srgbClr val="7736AD"/>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911</Words>
  <Application>Microsoft Office PowerPoint</Application>
  <PresentationFormat>Presentación en pantalla (16:9)</PresentationFormat>
  <Paragraphs>60</Paragraphs>
  <Slides>16</Slides>
  <Notes>16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16</vt:i4>
      </vt:variant>
    </vt:vector>
  </HeadingPairs>
  <TitlesOfParts>
    <vt:vector size="23" baseType="lpstr">
      <vt:lpstr>Arial</vt:lpstr>
      <vt:lpstr>Bradley Hand ITC</vt:lpstr>
      <vt:lpstr>Roboto Condensed Light</vt:lpstr>
      <vt:lpstr>Dancing Script</vt:lpstr>
      <vt:lpstr>Delius Swash Caps</vt:lpstr>
      <vt:lpstr>Anaheim</vt:lpstr>
      <vt:lpstr>Pretty Aesthetic Notes for School by Slidesgo</vt:lpstr>
      <vt:lpstr>Ping Pong en Python</vt:lpstr>
      <vt:lpstr>¿¿Ping Pong en Python??</vt:lpstr>
      <vt:lpstr>¿Cómo lo hicimos?</vt:lpstr>
      <vt:lpstr>Procedimiento</vt:lpstr>
      <vt:lpstr>Presentación de PowerPoint</vt:lpstr>
      <vt:lpstr>Marcadores</vt:lpstr>
      <vt:lpstr>Y ahora… ¿cómo hacemos que funcione?</vt:lpstr>
      <vt:lpstr>Presentación de PowerPoint</vt:lpstr>
      <vt:lpstr>Presentación de PowerPoint</vt:lpstr>
      <vt:lpstr>¿Qué más hace falta?</vt:lpstr>
      <vt:lpstr>Y ahora solo  hace falta crear las colisiones de la pelota</vt:lpstr>
      <vt:lpstr>¿Así de fácil?</vt:lpstr>
      <vt:lpstr>Conclusiones</vt:lpstr>
      <vt:lpstr>Resultados</vt:lpstr>
      <vt:lpstr>Referencias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Ping Pong en Python</dc:title>
  <dc:creator>Usuario</dc:creator>
  <cp:lastModifiedBy>Guadalupe Bello López</cp:lastModifiedBy>
  <cp:revision>6</cp:revision>
  <dcterms:modified xsi:type="dcterms:W3CDTF">2022-12-06T20:30:30Z</dcterms:modified>
</cp:coreProperties>
</file>