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0fcc5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0fcc5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9851d9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9851d9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09851d9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09851d9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9851d9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9851d9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2c5f56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2c5f56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22c5f56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22c5f56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c7706a1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c7706a1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Change Point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Change Point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Identifies points in time where the statistical properties of a time series change.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Used to pinpoint when a change has occurred and analyze its impact.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Why Change Point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Detects shifts due to significant events like policy changes or economic shocks.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Critical for monitoring and understanding changes in dynamic systems.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Helps in understanding and predicting market behavior, especially for commodities like Brent oil.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Cont.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Applications: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Finance: Detect shifts in stock market trends.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Energy: Analyze how geopolitical events impact oil prices.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Business impact: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Helps investors and policymakers make informed decisions.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Types of Changes in Time Series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Mean shifts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: Sudden change in the average value.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Variance shifts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: Change in the spread of data values.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Trend changes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: Alterations in the overall direction of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Combination changes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: Occurrence of multiple types of changes.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Methods in Change Point Detection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CUSUM (cumulative sum) method: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CUSUM monitors the cumulative sum of deviations from a target value (usually the mean) to detect shifts.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Best for detecting mean shifts.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Single change point or a few change points. Less effective for multiple change points or complex changes.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Bayesian change point detection: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Uses Bayesian inference to estimate the probability of change points.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Flexible and provides probabilistic interpretation.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Segmentation techniques: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Divides the time series into homogeneous segments.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It is faster but less accurate, as it doesn’t guarantee an optimal solution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Steps for Change Point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Data Preparation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Clean and preprocess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Handle missing values.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Initial Exploration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Plot time series to visualize potential changes.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Modeling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Apply statistical or Bayesian methods.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Validation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Validate detected change points with known events.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Results Interpretation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Interpreting Change Points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Match detected change points with historical events.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Assess the impact of these events on price trends.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Provide actionable insights for stakeholders.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Handling noisy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Choosing appropriate methods for different scenarios.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Interpreting results in the context of external events.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Considerations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Validate findings with domain knowledge.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Use multiple methods for robustness.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674" y="0"/>
            <a:ext cx="1188325" cy="5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