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C775-E446-48EB-9B29-29EDC2728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21FA6-5B66-447C-8F85-3BBD0CD5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B190A-0DE2-4F7B-B928-E4E245FA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0C24-9EB8-4E39-AB47-BEA3A9CF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523AF-5BE7-4B7E-BB4F-FA95523C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4A60-90F2-4C6A-9957-E9C789AC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38ECC-6077-4B24-9556-0C9FD8CD3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BF4-2776-49A0-AD75-449BDF07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34E9B-CB61-439D-B7D4-F6410293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D3209-A520-4329-896D-42C19458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DE07F-5D58-40FC-BE6C-CC751163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03988-7F6F-4718-ADCD-2E3B7512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1D59-03A1-4B63-BBBF-142EEB90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75982-9A01-4729-A966-6C41EE2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B053-1947-4E58-B11F-FA60D1C2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CFB1-F11D-47DA-95E8-64B8EED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A648-2AD6-4AD7-B87E-4AA1ED5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4E432-0571-402C-8E26-7429DDF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7E630-178D-432F-AD3D-683DB42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419EC-26D8-4696-80A4-F407B68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8AAD-7A83-49B5-BD6D-FE0BCAA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25289-2A19-481F-9277-AF1860BA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7105-14DA-444D-A6C7-6E7A2DB9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2989D-FC8A-40BF-A502-51AD6834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0A2A-158F-4E8A-88D2-E50DEC3B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2C26-D73B-4FCD-AAD8-19BE4988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DAA4-B626-4A25-AFB7-C353DD32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B00C9-F9F9-44B0-8CA7-64173F71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B09FA-4391-49B2-88A9-5A2E0C4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571FF-3713-48E5-A500-2AF7D84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444B9-9A6B-4B2D-AF6A-951B5FE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898F-4D54-4ED0-B3D9-585766C1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FDD8C-6DEF-4C13-882A-336B552A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1A3B8-E76B-4224-B7F3-BFAF7E1D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1F6EE-84A3-4A7B-88DC-D9DAA46F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E2C33-B556-4140-88A8-DD0E1AC3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3F9F1-7CC9-4CFE-A985-AFCB800C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71506-2846-4977-A355-0A6AD40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A9095-2F1B-4B1E-AF08-2652E60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DDAA-14BF-4BF0-8920-8536C5C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55D323-CAC6-4FF9-8151-53447D64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8FDC1-FBFC-471B-9AFC-5E29FF06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8F7E1-05F9-4C15-89D0-C193AB3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3CD099-FA59-40F8-B691-011A5E2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64A46-0051-48BD-9215-13347A59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AAC3-8B1A-4DDC-AB96-9EC4231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FECB-02A7-4188-9FC7-15F2599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24BA5-5FBD-4C7A-9C5F-E12E4AE7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8C16F-240B-4BCF-8A6D-7E144FDE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F3ABB-A6F6-4307-8147-3929EBA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96336-5E53-4ABA-824F-7CCFFB0A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94E2-5BD7-4B9A-9B11-D66D0A4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55D9C-04C7-4FF0-8A74-B5F1006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3CECD-B977-4FB8-BB7C-2A390616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F6058-B81C-4658-804E-8D034BEF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D6553-08DB-43FF-9EA2-1068189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95ED9-3CAE-4B78-914A-DC66B632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B5BBE-5E52-4087-BDDF-E4E7EE53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4D56-16FB-4EB9-83D6-4C621D2E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0DA14-D443-49C0-897E-CC083529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E6AF5-2709-48C0-A21E-AA80246EF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CF23-8296-4A53-9CBC-B259CFD3539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5630-D042-4FA7-BAFA-A22BF392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35E0-5485-483F-B4CF-B7C8898A8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69A58B-AD37-4AEB-A4DB-66AB480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0" y="188121"/>
            <a:ext cx="2496616" cy="66950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70DF2A-550A-4202-A649-2FD24FBADC54}"/>
              </a:ext>
            </a:extLst>
          </p:cNvPr>
          <p:cNvSpPr txBox="1"/>
          <p:nvPr/>
        </p:nvSpPr>
        <p:spPr>
          <a:xfrm>
            <a:off x="3005313" y="1543317"/>
            <a:ext cx="50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Send the controller VI </a:t>
            </a:r>
            <a:r>
              <a:rPr lang="en-US" altLang="zh-CN" sz="1200" dirty="0" err="1">
                <a:solidFill>
                  <a:srgbClr val="FF0000"/>
                </a:solidFill>
              </a:rPr>
              <a:t>Refnum</a:t>
            </a:r>
            <a:r>
              <a:rPr lang="en-US" altLang="zh-CN" sz="1200" dirty="0">
                <a:solidFill>
                  <a:srgbClr val="FF0000"/>
                </a:solidFill>
              </a:rPr>
              <a:t> to the caller(insert itself to the caller subpanel)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1BDCB4-898A-4EE5-8CA9-86AAA86F1E0A}"/>
              </a:ext>
            </a:extLst>
          </p:cNvPr>
          <p:cNvSpPr txBox="1"/>
          <p:nvPr/>
        </p:nvSpPr>
        <p:spPr>
          <a:xfrm>
            <a:off x="3022091" y="2822381"/>
            <a:ext cx="4250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Use the default user interface(Controller) or create your own one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34724-72EF-455D-A412-EAE08749A7D2}"/>
              </a:ext>
            </a:extLst>
          </p:cNvPr>
          <p:cNvSpPr txBox="1"/>
          <p:nvPr/>
        </p:nvSpPr>
        <p:spPr>
          <a:xfrm>
            <a:off x="3357651" y="3577390"/>
            <a:ext cx="25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Device type, i.e., Camera, Stage, Laser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D6FDB-3436-4410-A3AC-C3EC73C36C41}"/>
              </a:ext>
            </a:extLst>
          </p:cNvPr>
          <p:cNvSpPr txBox="1"/>
          <p:nvPr/>
        </p:nvSpPr>
        <p:spPr>
          <a:xfrm>
            <a:off x="2569085" y="1098701"/>
            <a:ext cx="606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Call Initialize.vi to load/open a device, save the reference number/handle to control the device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8F2C13-1380-4DD4-B1E8-F0A8C1FA1891}"/>
              </a:ext>
            </a:extLst>
          </p:cNvPr>
          <p:cNvSpPr txBox="1"/>
          <p:nvPr/>
        </p:nvSpPr>
        <p:spPr>
          <a:xfrm>
            <a:off x="2334194" y="1258092"/>
            <a:ext cx="283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Call Shutdown.vi  close/release the device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C9A82-C3B2-4058-9BDB-B7D627F3E44A}"/>
              </a:ext>
            </a:extLst>
          </p:cNvPr>
          <p:cNvSpPr txBox="1"/>
          <p:nvPr/>
        </p:nvSpPr>
        <p:spPr>
          <a:xfrm>
            <a:off x="3173093" y="4441456"/>
            <a:ext cx="422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Unique label of the device, it is the key to find a particular device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691A010-0662-40B4-B182-157DA828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98" y="4681028"/>
            <a:ext cx="2070929" cy="17197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E8E395-A24E-4118-AFC3-90826BBF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46" y="792077"/>
            <a:ext cx="2385374" cy="47888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A36F4B-6B01-4660-B2B1-ED0954A81654}"/>
              </a:ext>
            </a:extLst>
          </p:cNvPr>
          <p:cNvSpPr txBox="1"/>
          <p:nvPr/>
        </p:nvSpPr>
        <p:spPr>
          <a:xfrm>
            <a:off x="3434608" y="1349687"/>
            <a:ext cx="172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Params setter and getter</a:t>
            </a:r>
          </a:p>
          <a:p>
            <a:r>
              <a:rPr lang="en-US" sz="1200" dirty="0"/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44F13F-83F3-471E-9240-9B25E2B5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31" y="904446"/>
            <a:ext cx="2785210" cy="4386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272F74-AD1E-4639-BBA9-B808DD0B8935}"/>
              </a:ext>
            </a:extLst>
          </p:cNvPr>
          <p:cNvSpPr txBox="1"/>
          <p:nvPr/>
        </p:nvSpPr>
        <p:spPr>
          <a:xfrm>
            <a:off x="2607294" y="727645"/>
            <a:ext cx="20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Without default controller(UI)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B37357-E2D3-4C17-BEE7-AAED723DA176}"/>
              </a:ext>
            </a:extLst>
          </p:cNvPr>
          <p:cNvSpPr txBox="1"/>
          <p:nvPr/>
        </p:nvSpPr>
        <p:spPr>
          <a:xfrm>
            <a:off x="6516564" y="987704"/>
            <a:ext cx="20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Without default controller(UI)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C221B1-CD15-4E99-84D7-C434756C8427}"/>
              </a:ext>
            </a:extLst>
          </p:cNvPr>
          <p:cNvSpPr txBox="1"/>
          <p:nvPr/>
        </p:nvSpPr>
        <p:spPr>
          <a:xfrm>
            <a:off x="7716190" y="1155484"/>
            <a:ext cx="223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Controller for a </a:t>
            </a:r>
            <a:r>
              <a:rPr lang="en-US" altLang="zh-CN" sz="1200" dirty="0" err="1">
                <a:solidFill>
                  <a:srgbClr val="FF0000"/>
                </a:solidFill>
              </a:rPr>
              <a:t>Stepmotor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Controller for a 3-axil piezo stage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52A17F-B7A4-49BA-B767-D3F4579052A5}"/>
              </a:ext>
            </a:extLst>
          </p:cNvPr>
          <p:cNvSpPr txBox="1"/>
          <p:nvPr/>
        </p:nvSpPr>
        <p:spPr>
          <a:xfrm>
            <a:off x="6954189" y="2104838"/>
            <a:ext cx="285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Load the Controller and save the enqueuer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AF9034-9A21-44DA-B1F9-542920488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715" y="2361133"/>
            <a:ext cx="2434386" cy="14836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3D9865-8E18-47A4-9124-16BFDCB86383}"/>
              </a:ext>
            </a:extLst>
          </p:cNvPr>
          <p:cNvSpPr txBox="1"/>
          <p:nvPr/>
        </p:nvSpPr>
        <p:spPr>
          <a:xfrm>
            <a:off x="7071635" y="2566233"/>
            <a:ext cx="185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Send data to the controller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7EB35C-03C3-44B1-A0CC-CDC5ECA78B4D}"/>
              </a:ext>
            </a:extLst>
          </p:cNvPr>
          <p:cNvSpPr txBox="1"/>
          <p:nvPr/>
        </p:nvSpPr>
        <p:spPr>
          <a:xfrm>
            <a:off x="7507863" y="3975583"/>
            <a:ext cx="1534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Read stages position 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224908-D51F-4E96-816B-BDA15FACB0D2}"/>
              </a:ext>
            </a:extLst>
          </p:cNvPr>
          <p:cNvCxnSpPr/>
          <p:nvPr/>
        </p:nvCxnSpPr>
        <p:spPr>
          <a:xfrm>
            <a:off x="8649050" y="2357306"/>
            <a:ext cx="1216403" cy="1233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9229FCE-3C89-49BF-B07E-DBC138187463}"/>
              </a:ext>
            </a:extLst>
          </p:cNvPr>
          <p:cNvCxnSpPr>
            <a:cxnSpLocks/>
          </p:cNvCxnSpPr>
          <p:nvPr/>
        </p:nvCxnSpPr>
        <p:spPr>
          <a:xfrm>
            <a:off x="6259586" y="1511416"/>
            <a:ext cx="1860957" cy="3110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3FAF795-ECF7-4D06-B383-D1ABE7487861}"/>
              </a:ext>
            </a:extLst>
          </p:cNvPr>
          <p:cNvSpPr txBox="1"/>
          <p:nvPr/>
        </p:nvSpPr>
        <p:spPr>
          <a:xfrm>
            <a:off x="9254171" y="5226941"/>
            <a:ext cx="268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The controller front panel ,use an event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   handling loop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93A292-7475-4369-84D2-B83276E9C4F3}"/>
              </a:ext>
            </a:extLst>
          </p:cNvPr>
          <p:cNvSpPr txBox="1"/>
          <p:nvPr/>
        </p:nvSpPr>
        <p:spPr>
          <a:xfrm>
            <a:off x="9413562" y="4597767"/>
            <a:ext cx="230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Actor create form the UI template</a:t>
            </a:r>
          </a:p>
        </p:txBody>
      </p:sp>
    </p:spTree>
    <p:extLst>
      <p:ext uri="{BB962C8B-B14F-4D97-AF65-F5344CB8AC3E}">
        <p14:creationId xmlns:p14="http://schemas.microsoft.com/office/powerpoint/2010/main" val="108415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52A694F-F75D-486A-B0C5-B8B724B2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0" y="934053"/>
            <a:ext cx="2568163" cy="4000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778BF6-85BF-4ACF-9778-312507BCD391}"/>
              </a:ext>
            </a:extLst>
          </p:cNvPr>
          <p:cNvSpPr txBox="1"/>
          <p:nvPr/>
        </p:nvSpPr>
        <p:spPr>
          <a:xfrm>
            <a:off x="2215408" y="1483424"/>
            <a:ext cx="280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</a:t>
            </a:r>
            <a:r>
              <a:rPr lang="en-US" sz="1200" dirty="0">
                <a:solidFill>
                  <a:srgbClr val="FF0000"/>
                </a:solidFill>
              </a:rPr>
              <a:t>efault controller(UI) </a:t>
            </a:r>
            <a:r>
              <a:rPr lang="en-US" altLang="zh-CN" sz="1200" dirty="0">
                <a:solidFill>
                  <a:srgbClr val="FF0000"/>
                </a:solidFill>
              </a:rPr>
              <a:t>with multi-subpanel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C8876F-9F52-4AE7-83D7-9DF934449B0B}"/>
              </a:ext>
            </a:extLst>
          </p:cNvPr>
          <p:cNvSpPr txBox="1"/>
          <p:nvPr/>
        </p:nvSpPr>
        <p:spPr>
          <a:xfrm>
            <a:off x="2653947" y="1744681"/>
            <a:ext cx="5125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Insert the VI panel(send from devices such as Stage and Camera) to a subpanel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C1B51-9796-4F21-9691-F490B03887ED}"/>
              </a:ext>
            </a:extLst>
          </p:cNvPr>
          <p:cNvSpPr txBox="1"/>
          <p:nvPr/>
        </p:nvSpPr>
        <p:spPr>
          <a:xfrm>
            <a:off x="2670724" y="2625525"/>
            <a:ext cx="681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Make commonly use function such as get/set stage position, start image acquisition visible to other devices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C22627-78FA-464C-899E-71FB547431E4}"/>
              </a:ext>
            </a:extLst>
          </p:cNvPr>
          <p:cNvSpPr/>
          <p:nvPr/>
        </p:nvSpPr>
        <p:spPr>
          <a:xfrm>
            <a:off x="1209411" y="2711043"/>
            <a:ext cx="1493241" cy="69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520CF-26E8-45A8-92BB-8642E4BAD54E}"/>
              </a:ext>
            </a:extLst>
          </p:cNvPr>
          <p:cNvSpPr txBox="1"/>
          <p:nvPr/>
        </p:nvSpPr>
        <p:spPr>
          <a:xfrm>
            <a:off x="2133829" y="3682538"/>
            <a:ext cx="357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Load devices and save the enqueuer for further access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7A1E99-10E2-4646-BC0C-8EB83A50416E}"/>
              </a:ext>
            </a:extLst>
          </p:cNvPr>
          <p:cNvSpPr txBox="1"/>
          <p:nvPr/>
        </p:nvSpPr>
        <p:spPr>
          <a:xfrm>
            <a:off x="2209330" y="4336879"/>
            <a:ext cx="403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Default Camera when Start/</a:t>
            </a:r>
            <a:r>
              <a:rPr lang="en-US" altLang="zh-CN" sz="1200" dirty="0" err="1">
                <a:solidFill>
                  <a:srgbClr val="FF0000"/>
                </a:solidFill>
              </a:rPr>
              <a:t>StopSequenceAcuisiton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are called.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A3C293-37E3-4393-9C01-BB477F0CEC90}"/>
              </a:ext>
            </a:extLst>
          </p:cNvPr>
          <p:cNvSpPr txBox="1"/>
          <p:nvPr/>
        </p:nvSpPr>
        <p:spPr>
          <a:xfrm>
            <a:off x="2184163" y="4596938"/>
            <a:ext cx="30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Default Stage when </a:t>
            </a:r>
            <a:r>
              <a:rPr lang="en-US" altLang="zh-CN" sz="1200" dirty="0" err="1">
                <a:solidFill>
                  <a:srgbClr val="FF0000"/>
                </a:solidFill>
              </a:rPr>
              <a:t>GetStagePosition</a:t>
            </a:r>
            <a:r>
              <a:rPr lang="en-US" altLang="zh-CN" sz="1200" dirty="0">
                <a:solidFill>
                  <a:srgbClr val="FF0000"/>
                </a:solidFill>
              </a:rPr>
              <a:t> is called.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D4861C-A661-452B-BB10-1E2E61E1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97" y="1240576"/>
            <a:ext cx="2682853" cy="40826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A04DD0-01D7-4FA3-AEC7-C360FD582D61}"/>
              </a:ext>
            </a:extLst>
          </p:cNvPr>
          <p:cNvSpPr txBox="1"/>
          <p:nvPr/>
        </p:nvSpPr>
        <p:spPr>
          <a:xfrm>
            <a:off x="3742289" y="1659422"/>
            <a:ext cx="1024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controller(UI)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7E4AE1-69B3-4BB9-8DD3-D7D77D408D22}"/>
              </a:ext>
            </a:extLst>
          </p:cNvPr>
          <p:cNvSpPr txBox="1"/>
          <p:nvPr/>
        </p:nvSpPr>
        <p:spPr>
          <a:xfrm>
            <a:off x="2760777" y="2313763"/>
            <a:ext cx="410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Communicating with the real hardware using the provided SDK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6C33E2-A55F-4849-81F1-2EFE8ACB7FAD}"/>
              </a:ext>
            </a:extLst>
          </p:cNvPr>
          <p:cNvSpPr txBox="1"/>
          <p:nvPr/>
        </p:nvSpPr>
        <p:spPr>
          <a:xfrm>
            <a:off x="2769166" y="3161051"/>
            <a:ext cx="1300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 the camera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CAE118-8F10-4459-9696-7FEEB71E999B}"/>
              </a:ext>
            </a:extLst>
          </p:cNvPr>
          <p:cNvSpPr txBox="1"/>
          <p:nvPr/>
        </p:nvSpPr>
        <p:spPr>
          <a:xfrm>
            <a:off x="2735610" y="3505000"/>
            <a:ext cx="1412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release  the camera</a:t>
            </a:r>
          </a:p>
        </p:txBody>
      </p:sp>
    </p:spTree>
    <p:extLst>
      <p:ext uri="{BB962C8B-B14F-4D97-AF65-F5344CB8AC3E}">
        <p14:creationId xmlns:p14="http://schemas.microsoft.com/office/powerpoint/2010/main" val="64112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232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Nong, Daguan</dc:creator>
  <cp:lastModifiedBy>Nong, Daguan</cp:lastModifiedBy>
  <cp:revision>18</cp:revision>
  <dcterms:created xsi:type="dcterms:W3CDTF">2021-03-05T09:01:14Z</dcterms:created>
  <dcterms:modified xsi:type="dcterms:W3CDTF">2021-03-07T05:43:17Z</dcterms:modified>
</cp:coreProperties>
</file>