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65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CC775-E446-48EB-9B29-29EDC2728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21FA6-5B66-447C-8F85-3BBD0CD5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B190A-0DE2-4F7B-B928-E4E245FA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C0C24-9EB8-4E39-AB47-BEA3A9CF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523AF-5BE7-4B7E-BB4F-FA95523C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8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4A60-90F2-4C6A-9957-E9C789AC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38ECC-6077-4B24-9556-0C9FD8CD3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43BF4-2776-49A0-AD75-449BDF07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34E9B-CB61-439D-B7D4-F6410293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D3209-A520-4329-896D-42C19458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3DE07F-5D58-40FC-BE6C-CC7511638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E03988-7F6F-4718-ADCD-2E3B75123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61D59-03A1-4B63-BBBF-142EEB90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75982-9A01-4729-A966-6C41EE29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7B053-1947-4E58-B11F-FA60D1C2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CCFB1-F11D-47DA-95E8-64B8EED3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0A648-2AD6-4AD7-B87E-4AA1ED56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4E432-0571-402C-8E26-7429DDF3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7E630-178D-432F-AD3D-683DB423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419EC-26D8-4696-80A4-F407B683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D8AAD-7A83-49B5-BD6D-FE0BCAA0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25289-2A19-481F-9277-AF1860BA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F7105-14DA-444D-A6C7-6E7A2DB9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2989D-FC8A-40BF-A502-51AD6834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A0A2A-158F-4E8A-88D2-E50DEC3B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2C26-D73B-4FCD-AAD8-19BE4988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1DAA4-B626-4A25-AFB7-C353DD32E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B00C9-F9F9-44B0-8CA7-64173F713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B09FA-4391-49B2-88A9-5A2E0C4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571FF-3713-48E5-A500-2AF7D846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444B9-9A6B-4B2D-AF6A-951B5FE3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9898F-4D54-4ED0-B3D9-585766C1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FDD8C-6DEF-4C13-882A-336B552A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1A3B8-E76B-4224-B7F3-BFAF7E1DE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C1F6EE-84A3-4A7B-88DC-D9DAA46F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1E2C33-B556-4140-88A8-DD0E1AC30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F3F9F1-7CC9-4CFE-A985-AFCB800C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671506-2846-4977-A355-0A6AD409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EA9095-2F1B-4B1E-AF08-2652E60B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6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CDDAA-14BF-4BF0-8920-8536C5C4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55D323-CAC6-4FF9-8151-53447D64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8FDC1-FBFC-471B-9AFC-5E29FF06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58F7E1-05F9-4C15-89D0-C193AB36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3CD099-FA59-40F8-B691-011A5E25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C64A46-0051-48BD-9215-13347A59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AAC3-8B1A-4DDC-AB96-9EC4231D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4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9FECB-02A7-4188-9FC7-15F2599E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24BA5-5FBD-4C7A-9C5F-E12E4AE7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D8C16F-240B-4BCF-8A6D-7E144FDE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F3ABB-A6F6-4307-8147-3929EBA3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96336-5E53-4ABA-824F-7CCFFB0A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194E2-5BD7-4B9A-9B11-D66D0A43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55D9C-04C7-4FF0-8A74-B5F1006F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D3CECD-B977-4FB8-BB7C-2A390616A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9F6058-B81C-4658-804E-8D034BEF6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D6553-08DB-43FF-9EA2-10681891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95ED9-3CAE-4B78-914A-DC66B632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B5BBE-5E52-4087-BDDF-E4E7EE53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3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4D56-16FB-4EB9-83D6-4C621D2E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0DA14-D443-49C0-897E-CC083529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E6AF5-2709-48C0-A21E-AA80246EF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CF23-8296-4A53-9CBC-B259CFD3539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D5630-D042-4FA7-BAFA-A22BF3921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B35E0-5485-483F-B4CF-B7C8898A8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E48DC70A-363E-4CF5-8414-0657E3304D0D}"/>
              </a:ext>
            </a:extLst>
          </p:cNvPr>
          <p:cNvGrpSpPr/>
          <p:nvPr/>
        </p:nvGrpSpPr>
        <p:grpSpPr>
          <a:xfrm>
            <a:off x="372546" y="404480"/>
            <a:ext cx="5333713" cy="6436742"/>
            <a:chOff x="783605" y="510836"/>
            <a:chExt cx="5333713" cy="643674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E7290D0-0D0A-48B9-9BF2-CBD66E724EB7}"/>
                </a:ext>
              </a:extLst>
            </p:cNvPr>
            <p:cNvSpPr/>
            <p:nvPr/>
          </p:nvSpPr>
          <p:spPr>
            <a:xfrm>
              <a:off x="818127" y="811129"/>
              <a:ext cx="1433578" cy="22161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A1D7EBB-AAF2-4AC1-A755-10AC047CBE5B}"/>
                </a:ext>
              </a:extLst>
            </p:cNvPr>
            <p:cNvSpPr/>
            <p:nvPr/>
          </p:nvSpPr>
          <p:spPr>
            <a:xfrm>
              <a:off x="818127" y="2941417"/>
              <a:ext cx="5220000" cy="72070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5040AEB-C67F-4F27-A5FA-8C9AA940EFB5}"/>
                </a:ext>
              </a:extLst>
            </p:cNvPr>
            <p:cNvSpPr/>
            <p:nvPr/>
          </p:nvSpPr>
          <p:spPr>
            <a:xfrm>
              <a:off x="818127" y="2195049"/>
              <a:ext cx="785506" cy="1624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4F0CDD-B9A4-4FC5-A573-57338EE1CF24}"/>
                </a:ext>
              </a:extLst>
            </p:cNvPr>
            <p:cNvSpPr/>
            <p:nvPr/>
          </p:nvSpPr>
          <p:spPr>
            <a:xfrm>
              <a:off x="2179697" y="813416"/>
              <a:ext cx="3858429" cy="64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640DD67-69C7-4747-9202-8BB82D919465}"/>
                </a:ext>
              </a:extLst>
            </p:cNvPr>
            <p:cNvSpPr/>
            <p:nvPr/>
          </p:nvSpPr>
          <p:spPr>
            <a:xfrm>
              <a:off x="2099480" y="2263881"/>
              <a:ext cx="1304353" cy="7660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A6F5D05-99B7-4CB9-8639-B019057780F0}"/>
                </a:ext>
              </a:extLst>
            </p:cNvPr>
            <p:cNvGrpSpPr/>
            <p:nvPr/>
          </p:nvGrpSpPr>
          <p:grpSpPr>
            <a:xfrm>
              <a:off x="3043793" y="3131153"/>
              <a:ext cx="1224136" cy="374997"/>
              <a:chOff x="2276872" y="1259632"/>
              <a:chExt cx="1008112" cy="37499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64EDD5C-B4D4-44FC-99A0-B5F2AFC16612}"/>
                  </a:ext>
                </a:extLst>
              </p:cNvPr>
              <p:cNvSpPr/>
              <p:nvPr/>
            </p:nvSpPr>
            <p:spPr>
              <a:xfrm>
                <a:off x="2276872" y="1259632"/>
                <a:ext cx="100811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6D8C3C8-2C00-43A9-B59B-C1ED14F860E1}"/>
                  </a:ext>
                </a:extLst>
              </p:cNvPr>
              <p:cNvSpPr txBox="1"/>
              <p:nvPr/>
            </p:nvSpPr>
            <p:spPr>
              <a:xfrm>
                <a:off x="2330212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128255-AC1F-464B-A24B-D16C8AF3A0CF}"/>
                  </a:ext>
                </a:extLst>
              </p:cNvPr>
              <p:cNvSpPr txBox="1"/>
              <p:nvPr/>
            </p:nvSpPr>
            <p:spPr>
              <a:xfrm>
                <a:off x="2294657" y="1388408"/>
                <a:ext cx="9589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DataCollector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E7F774-7131-4880-8E12-ABE6A1C89720}"/>
                </a:ext>
              </a:extLst>
            </p:cNvPr>
            <p:cNvGrpSpPr/>
            <p:nvPr/>
          </p:nvGrpSpPr>
          <p:grpSpPr>
            <a:xfrm>
              <a:off x="4411945" y="3131153"/>
              <a:ext cx="1296144" cy="374997"/>
              <a:chOff x="2276872" y="1259632"/>
              <a:chExt cx="1008112" cy="374997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4AD9FA-B91E-4764-B155-11F5A4655578}"/>
                  </a:ext>
                </a:extLst>
              </p:cNvPr>
              <p:cNvSpPr/>
              <p:nvPr/>
            </p:nvSpPr>
            <p:spPr>
              <a:xfrm>
                <a:off x="2276872" y="1259632"/>
                <a:ext cx="100811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051E532-BF9D-4B23-B5F0-984F7FCBB77A}"/>
                  </a:ext>
                </a:extLst>
              </p:cNvPr>
              <p:cNvSpPr txBox="1"/>
              <p:nvPr/>
            </p:nvSpPr>
            <p:spPr>
              <a:xfrm>
                <a:off x="2330212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1E29358-0398-40A1-B924-947E6F5A105F}"/>
                  </a:ext>
                </a:extLst>
              </p:cNvPr>
              <p:cNvSpPr txBox="1"/>
              <p:nvPr/>
            </p:nvSpPr>
            <p:spPr>
              <a:xfrm>
                <a:off x="2420670" y="1388408"/>
                <a:ext cx="8006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DataProcessor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12E0C94-2EFC-4CAD-8750-20A1E133390D}"/>
                </a:ext>
              </a:extLst>
            </p:cNvPr>
            <p:cNvGrpSpPr/>
            <p:nvPr/>
          </p:nvGrpSpPr>
          <p:grpSpPr>
            <a:xfrm>
              <a:off x="1675641" y="3131153"/>
              <a:ext cx="1152128" cy="374997"/>
              <a:chOff x="2276872" y="1259632"/>
              <a:chExt cx="1152128" cy="374997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09946D1-28B9-4D18-9B82-B91FC51965BD}"/>
                  </a:ext>
                </a:extLst>
              </p:cNvPr>
              <p:cNvSpPr/>
              <p:nvPr/>
            </p:nvSpPr>
            <p:spPr>
              <a:xfrm>
                <a:off x="2276872" y="1259632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CFA49B-F74D-4CA2-BCBC-8F4460670E77}"/>
                  </a:ext>
                </a:extLst>
              </p:cNvPr>
              <p:cNvSpPr txBox="1"/>
              <p:nvPr/>
            </p:nvSpPr>
            <p:spPr>
              <a:xfrm>
                <a:off x="2330212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A6F67D-E17B-4A85-AA4E-BB3DE8964D00}"/>
                  </a:ext>
                </a:extLst>
              </p:cNvPr>
              <p:cNvSpPr txBox="1"/>
              <p:nvPr/>
            </p:nvSpPr>
            <p:spPr>
              <a:xfrm>
                <a:off x="2386097" y="1388408"/>
                <a:ext cx="7873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Instrument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93C33C8-7FC6-43B6-AEAA-3C6E3C84881C}"/>
                </a:ext>
              </a:extLst>
            </p:cNvPr>
            <p:cNvSpPr/>
            <p:nvPr/>
          </p:nvSpPr>
          <p:spPr>
            <a:xfrm>
              <a:off x="3403833" y="2267057"/>
              <a:ext cx="2634294" cy="7920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B3BA4CF-B987-4047-88AB-0FADD6BA91B7}"/>
                </a:ext>
              </a:extLst>
            </p:cNvPr>
            <p:cNvSpPr/>
            <p:nvPr/>
          </p:nvSpPr>
          <p:spPr>
            <a:xfrm>
              <a:off x="2179697" y="1402961"/>
              <a:ext cx="3858430" cy="9361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416A7B6-ACCB-4FEE-884D-15184AC407C1}"/>
                </a:ext>
              </a:extLst>
            </p:cNvPr>
            <p:cNvSpPr/>
            <p:nvPr/>
          </p:nvSpPr>
          <p:spPr>
            <a:xfrm>
              <a:off x="818127" y="6299506"/>
              <a:ext cx="5220000" cy="6480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BCDDEC3-B894-4684-A5CE-827F2A9A22FC}"/>
                </a:ext>
              </a:extLst>
            </p:cNvPr>
            <p:cNvSpPr/>
            <p:nvPr/>
          </p:nvSpPr>
          <p:spPr>
            <a:xfrm>
              <a:off x="818127" y="4931353"/>
              <a:ext cx="5220000" cy="1421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3CC7683-2272-46D9-A80C-D34156CDD346}"/>
                </a:ext>
              </a:extLst>
            </p:cNvPr>
            <p:cNvSpPr/>
            <p:nvPr/>
          </p:nvSpPr>
          <p:spPr>
            <a:xfrm>
              <a:off x="818127" y="3626821"/>
              <a:ext cx="5220000" cy="1296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FD6F22E7-5652-47E5-8C9D-F019CB7D2C0A}"/>
                </a:ext>
              </a:extLst>
            </p:cNvPr>
            <p:cNvSpPr/>
            <p:nvPr/>
          </p:nvSpPr>
          <p:spPr>
            <a:xfrm>
              <a:off x="1336012" y="2827881"/>
              <a:ext cx="108000" cy="7200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F64BBBE-10B9-40C3-8228-424F94EA80BC}"/>
                </a:ext>
              </a:extLst>
            </p:cNvPr>
            <p:cNvGrpSpPr/>
            <p:nvPr/>
          </p:nvGrpSpPr>
          <p:grpSpPr>
            <a:xfrm>
              <a:off x="1387609" y="2898178"/>
              <a:ext cx="3240575" cy="856274"/>
              <a:chOff x="1844609" y="1739590"/>
              <a:chExt cx="3240575" cy="85627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CDCECC8-6A21-49B8-832B-EC464864C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466" y="1739590"/>
                <a:ext cx="0" cy="79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DB1D98FD-0409-4DE8-BBE7-16DFFC7F789B}"/>
                  </a:ext>
                </a:extLst>
              </p:cNvPr>
              <p:cNvCxnSpPr/>
              <p:nvPr/>
            </p:nvCxnSpPr>
            <p:spPr>
              <a:xfrm>
                <a:off x="1844609" y="2421440"/>
                <a:ext cx="29523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22501D8-CDE4-4196-9B20-E8BC6B1C8A93}"/>
                  </a:ext>
                </a:extLst>
              </p:cNvPr>
              <p:cNvCxnSpPr/>
              <p:nvPr/>
            </p:nvCxnSpPr>
            <p:spPr>
              <a:xfrm>
                <a:off x="4581128" y="2421440"/>
                <a:ext cx="5040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54D2C890-6735-4D7C-90F2-B0EBAD88B6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0805" y="2415864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4272A85-3140-4055-B93A-592715249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9433" y="2414909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F4CA42C-F1E7-4FB0-B447-717B1A871ED6}"/>
                </a:ext>
              </a:extLst>
            </p:cNvPr>
            <p:cNvGrpSpPr/>
            <p:nvPr/>
          </p:nvGrpSpPr>
          <p:grpSpPr>
            <a:xfrm>
              <a:off x="4411945" y="5738286"/>
              <a:ext cx="108000" cy="739143"/>
              <a:chOff x="1971021" y="3832857"/>
              <a:chExt cx="108000" cy="739143"/>
            </a:xfrm>
          </p:grpSpPr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97E5247E-3D13-4701-A415-25C1E1803FED}"/>
                  </a:ext>
                </a:extLst>
              </p:cNvPr>
              <p:cNvSpPr/>
              <p:nvPr/>
            </p:nvSpPr>
            <p:spPr>
              <a:xfrm flipV="1">
                <a:off x="1971021" y="4499992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737D1188-0661-4FA7-8023-F632C3243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782" y="3832857"/>
                <a:ext cx="0" cy="68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DBA20A7-108D-4EC4-B2B1-53DEC2402B36}"/>
                </a:ext>
              </a:extLst>
            </p:cNvPr>
            <p:cNvGrpSpPr/>
            <p:nvPr/>
          </p:nvGrpSpPr>
          <p:grpSpPr>
            <a:xfrm>
              <a:off x="1364749" y="4817817"/>
              <a:ext cx="108000" cy="396000"/>
              <a:chOff x="495600" y="2771800"/>
              <a:chExt cx="108000" cy="396000"/>
            </a:xfrm>
          </p:grpSpPr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046CAFE5-5538-44F5-8D3F-1E1577EB6D41}"/>
                  </a:ext>
                </a:extLst>
              </p:cNvPr>
              <p:cNvSpPr/>
              <p:nvPr/>
            </p:nvSpPr>
            <p:spPr>
              <a:xfrm>
                <a:off x="495600" y="2771800"/>
                <a:ext cx="108000" cy="72000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813AA9E-B2A1-46E1-B12D-36EF8424A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00" y="2843800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AD7A1D7-73BD-46DF-9635-F15BD68162C1}"/>
                </a:ext>
              </a:extLst>
            </p:cNvPr>
            <p:cNvGrpSpPr/>
            <p:nvPr/>
          </p:nvGrpSpPr>
          <p:grpSpPr>
            <a:xfrm>
              <a:off x="3115801" y="4819087"/>
              <a:ext cx="108000" cy="396000"/>
              <a:chOff x="495600" y="2771800"/>
              <a:chExt cx="108000" cy="396000"/>
            </a:xfrm>
          </p:grpSpPr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84E019C7-E0CA-4184-BAAC-2A582187FE97}"/>
                  </a:ext>
                </a:extLst>
              </p:cNvPr>
              <p:cNvSpPr/>
              <p:nvPr/>
            </p:nvSpPr>
            <p:spPr>
              <a:xfrm>
                <a:off x="495600" y="2771800"/>
                <a:ext cx="108000" cy="72000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3A3AC0A-626A-47B4-87C8-B48E6C199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00" y="2843800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13C7E34-A27B-4585-828A-BA0344927046}"/>
                </a:ext>
              </a:extLst>
            </p:cNvPr>
            <p:cNvGrpSpPr/>
            <p:nvPr/>
          </p:nvGrpSpPr>
          <p:grpSpPr>
            <a:xfrm>
              <a:off x="4335914" y="4819087"/>
              <a:ext cx="108000" cy="396000"/>
              <a:chOff x="495600" y="2771800"/>
              <a:chExt cx="108000" cy="396000"/>
            </a:xfrm>
          </p:grpSpPr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FC9FA0A8-7021-4305-91D3-4861C8D4785A}"/>
                  </a:ext>
                </a:extLst>
              </p:cNvPr>
              <p:cNvSpPr/>
              <p:nvPr/>
            </p:nvSpPr>
            <p:spPr>
              <a:xfrm>
                <a:off x="495600" y="2771800"/>
                <a:ext cx="108000" cy="72000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560728D-76A9-4FC7-BE73-261BD89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00" y="2843800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958101F-3027-4B05-8240-94F255E10A38}"/>
                </a:ext>
              </a:extLst>
            </p:cNvPr>
            <p:cNvGrpSpPr/>
            <p:nvPr/>
          </p:nvGrpSpPr>
          <p:grpSpPr>
            <a:xfrm>
              <a:off x="1532708" y="6155489"/>
              <a:ext cx="108000" cy="318501"/>
              <a:chOff x="1971021" y="4253499"/>
              <a:chExt cx="108000" cy="318501"/>
            </a:xfrm>
          </p:grpSpPr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F20359CE-7514-4188-8895-D1C579266E31}"/>
                  </a:ext>
                </a:extLst>
              </p:cNvPr>
              <p:cNvSpPr/>
              <p:nvPr/>
            </p:nvSpPr>
            <p:spPr>
              <a:xfrm flipV="1">
                <a:off x="1971021" y="4499992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8ABA8B23-59A6-41BE-AA91-0CDDE7834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2402" y="4253499"/>
                <a:ext cx="0" cy="25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DDB07923-C2C5-41D8-8203-BC7F752E00BF}"/>
                </a:ext>
              </a:extLst>
            </p:cNvPr>
            <p:cNvGrpSpPr/>
            <p:nvPr/>
          </p:nvGrpSpPr>
          <p:grpSpPr>
            <a:xfrm>
              <a:off x="2971785" y="5795449"/>
              <a:ext cx="108000" cy="667135"/>
              <a:chOff x="1971021" y="3904865"/>
              <a:chExt cx="108000" cy="667135"/>
            </a:xfrm>
          </p:grpSpPr>
          <p:sp>
            <p:nvSpPr>
              <p:cNvPr id="49" name="等腰三角形 48">
                <a:extLst>
                  <a:ext uri="{FF2B5EF4-FFF2-40B4-BE49-F238E27FC236}">
                    <a16:creationId xmlns:a16="http://schemas.microsoft.com/office/drawing/2014/main" id="{14ABDB5B-0E70-4733-A093-11646359E7D3}"/>
                  </a:ext>
                </a:extLst>
              </p:cNvPr>
              <p:cNvSpPr/>
              <p:nvPr/>
            </p:nvSpPr>
            <p:spPr>
              <a:xfrm flipV="1">
                <a:off x="1971021" y="4499992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94C535EF-AD14-47B5-8329-93BE54B9BB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782" y="3904865"/>
                <a:ext cx="0" cy="61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4F96293D-D072-4B4D-98EB-EC4421B436D3}"/>
                </a:ext>
              </a:extLst>
            </p:cNvPr>
            <p:cNvGrpSpPr/>
            <p:nvPr/>
          </p:nvGrpSpPr>
          <p:grpSpPr>
            <a:xfrm rot="16200000">
              <a:off x="2215729" y="2454378"/>
              <a:ext cx="108000" cy="396000"/>
              <a:chOff x="495600" y="2771800"/>
              <a:chExt cx="108000" cy="396000"/>
            </a:xfrm>
          </p:grpSpPr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9A99ABF5-4196-440D-95FA-7757503D3C74}"/>
                  </a:ext>
                </a:extLst>
              </p:cNvPr>
              <p:cNvSpPr/>
              <p:nvPr/>
            </p:nvSpPr>
            <p:spPr>
              <a:xfrm>
                <a:off x="495600" y="2771800"/>
                <a:ext cx="108000" cy="72000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7DBAE08B-DBAF-465D-9269-9E280C8A2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00" y="2843800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B0A1FB0-A8DB-4DB1-887E-ED7D490E0929}"/>
                </a:ext>
              </a:extLst>
            </p:cNvPr>
            <p:cNvGrpSpPr/>
            <p:nvPr/>
          </p:nvGrpSpPr>
          <p:grpSpPr>
            <a:xfrm flipV="1">
              <a:off x="3070952" y="1286611"/>
              <a:ext cx="108000" cy="456137"/>
              <a:chOff x="1971021" y="4115863"/>
              <a:chExt cx="108000" cy="456137"/>
            </a:xfrm>
          </p:grpSpPr>
          <p:sp>
            <p:nvSpPr>
              <p:cNvPr id="55" name="等腰三角形 54">
                <a:extLst>
                  <a:ext uri="{FF2B5EF4-FFF2-40B4-BE49-F238E27FC236}">
                    <a16:creationId xmlns:a16="http://schemas.microsoft.com/office/drawing/2014/main" id="{E330830A-EE6F-400D-B3F4-97BE512362FA}"/>
                  </a:ext>
                </a:extLst>
              </p:cNvPr>
              <p:cNvSpPr/>
              <p:nvPr/>
            </p:nvSpPr>
            <p:spPr>
              <a:xfrm flipV="1">
                <a:off x="1971021" y="4499992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BF1D183F-DF5C-4AFD-807C-04D608EAF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782" y="4115863"/>
                <a:ext cx="0" cy="39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40F70F5-6FEC-441B-BBB1-9BD237523A8C}"/>
                </a:ext>
              </a:extLst>
            </p:cNvPr>
            <p:cNvGrpSpPr/>
            <p:nvPr/>
          </p:nvGrpSpPr>
          <p:grpSpPr>
            <a:xfrm rot="10800000">
              <a:off x="2668160" y="2050888"/>
              <a:ext cx="108000" cy="396000"/>
              <a:chOff x="495600" y="2771800"/>
              <a:chExt cx="108000" cy="396000"/>
            </a:xfrm>
          </p:grpSpPr>
          <p:sp>
            <p:nvSpPr>
              <p:cNvPr id="58" name="等腰三角形 57">
                <a:extLst>
                  <a:ext uri="{FF2B5EF4-FFF2-40B4-BE49-F238E27FC236}">
                    <a16:creationId xmlns:a16="http://schemas.microsoft.com/office/drawing/2014/main" id="{0A3EB2B5-8F05-4FB2-AFF0-3A041C1E5660}"/>
                  </a:ext>
                </a:extLst>
              </p:cNvPr>
              <p:cNvSpPr/>
              <p:nvPr/>
            </p:nvSpPr>
            <p:spPr>
              <a:xfrm>
                <a:off x="495600" y="2771800"/>
                <a:ext cx="108000" cy="72000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2181EED-D3C7-4F7B-A412-E224964C9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00" y="2843800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749E992C-A7E1-4557-9453-0559D39024B5}"/>
                </a:ext>
              </a:extLst>
            </p:cNvPr>
            <p:cNvGrpSpPr/>
            <p:nvPr/>
          </p:nvGrpSpPr>
          <p:grpSpPr>
            <a:xfrm>
              <a:off x="2160810" y="2958664"/>
              <a:ext cx="108000" cy="159192"/>
              <a:chOff x="1971021" y="4161193"/>
              <a:chExt cx="108000" cy="159192"/>
            </a:xfrm>
          </p:grpSpPr>
          <p:sp>
            <p:nvSpPr>
              <p:cNvPr id="64" name="等腰三角形 63">
                <a:extLst>
                  <a:ext uri="{FF2B5EF4-FFF2-40B4-BE49-F238E27FC236}">
                    <a16:creationId xmlns:a16="http://schemas.microsoft.com/office/drawing/2014/main" id="{58F65125-168F-4D5C-9941-6DA787AD5767}"/>
                  </a:ext>
                </a:extLst>
              </p:cNvPr>
              <p:cNvSpPr/>
              <p:nvPr/>
            </p:nvSpPr>
            <p:spPr>
              <a:xfrm flipV="1">
                <a:off x="1971021" y="4248377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F7DAC9BB-B166-4949-B3F1-370AA8244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782" y="4161193"/>
                <a:ext cx="0" cy="10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27DE62D-B964-44B5-97CD-7EA562E680DE}"/>
                </a:ext>
              </a:extLst>
            </p:cNvPr>
            <p:cNvCxnSpPr/>
            <p:nvPr/>
          </p:nvCxnSpPr>
          <p:spPr>
            <a:xfrm>
              <a:off x="2213820" y="2961864"/>
              <a:ext cx="29523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7BC6A9F-C98E-4B60-ADB7-B518279647BE}"/>
                </a:ext>
              </a:extLst>
            </p:cNvPr>
            <p:cNvCxnSpPr/>
            <p:nvPr/>
          </p:nvCxnSpPr>
          <p:spPr>
            <a:xfrm>
              <a:off x="4840116" y="2960569"/>
              <a:ext cx="50405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DD54C42-95C5-4A5D-952B-973E5AFD51F7}"/>
                </a:ext>
              </a:extLst>
            </p:cNvPr>
            <p:cNvGrpSpPr/>
            <p:nvPr/>
          </p:nvGrpSpPr>
          <p:grpSpPr>
            <a:xfrm>
              <a:off x="3729430" y="2958664"/>
              <a:ext cx="108000" cy="159192"/>
              <a:chOff x="1971021" y="4161193"/>
              <a:chExt cx="108000" cy="159192"/>
            </a:xfrm>
          </p:grpSpPr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C00BFF61-6CF8-4113-AAB3-1AD5D77FF751}"/>
                  </a:ext>
                </a:extLst>
              </p:cNvPr>
              <p:cNvSpPr/>
              <p:nvPr/>
            </p:nvSpPr>
            <p:spPr>
              <a:xfrm flipV="1">
                <a:off x="1971021" y="4248377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54246600-FAAA-4019-BACC-331C6D889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782" y="4161193"/>
                <a:ext cx="0" cy="10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20EAC53-EA29-4975-9D71-087BB79AECD9}"/>
                </a:ext>
              </a:extLst>
            </p:cNvPr>
            <p:cNvGrpSpPr/>
            <p:nvPr/>
          </p:nvGrpSpPr>
          <p:grpSpPr>
            <a:xfrm>
              <a:off x="4686236" y="2966252"/>
              <a:ext cx="108000" cy="159192"/>
              <a:chOff x="1971021" y="4161193"/>
              <a:chExt cx="108000" cy="159192"/>
            </a:xfrm>
          </p:grpSpPr>
          <p:sp>
            <p:nvSpPr>
              <p:cNvPr id="72" name="等腰三角形 71">
                <a:extLst>
                  <a:ext uri="{FF2B5EF4-FFF2-40B4-BE49-F238E27FC236}">
                    <a16:creationId xmlns:a16="http://schemas.microsoft.com/office/drawing/2014/main" id="{670FFFD8-AE08-4898-B2E7-FAFD4D11D468}"/>
                  </a:ext>
                </a:extLst>
              </p:cNvPr>
              <p:cNvSpPr/>
              <p:nvPr/>
            </p:nvSpPr>
            <p:spPr>
              <a:xfrm flipV="1">
                <a:off x="1971021" y="4248377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76671B0-EA70-4842-B521-C8017EE75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782" y="4161193"/>
                <a:ext cx="0" cy="10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545A5D0-5194-4CC7-A708-0CFB3F169423}"/>
                </a:ext>
              </a:extLst>
            </p:cNvPr>
            <p:cNvCxnSpPr>
              <a:cxnSpLocks/>
            </p:cNvCxnSpPr>
            <p:nvPr/>
          </p:nvCxnSpPr>
          <p:spPr>
            <a:xfrm>
              <a:off x="3774865" y="2808570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311B4AC-BAA2-4BDA-AD89-03A4AC98BBAD}"/>
                </a:ext>
              </a:extLst>
            </p:cNvPr>
            <p:cNvSpPr txBox="1"/>
            <p:nvPr/>
          </p:nvSpPr>
          <p:spPr>
            <a:xfrm>
              <a:off x="5132588" y="994745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User Interface</a:t>
              </a:r>
            </a:p>
            <a:p>
              <a:pPr algn="ctr"/>
              <a:r>
                <a:rPr lang="en-US" sz="1000" dirty="0"/>
                <a:t>Layer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359A678-6EF7-450C-957E-680D971F8387}"/>
                </a:ext>
              </a:extLst>
            </p:cNvPr>
            <p:cNvSpPr txBox="1"/>
            <p:nvPr/>
          </p:nvSpPr>
          <p:spPr>
            <a:xfrm>
              <a:off x="5295403" y="3618119"/>
              <a:ext cx="785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1000" dirty="0"/>
                <a:t>Hardware </a:t>
              </a:r>
            </a:p>
            <a:p>
              <a:pPr algn="just"/>
              <a:r>
                <a:rPr lang="en-US" altLang="zh-CN" sz="1000" dirty="0"/>
                <a:t>Abstraction</a:t>
              </a:r>
            </a:p>
            <a:p>
              <a:pPr algn="just"/>
              <a:r>
                <a:rPr lang="en-US" altLang="zh-CN" sz="1000" dirty="0"/>
                <a:t>Layer</a:t>
              </a:r>
            </a:p>
            <a:p>
              <a:pPr algn="just"/>
              <a:r>
                <a:rPr lang="en-US" sz="1000" dirty="0"/>
                <a:t>(HAL)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C7CF6F80-6CAC-4D86-80D2-0012638F5B64}"/>
                </a:ext>
              </a:extLst>
            </p:cNvPr>
            <p:cNvSpPr txBox="1"/>
            <p:nvPr/>
          </p:nvSpPr>
          <p:spPr>
            <a:xfrm>
              <a:off x="5348049" y="4868235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1000" dirty="0"/>
                <a:t>Hardware</a:t>
              </a:r>
            </a:p>
            <a:p>
              <a:pPr algn="just"/>
              <a:r>
                <a:rPr lang="en-US" altLang="zh-CN" sz="1000" dirty="0"/>
                <a:t>Layer</a:t>
              </a:r>
              <a:endParaRPr lang="en-US" sz="1000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D559150-851F-4CB2-B344-2A42885BF65A}"/>
                </a:ext>
              </a:extLst>
            </p:cNvPr>
            <p:cNvSpPr txBox="1"/>
            <p:nvPr/>
          </p:nvSpPr>
          <p:spPr>
            <a:xfrm>
              <a:off x="5132025" y="6371513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1000" dirty="0"/>
                <a:t>User Interface</a:t>
              </a:r>
            </a:p>
            <a:p>
              <a:pPr algn="just"/>
              <a:r>
                <a:rPr lang="en-US" sz="1000" dirty="0"/>
                <a:t>Layer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DA2BE6A-64A3-416E-A42B-AC410C366EBE}"/>
                </a:ext>
              </a:extLst>
            </p:cNvPr>
            <p:cNvSpPr txBox="1"/>
            <p:nvPr/>
          </p:nvSpPr>
          <p:spPr>
            <a:xfrm>
              <a:off x="4942867" y="1750324"/>
              <a:ext cx="11256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Main VI, Launcher</a:t>
              </a:r>
              <a:endParaRPr lang="en-US" sz="1000" dirty="0"/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6CD3992E-FC00-4FAB-87BD-FC87A08F052B}"/>
                </a:ext>
              </a:extLst>
            </p:cNvPr>
            <p:cNvGrpSpPr/>
            <p:nvPr/>
          </p:nvGrpSpPr>
          <p:grpSpPr>
            <a:xfrm rot="16200000">
              <a:off x="1423890" y="405285"/>
              <a:ext cx="108000" cy="456137"/>
              <a:chOff x="1971021" y="4115863"/>
              <a:chExt cx="108000" cy="456137"/>
            </a:xfrm>
          </p:grpSpPr>
          <p:sp>
            <p:nvSpPr>
              <p:cNvPr id="81" name="等腰三角形 80">
                <a:extLst>
                  <a:ext uri="{FF2B5EF4-FFF2-40B4-BE49-F238E27FC236}">
                    <a16:creationId xmlns:a16="http://schemas.microsoft.com/office/drawing/2014/main" id="{528B408D-661E-48E8-A7A3-97B892C4DD0D}"/>
                  </a:ext>
                </a:extLst>
              </p:cNvPr>
              <p:cNvSpPr/>
              <p:nvPr/>
            </p:nvSpPr>
            <p:spPr>
              <a:xfrm flipV="1">
                <a:off x="1971021" y="4499992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D2D39783-251C-4D98-AE92-64B629DC0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782" y="4115863"/>
                <a:ext cx="0" cy="39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C75CAA83-73A5-4F36-AD1E-B2F9CD9F87D5}"/>
                </a:ext>
              </a:extLst>
            </p:cNvPr>
            <p:cNvGrpSpPr/>
            <p:nvPr/>
          </p:nvGrpSpPr>
          <p:grpSpPr>
            <a:xfrm rot="5400000" flipH="1">
              <a:off x="2757077" y="425939"/>
              <a:ext cx="108000" cy="396000"/>
              <a:chOff x="495600" y="2771800"/>
              <a:chExt cx="108000" cy="396000"/>
            </a:xfrm>
          </p:grpSpPr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162A3B93-4FE4-4A60-B09B-D000BD6F41F8}"/>
                  </a:ext>
                </a:extLst>
              </p:cNvPr>
              <p:cNvSpPr/>
              <p:nvPr/>
            </p:nvSpPr>
            <p:spPr>
              <a:xfrm>
                <a:off x="495600" y="2771800"/>
                <a:ext cx="108000" cy="72000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D3563A7-54AA-4DED-A811-5341064DF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00" y="2843800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CA2B5CA-9D23-4729-B1AB-5A3B457CEBB1}"/>
                </a:ext>
              </a:extLst>
            </p:cNvPr>
            <p:cNvSpPr txBox="1"/>
            <p:nvPr/>
          </p:nvSpPr>
          <p:spPr>
            <a:xfrm>
              <a:off x="2964693" y="510836"/>
              <a:ext cx="99944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i="0" dirty="0">
                  <a:solidFill>
                    <a:srgbClr val="202124"/>
                  </a:solidFill>
                  <a:effectLst/>
                </a:rPr>
                <a:t>Generalization</a:t>
              </a:r>
              <a:r>
                <a:rPr lang="en-US" sz="1000" b="0" i="0" dirty="0">
                  <a:solidFill>
                    <a:srgbClr val="202124"/>
                  </a:solidFill>
                  <a:effectLst/>
                </a:rPr>
                <a:t> </a:t>
              </a:r>
              <a:endParaRPr lang="en-US" sz="1000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55FD2B19-C79C-4E0C-BA13-5055068B8019}"/>
                </a:ext>
              </a:extLst>
            </p:cNvPr>
            <p:cNvSpPr txBox="1"/>
            <p:nvPr/>
          </p:nvSpPr>
          <p:spPr>
            <a:xfrm>
              <a:off x="1702015" y="512485"/>
              <a:ext cx="9982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i="0" dirty="0">
                  <a:solidFill>
                    <a:srgbClr val="202124"/>
                  </a:solidFill>
                  <a:effectLst/>
                </a:rPr>
                <a:t>Dependency</a:t>
              </a:r>
              <a:r>
                <a:rPr lang="en-US" sz="1000" b="0" i="0" dirty="0">
                  <a:solidFill>
                    <a:srgbClr val="202124"/>
                  </a:solidFill>
                  <a:effectLst/>
                </a:rPr>
                <a:t> </a:t>
              </a:r>
              <a:endParaRPr lang="en-US" sz="1000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B23394B-33CF-4AF3-B724-222FFC81F8DA}"/>
                </a:ext>
              </a:extLst>
            </p:cNvPr>
            <p:cNvSpPr txBox="1"/>
            <p:nvPr/>
          </p:nvSpPr>
          <p:spPr>
            <a:xfrm>
              <a:off x="4485721" y="512713"/>
              <a:ext cx="99944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b="1" i="0" dirty="0">
                  <a:solidFill>
                    <a:srgbClr val="202124"/>
                  </a:solidFill>
                  <a:effectLst/>
                </a:rPr>
                <a:t>Interface</a:t>
              </a:r>
              <a:r>
                <a:rPr lang="en-US" sz="1000" b="0" i="0" dirty="0">
                  <a:solidFill>
                    <a:srgbClr val="202124"/>
                  </a:solidFill>
                  <a:effectLst/>
                </a:rPr>
                <a:t> </a:t>
              </a:r>
              <a:endParaRPr lang="en-US" sz="1000" dirty="0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BE1D59E2-EF84-45AE-B05B-9A2856B310BC}"/>
                </a:ext>
              </a:extLst>
            </p:cNvPr>
            <p:cNvGrpSpPr/>
            <p:nvPr/>
          </p:nvGrpSpPr>
          <p:grpSpPr>
            <a:xfrm>
              <a:off x="4105078" y="571389"/>
              <a:ext cx="431999" cy="108000"/>
              <a:chOff x="4130245" y="276897"/>
              <a:chExt cx="431999" cy="108000"/>
            </a:xfrm>
          </p:grpSpPr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AB3A07E3-D1BD-424B-9468-DDE2C5D0F3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292245" y="176862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A4A67C6A-FC51-4BA6-884C-FF1F5B9B486E}"/>
                  </a:ext>
                </a:extLst>
              </p:cNvPr>
              <p:cNvSpPr/>
              <p:nvPr/>
            </p:nvSpPr>
            <p:spPr>
              <a:xfrm>
                <a:off x="4454244" y="276897"/>
                <a:ext cx="108000" cy="108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4CCB688-C35C-4FBB-87DC-347CCAD393E1}"/>
                </a:ext>
              </a:extLst>
            </p:cNvPr>
            <p:cNvGrpSpPr/>
            <p:nvPr/>
          </p:nvGrpSpPr>
          <p:grpSpPr>
            <a:xfrm>
              <a:off x="2474827" y="3253824"/>
              <a:ext cx="287999" cy="108000"/>
              <a:chOff x="4274245" y="276897"/>
              <a:chExt cx="287999" cy="108000"/>
            </a:xfrm>
          </p:grpSpPr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142A98C2-E6A9-4AFA-89BF-66FB2074A1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364245" y="248862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F8E2982D-CBA0-46DD-81D6-1B188189F619}"/>
                  </a:ext>
                </a:extLst>
              </p:cNvPr>
              <p:cNvSpPr/>
              <p:nvPr/>
            </p:nvSpPr>
            <p:spPr>
              <a:xfrm>
                <a:off x="4454244" y="276897"/>
                <a:ext cx="108000" cy="108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8B33F6D7-36EA-4E73-9F94-B843C948CD58}"/>
                </a:ext>
              </a:extLst>
            </p:cNvPr>
            <p:cNvGrpSpPr/>
            <p:nvPr/>
          </p:nvGrpSpPr>
          <p:grpSpPr>
            <a:xfrm>
              <a:off x="3951933" y="3261596"/>
              <a:ext cx="287999" cy="108000"/>
              <a:chOff x="4274245" y="276897"/>
              <a:chExt cx="287999" cy="108000"/>
            </a:xfrm>
          </p:grpSpPr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7FFBC8B1-327A-44DC-854A-7CDEFB9094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364245" y="248862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F7C5251E-8E36-4064-869E-524D12D87E7B}"/>
                  </a:ext>
                </a:extLst>
              </p:cNvPr>
              <p:cNvSpPr/>
              <p:nvPr/>
            </p:nvSpPr>
            <p:spPr>
              <a:xfrm>
                <a:off x="4454244" y="276897"/>
                <a:ext cx="108000" cy="108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AF92C437-6A0D-483B-BF75-A4BB76256312}"/>
                </a:ext>
              </a:extLst>
            </p:cNvPr>
            <p:cNvGrpSpPr/>
            <p:nvPr/>
          </p:nvGrpSpPr>
          <p:grpSpPr>
            <a:xfrm>
              <a:off x="5348049" y="3261596"/>
              <a:ext cx="287999" cy="108000"/>
              <a:chOff x="4274245" y="276897"/>
              <a:chExt cx="287999" cy="108000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7528469A-0B3B-4287-8733-E74C6FE299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364245" y="248862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67C69D6A-096E-4FD4-9AE6-0DC3492D4EAD}"/>
                  </a:ext>
                </a:extLst>
              </p:cNvPr>
              <p:cNvSpPr/>
              <p:nvPr/>
            </p:nvSpPr>
            <p:spPr>
              <a:xfrm>
                <a:off x="4454244" y="276897"/>
                <a:ext cx="108000" cy="108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71B40F2-4A04-4A89-94B8-7CB8F3B26935}"/>
                </a:ext>
              </a:extLst>
            </p:cNvPr>
            <p:cNvSpPr txBox="1"/>
            <p:nvPr/>
          </p:nvSpPr>
          <p:spPr>
            <a:xfrm>
              <a:off x="5326717" y="2328523"/>
              <a:ext cx="790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1000" dirty="0"/>
                <a:t>Logic Layer </a:t>
              </a:r>
              <a:br>
                <a:rPr lang="en-US" altLang="zh-CN" sz="1000" dirty="0"/>
              </a:br>
              <a:r>
                <a:rPr lang="en-US" altLang="zh-CN" sz="1000" dirty="0"/>
                <a:t>(LL)</a:t>
              </a:r>
              <a:endParaRPr lang="en-US" sz="1000" dirty="0"/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1C0A531C-565B-46C0-8A0F-42E88997E74A}"/>
                </a:ext>
              </a:extLst>
            </p:cNvPr>
            <p:cNvGrpSpPr/>
            <p:nvPr/>
          </p:nvGrpSpPr>
          <p:grpSpPr>
            <a:xfrm>
              <a:off x="2200398" y="849757"/>
              <a:ext cx="1915833" cy="432048"/>
              <a:chOff x="2250965" y="1259632"/>
              <a:chExt cx="1915833" cy="432048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7DFA8F44-21BD-48FD-851D-01FF75AF3585}"/>
                  </a:ext>
                </a:extLst>
              </p:cNvPr>
              <p:cNvSpPr/>
              <p:nvPr/>
            </p:nvSpPr>
            <p:spPr>
              <a:xfrm>
                <a:off x="2250965" y="1259632"/>
                <a:ext cx="1915833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BBF0AF8-CD53-4595-8D9C-EF605C3AFA16}"/>
                  </a:ext>
                </a:extLst>
              </p:cNvPr>
              <p:cNvSpPr txBox="1"/>
              <p:nvPr/>
            </p:nvSpPr>
            <p:spPr>
              <a:xfrm>
                <a:off x="2668754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5F641F70-975C-41E7-BC7A-E5FE9B8A99EF}"/>
                  </a:ext>
                </a:extLst>
              </p:cNvPr>
              <p:cNvSpPr txBox="1"/>
              <p:nvPr/>
            </p:nvSpPr>
            <p:spPr>
              <a:xfrm>
                <a:off x="2308714" y="1418888"/>
                <a:ext cx="18053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Microscope RM21 Controller</a:t>
                </a:r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4469C294-A93C-4485-B83E-883243E6FBD3}"/>
                </a:ext>
              </a:extLst>
            </p:cNvPr>
            <p:cNvGrpSpPr/>
            <p:nvPr/>
          </p:nvGrpSpPr>
          <p:grpSpPr>
            <a:xfrm>
              <a:off x="783605" y="1652893"/>
              <a:ext cx="1296144" cy="1164749"/>
              <a:chOff x="1844824" y="2006000"/>
              <a:chExt cx="1296144" cy="1164749"/>
            </a:xfrm>
          </p:grpSpPr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DF96EAE4-F354-4091-A839-2EBD41550742}"/>
                  </a:ext>
                </a:extLst>
              </p:cNvPr>
              <p:cNvGrpSpPr/>
              <p:nvPr/>
            </p:nvGrpSpPr>
            <p:grpSpPr>
              <a:xfrm>
                <a:off x="1916832" y="2051720"/>
                <a:ext cx="1224136" cy="1116000"/>
                <a:chOff x="2420888" y="3347864"/>
                <a:chExt cx="2304256" cy="1116000"/>
              </a:xfrm>
              <a:solidFill>
                <a:schemeClr val="bg1"/>
              </a:solidFill>
            </p:grpSpPr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74043579-F327-420E-B323-65E06FF99D59}"/>
                    </a:ext>
                  </a:extLst>
                </p:cNvPr>
                <p:cNvSpPr/>
                <p:nvPr/>
              </p:nvSpPr>
              <p:spPr>
                <a:xfrm>
                  <a:off x="2420888" y="3347864"/>
                  <a:ext cx="2304256" cy="1116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32DD7373-F53B-48DE-8E9C-BE7E03386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888" y="3662184"/>
                  <a:ext cx="2304256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194D76A-289A-4A61-AFA8-509F1DD11979}"/>
                  </a:ext>
                </a:extLst>
              </p:cNvPr>
              <p:cNvSpPr txBox="1"/>
              <p:nvPr/>
            </p:nvSpPr>
            <p:spPr>
              <a:xfrm>
                <a:off x="2094756" y="2006000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B06FF79F-AF54-43C9-97AA-584D624CC904}"/>
                  </a:ext>
                </a:extLst>
              </p:cNvPr>
              <p:cNvSpPr txBox="1"/>
              <p:nvPr/>
            </p:nvSpPr>
            <p:spPr>
              <a:xfrm>
                <a:off x="2258204" y="2161828"/>
                <a:ext cx="5757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B965BC8-9BBB-442B-9C81-AC64BE920E50}"/>
                  </a:ext>
                </a:extLst>
              </p:cNvPr>
              <p:cNvSpPr txBox="1"/>
              <p:nvPr/>
            </p:nvSpPr>
            <p:spPr>
              <a:xfrm>
                <a:off x="1844824" y="2339752"/>
                <a:ext cx="95410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SaveConfigFile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+Configure</a:t>
                </a: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ReadConfigFile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+Busy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+Shutdown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918DCD83-9BEC-45B6-BA52-DD96B937FC6E}"/>
                </a:ext>
              </a:extLst>
            </p:cNvPr>
            <p:cNvGrpSpPr/>
            <p:nvPr/>
          </p:nvGrpSpPr>
          <p:grpSpPr>
            <a:xfrm>
              <a:off x="2285613" y="2460221"/>
              <a:ext cx="936104" cy="432048"/>
              <a:chOff x="2276872" y="1259632"/>
              <a:chExt cx="936104" cy="432048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B16539E3-870E-4ACE-BF92-84ECF71C43BC}"/>
                  </a:ext>
                </a:extLst>
              </p:cNvPr>
              <p:cNvSpPr/>
              <p:nvPr/>
            </p:nvSpPr>
            <p:spPr>
              <a:xfrm>
                <a:off x="2276872" y="1259632"/>
                <a:ext cx="936104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60851773-6B5A-42A3-B5E4-24BDBD6FF04D}"/>
                  </a:ext>
                </a:extLst>
              </p:cNvPr>
              <p:cNvSpPr txBox="1"/>
              <p:nvPr/>
            </p:nvSpPr>
            <p:spPr>
              <a:xfrm>
                <a:off x="2276872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65438DE0-0B36-4465-8279-57C6F0748B56}"/>
                  </a:ext>
                </a:extLst>
              </p:cNvPr>
              <p:cNvSpPr txBox="1"/>
              <p:nvPr/>
            </p:nvSpPr>
            <p:spPr>
              <a:xfrm>
                <a:off x="2309897" y="1418888"/>
                <a:ext cx="8386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Microscope</a:t>
                </a:r>
              </a:p>
            </p:txBody>
          </p: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957E7A2-0C04-46D8-91CB-45F6F39123C5}"/>
                </a:ext>
              </a:extLst>
            </p:cNvPr>
            <p:cNvSpPr txBox="1"/>
            <p:nvPr/>
          </p:nvSpPr>
          <p:spPr>
            <a:xfrm>
              <a:off x="3715018" y="2616049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6C35D064-4295-4238-A7B1-B714AFD93A45}"/>
                </a:ext>
              </a:extLst>
            </p:cNvPr>
            <p:cNvGrpSpPr/>
            <p:nvPr/>
          </p:nvGrpSpPr>
          <p:grpSpPr>
            <a:xfrm>
              <a:off x="2156837" y="1425821"/>
              <a:ext cx="1852124" cy="921955"/>
              <a:chOff x="4325625" y="1907704"/>
              <a:chExt cx="1852124" cy="921955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66737FF7-B047-4005-876B-35D13EC9E250}"/>
                  </a:ext>
                </a:extLst>
              </p:cNvPr>
              <p:cNvGrpSpPr/>
              <p:nvPr/>
            </p:nvGrpSpPr>
            <p:grpSpPr>
              <a:xfrm>
                <a:off x="4325625" y="1907704"/>
                <a:ext cx="1852124" cy="921955"/>
                <a:chOff x="1867108" y="2006000"/>
                <a:chExt cx="1282478" cy="921955"/>
              </a:xfrm>
            </p:grpSpPr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D51EE63F-8A8F-4A8E-99F6-BB23D9D8207F}"/>
                    </a:ext>
                  </a:extLst>
                </p:cNvPr>
                <p:cNvGrpSpPr/>
                <p:nvPr/>
              </p:nvGrpSpPr>
              <p:grpSpPr>
                <a:xfrm>
                  <a:off x="1916832" y="2028860"/>
                  <a:ext cx="1224136" cy="867524"/>
                  <a:chOff x="2420888" y="3325004"/>
                  <a:chExt cx="2304256" cy="867524"/>
                </a:xfrm>
                <a:solidFill>
                  <a:schemeClr val="bg1"/>
                </a:solidFill>
              </p:grpSpPr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3CD0BA62-5594-4E51-9CF0-0BD0F8A6AECA}"/>
                      </a:ext>
                    </a:extLst>
                  </p:cNvPr>
                  <p:cNvSpPr/>
                  <p:nvPr/>
                </p:nvSpPr>
                <p:spPr>
                  <a:xfrm>
                    <a:off x="2420888" y="3325004"/>
                    <a:ext cx="2304256" cy="86752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9" name="直接连接符 128">
                    <a:extLst>
                      <a:ext uri="{FF2B5EF4-FFF2-40B4-BE49-F238E27FC236}">
                        <a16:creationId xmlns:a16="http://schemas.microsoft.com/office/drawing/2014/main" id="{6F14FF4D-F33D-4B79-B0DF-A3B851976D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0888" y="3662184"/>
                    <a:ext cx="2304256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79E04FDB-7E9F-4FAC-BD93-53C29F47E4C5}"/>
                    </a:ext>
                  </a:extLst>
                </p:cNvPr>
                <p:cNvSpPr txBox="1"/>
                <p:nvPr/>
              </p:nvSpPr>
              <p:spPr>
                <a:xfrm>
                  <a:off x="2214715" y="2006000"/>
                  <a:ext cx="9348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&lt;&lt;ACTOR&gt;&gt;</a:t>
                  </a:r>
                </a:p>
              </p:txBody>
            </p:sp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97BDFB7-1C9B-4DD8-AA8B-DED427A79AD4}"/>
                    </a:ext>
                  </a:extLst>
                </p:cNvPr>
                <p:cNvSpPr txBox="1"/>
                <p:nvPr/>
              </p:nvSpPr>
              <p:spPr>
                <a:xfrm>
                  <a:off x="2125380" y="2161828"/>
                  <a:ext cx="86600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Microscope_RM21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B63D5FA9-4B39-4A21-86DC-05419C2E59CA}"/>
                    </a:ext>
                  </a:extLst>
                </p:cNvPr>
                <p:cNvSpPr txBox="1"/>
                <p:nvPr/>
              </p:nvSpPr>
              <p:spPr>
                <a:xfrm>
                  <a:off x="1867108" y="2343180"/>
                  <a:ext cx="9248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UserInterface</a:t>
                  </a:r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: Controller</a:t>
                  </a:r>
                  <a:b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+Live</a:t>
                  </a: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StartSequence</a:t>
                  </a:r>
                  <a:endPara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CC125637-2640-4EC0-BF8C-67936AAE2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6632" y="2430428"/>
                <a:ext cx="1767868" cy="0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4ED1E866-DF15-45E2-9F4B-9D5E3E075A27}"/>
                </a:ext>
              </a:extLst>
            </p:cNvPr>
            <p:cNvGrpSpPr/>
            <p:nvPr/>
          </p:nvGrpSpPr>
          <p:grpSpPr>
            <a:xfrm>
              <a:off x="783987" y="3650449"/>
              <a:ext cx="1296144" cy="1164749"/>
              <a:chOff x="1844824" y="2006000"/>
              <a:chExt cx="1296144" cy="1164749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B83946AD-2383-4E48-8845-DC326ABB9A76}"/>
                  </a:ext>
                </a:extLst>
              </p:cNvPr>
              <p:cNvGrpSpPr/>
              <p:nvPr/>
            </p:nvGrpSpPr>
            <p:grpSpPr>
              <a:xfrm>
                <a:off x="1916832" y="2051720"/>
                <a:ext cx="1224136" cy="1116000"/>
                <a:chOff x="2420888" y="3347864"/>
                <a:chExt cx="2304256" cy="1116000"/>
              </a:xfrm>
              <a:solidFill>
                <a:schemeClr val="bg1"/>
              </a:solidFill>
            </p:grpSpPr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17D2A859-73AE-4A47-8C2F-DE97F91FB361}"/>
                    </a:ext>
                  </a:extLst>
                </p:cNvPr>
                <p:cNvSpPr/>
                <p:nvPr/>
              </p:nvSpPr>
              <p:spPr>
                <a:xfrm>
                  <a:off x="2420888" y="3347864"/>
                  <a:ext cx="2304256" cy="1116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A8DB0E7E-5667-4776-A685-F14339EF2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888" y="3662184"/>
                  <a:ext cx="2304256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8C935F33-CAB8-4F45-973F-45688E01EA0C}"/>
                  </a:ext>
                </a:extLst>
              </p:cNvPr>
              <p:cNvSpPr txBox="1"/>
              <p:nvPr/>
            </p:nvSpPr>
            <p:spPr>
              <a:xfrm>
                <a:off x="2094756" y="2006000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0FD968F-41AA-4726-8526-526D7366E66C}"/>
                  </a:ext>
                </a:extLst>
              </p:cNvPr>
              <p:cNvSpPr txBox="1"/>
              <p:nvPr/>
            </p:nvSpPr>
            <p:spPr>
              <a:xfrm>
                <a:off x="2220104" y="2161828"/>
                <a:ext cx="6399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Camera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55A63DBE-041C-4C49-AACE-4F78C9F20202}"/>
                  </a:ext>
                </a:extLst>
              </p:cNvPr>
              <p:cNvSpPr txBox="1"/>
              <p:nvPr/>
            </p:nvSpPr>
            <p:spPr>
              <a:xfrm>
                <a:off x="1844824" y="2339752"/>
                <a:ext cx="9957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ClearROI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GetBinning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GetBitDepth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GetExposure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GetImageBuffer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AD16B956-F1AA-446B-AA6C-10E170396F65}"/>
                </a:ext>
              </a:extLst>
            </p:cNvPr>
            <p:cNvGrpSpPr/>
            <p:nvPr/>
          </p:nvGrpSpPr>
          <p:grpSpPr>
            <a:xfrm>
              <a:off x="2251705" y="3650449"/>
              <a:ext cx="1296144" cy="1164749"/>
              <a:chOff x="1844824" y="2006000"/>
              <a:chExt cx="1296144" cy="1164749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ED725177-AC14-4C4E-81AE-CE275F187370}"/>
                  </a:ext>
                </a:extLst>
              </p:cNvPr>
              <p:cNvGrpSpPr/>
              <p:nvPr/>
            </p:nvGrpSpPr>
            <p:grpSpPr>
              <a:xfrm>
                <a:off x="1916832" y="2051720"/>
                <a:ext cx="1224136" cy="1116000"/>
                <a:chOff x="2420888" y="3347864"/>
                <a:chExt cx="2304256" cy="1116000"/>
              </a:xfrm>
              <a:solidFill>
                <a:schemeClr val="bg1"/>
              </a:solidFill>
            </p:grpSpPr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A80B028E-3A1A-48C5-9385-B68B07C666AC}"/>
                    </a:ext>
                  </a:extLst>
                </p:cNvPr>
                <p:cNvSpPr/>
                <p:nvPr/>
              </p:nvSpPr>
              <p:spPr>
                <a:xfrm>
                  <a:off x="2420888" y="3347864"/>
                  <a:ext cx="2304256" cy="1116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53FE9B99-814D-4445-9DA0-975401FFC2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888" y="3662184"/>
                  <a:ext cx="2304256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7CB9C782-3981-434E-B655-02CB0A9A9CDF}"/>
                  </a:ext>
                </a:extLst>
              </p:cNvPr>
              <p:cNvSpPr txBox="1"/>
              <p:nvPr/>
            </p:nvSpPr>
            <p:spPr>
              <a:xfrm>
                <a:off x="2094756" y="2006000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5EE8C512-3B46-412F-A9C9-29340832DFA0}"/>
                  </a:ext>
                </a:extLst>
              </p:cNvPr>
              <p:cNvSpPr txBox="1"/>
              <p:nvPr/>
            </p:nvSpPr>
            <p:spPr>
              <a:xfrm>
                <a:off x="2258204" y="2161828"/>
                <a:ext cx="5164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Stage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7CD83F4-C890-40C5-AA81-62E9D42235B3}"/>
                  </a:ext>
                </a:extLst>
              </p:cNvPr>
              <p:cNvSpPr txBox="1"/>
              <p:nvPr/>
            </p:nvSpPr>
            <p:spPr>
              <a:xfrm>
                <a:off x="1844824" y="2339752"/>
                <a:ext cx="92204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GetLimits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GetPositionμm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+Home</a:t>
                </a: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SetOrigin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SetPosition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μm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49FE43D5-314B-4867-A4F9-82DE2C606731}"/>
                </a:ext>
              </a:extLst>
            </p:cNvPr>
            <p:cNvGrpSpPr/>
            <p:nvPr/>
          </p:nvGrpSpPr>
          <p:grpSpPr>
            <a:xfrm>
              <a:off x="3604617" y="3646257"/>
              <a:ext cx="1475084" cy="1161720"/>
              <a:chOff x="-1467544" y="4716016"/>
              <a:chExt cx="1475084" cy="1161720"/>
            </a:xfrm>
          </p:grpSpPr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0616A642-2DC5-446A-9F00-9AA13FDC912D}"/>
                  </a:ext>
                </a:extLst>
              </p:cNvPr>
              <p:cNvGrpSpPr/>
              <p:nvPr/>
            </p:nvGrpSpPr>
            <p:grpSpPr>
              <a:xfrm>
                <a:off x="-1467544" y="4716016"/>
                <a:ext cx="1475084" cy="1161720"/>
                <a:chOff x="1844824" y="2006000"/>
                <a:chExt cx="1475084" cy="1161720"/>
              </a:xfrm>
            </p:grpSpPr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E74A9402-B0CF-450B-AC56-9EFB3B12B4F3}"/>
                    </a:ext>
                  </a:extLst>
                </p:cNvPr>
                <p:cNvGrpSpPr/>
                <p:nvPr/>
              </p:nvGrpSpPr>
              <p:grpSpPr>
                <a:xfrm>
                  <a:off x="1916832" y="2051720"/>
                  <a:ext cx="1368152" cy="1116000"/>
                  <a:chOff x="2420888" y="3347864"/>
                  <a:chExt cx="2575345" cy="1116000"/>
                </a:xfrm>
                <a:solidFill>
                  <a:schemeClr val="bg1"/>
                </a:solidFill>
              </p:grpSpPr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21B75B70-D50A-4E52-8925-AB8583EB4B08}"/>
                      </a:ext>
                    </a:extLst>
                  </p:cNvPr>
                  <p:cNvSpPr/>
                  <p:nvPr/>
                </p:nvSpPr>
                <p:spPr>
                  <a:xfrm>
                    <a:off x="2420888" y="3347864"/>
                    <a:ext cx="2575345" cy="1116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2" name="直接连接符 151">
                    <a:extLst>
                      <a:ext uri="{FF2B5EF4-FFF2-40B4-BE49-F238E27FC236}">
                        <a16:creationId xmlns:a16="http://schemas.microsoft.com/office/drawing/2014/main" id="{EFCDE72F-B6EA-4C07-8FB8-65C41507A7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0888" y="3662184"/>
                    <a:ext cx="2575059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A0287871-2EC4-43D3-8E9C-E54D6E71C533}"/>
                    </a:ext>
                  </a:extLst>
                </p:cNvPr>
                <p:cNvSpPr txBox="1"/>
                <p:nvPr/>
              </p:nvSpPr>
              <p:spPr>
                <a:xfrm>
                  <a:off x="2132856" y="2006000"/>
                  <a:ext cx="9348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&lt;&lt;ACTOR&gt;&gt;</a:t>
                  </a:r>
                </a:p>
              </p:txBody>
            </p:sp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35131C6B-57BF-4689-B222-01869B2B0001}"/>
                    </a:ext>
                  </a:extLst>
                </p:cNvPr>
                <p:cNvSpPr txBox="1"/>
                <p:nvPr/>
              </p:nvSpPr>
              <p:spPr>
                <a:xfrm>
                  <a:off x="2349272" y="2161828"/>
                  <a:ext cx="5036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Laser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E993C9D3-1634-462F-BAA0-5353AD4D87DF}"/>
                    </a:ext>
                  </a:extLst>
                </p:cNvPr>
                <p:cNvSpPr txBox="1"/>
                <p:nvPr/>
              </p:nvSpPr>
              <p:spPr>
                <a:xfrm>
                  <a:off x="1844824" y="2335560"/>
                  <a:ext cx="147508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+Gain</a:t>
                  </a: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GetPower</a:t>
                  </a:r>
                  <a:endPara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GetPowerDissipatedFactor</a:t>
                  </a:r>
                  <a:endPara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SetGain</a:t>
                  </a:r>
                  <a:endPara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SetPower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US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1132CA51-4148-4A80-B845-72D3FC29F73F}"/>
                  </a:ext>
                </a:extLst>
              </p:cNvPr>
              <p:cNvSpPr txBox="1"/>
              <p:nvPr/>
            </p:nvSpPr>
            <p:spPr>
              <a:xfrm>
                <a:off x="-1395536" y="5607164"/>
                <a:ext cx="5040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en-US" sz="1100" dirty="0"/>
              </a:p>
            </p:txBody>
          </p:sp>
        </p:grp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390D9F9F-6F97-4CC4-BB38-DCC7D312EA44}"/>
                </a:ext>
              </a:extLst>
            </p:cNvPr>
            <p:cNvSpPr txBox="1"/>
            <p:nvPr/>
          </p:nvSpPr>
          <p:spPr>
            <a:xfrm>
              <a:off x="2327141" y="4548453"/>
              <a:ext cx="5040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100" dirty="0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40FD5CB3-E882-4ED8-BF99-59BE697C678F}"/>
                </a:ext>
              </a:extLst>
            </p:cNvPr>
            <p:cNvSpPr txBox="1"/>
            <p:nvPr/>
          </p:nvSpPr>
          <p:spPr>
            <a:xfrm>
              <a:off x="853073" y="4548453"/>
              <a:ext cx="5040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100" dirty="0"/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8B88E17D-DE56-4EA4-AD6C-BE013E87260F}"/>
                </a:ext>
              </a:extLst>
            </p:cNvPr>
            <p:cNvSpPr txBox="1"/>
            <p:nvPr/>
          </p:nvSpPr>
          <p:spPr>
            <a:xfrm>
              <a:off x="871733" y="2538138"/>
              <a:ext cx="58435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100" dirty="0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B2564422-DB2D-46E2-9B7E-8003A8C296CC}"/>
                </a:ext>
              </a:extLst>
            </p:cNvPr>
            <p:cNvSpPr txBox="1"/>
            <p:nvPr/>
          </p:nvSpPr>
          <p:spPr>
            <a:xfrm>
              <a:off x="2228845" y="2073893"/>
              <a:ext cx="5040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100" dirty="0"/>
            </a:p>
          </p:txBody>
        </p: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8508DECA-36B9-4388-8715-BCF91BF72975}"/>
                </a:ext>
              </a:extLst>
            </p:cNvPr>
            <p:cNvGrpSpPr/>
            <p:nvPr/>
          </p:nvGrpSpPr>
          <p:grpSpPr>
            <a:xfrm>
              <a:off x="2683753" y="4944053"/>
              <a:ext cx="1530498" cy="1067420"/>
              <a:chOff x="1844824" y="2006000"/>
              <a:chExt cx="1398200" cy="1067420"/>
            </a:xfrm>
          </p:grpSpPr>
          <p:grpSp>
            <p:nvGrpSpPr>
              <p:cNvPr id="158" name="组合 157">
                <a:extLst>
                  <a:ext uri="{FF2B5EF4-FFF2-40B4-BE49-F238E27FC236}">
                    <a16:creationId xmlns:a16="http://schemas.microsoft.com/office/drawing/2014/main" id="{18CC2EC9-349B-4D79-9AC8-1BC3E8E4D9A1}"/>
                  </a:ext>
                </a:extLst>
              </p:cNvPr>
              <p:cNvGrpSpPr/>
              <p:nvPr/>
            </p:nvGrpSpPr>
            <p:grpSpPr>
              <a:xfrm>
                <a:off x="1916832" y="2051720"/>
                <a:ext cx="1224136" cy="1021700"/>
                <a:chOff x="2420888" y="3347864"/>
                <a:chExt cx="2304256" cy="1021700"/>
              </a:xfrm>
              <a:solidFill>
                <a:schemeClr val="bg1"/>
              </a:solidFill>
            </p:grpSpPr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009E3769-BFCD-4532-9BB6-3D1EE85B5062}"/>
                    </a:ext>
                  </a:extLst>
                </p:cNvPr>
                <p:cNvSpPr/>
                <p:nvPr/>
              </p:nvSpPr>
              <p:spPr>
                <a:xfrm>
                  <a:off x="2420888" y="3347864"/>
                  <a:ext cx="2304256" cy="10217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直接连接符 162">
                  <a:extLst>
                    <a:ext uri="{FF2B5EF4-FFF2-40B4-BE49-F238E27FC236}">
                      <a16:creationId xmlns:a16="http://schemas.microsoft.com/office/drawing/2014/main" id="{A02B4737-1015-4169-B414-5C19287A5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888" y="3662184"/>
                  <a:ext cx="2304256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3A8C520-09FF-48F1-AF7A-6C8469011B5E}"/>
                  </a:ext>
                </a:extLst>
              </p:cNvPr>
              <p:cNvSpPr txBox="1"/>
              <p:nvPr/>
            </p:nvSpPr>
            <p:spPr>
              <a:xfrm>
                <a:off x="2094756" y="2006000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799AFA8-78D4-4C81-9701-EFD44703D7CA}"/>
                  </a:ext>
                </a:extLst>
              </p:cNvPr>
              <p:cNvSpPr txBox="1"/>
              <p:nvPr/>
            </p:nvSpPr>
            <p:spPr>
              <a:xfrm>
                <a:off x="1910608" y="2161828"/>
                <a:ext cx="13324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Stage_MadCityLabs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AF5217A8-CE1C-48D4-A9A3-09BAF684BEC2}"/>
                  </a:ext>
                </a:extLst>
              </p:cNvPr>
              <p:cNvSpPr txBox="1"/>
              <p:nvPr/>
            </p:nvSpPr>
            <p:spPr>
              <a:xfrm>
                <a:off x="1844824" y="2339752"/>
                <a:ext cx="13007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UserInterface</a:t>
                </a:r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: Controller</a:t>
                </a: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GetPositionμm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GetLimits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SetPositionμm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B16F8FE3-3130-4214-8439-4948918FA7FA}"/>
                </a:ext>
              </a:extLst>
            </p:cNvPr>
            <p:cNvGrpSpPr/>
            <p:nvPr/>
          </p:nvGrpSpPr>
          <p:grpSpPr>
            <a:xfrm>
              <a:off x="785257" y="4938973"/>
              <a:ext cx="2280618" cy="1388110"/>
              <a:chOff x="-1264105" y="4427984"/>
              <a:chExt cx="1917818" cy="1388110"/>
            </a:xfrm>
          </p:grpSpPr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1D370FE4-587B-4897-B8C5-B5D50C44D502}"/>
                  </a:ext>
                </a:extLst>
              </p:cNvPr>
              <p:cNvGrpSpPr/>
              <p:nvPr/>
            </p:nvGrpSpPr>
            <p:grpSpPr>
              <a:xfrm>
                <a:off x="-1264105" y="4427984"/>
                <a:ext cx="1917818" cy="1388110"/>
                <a:chOff x="1870134" y="2006000"/>
                <a:chExt cx="1515010" cy="1388110"/>
              </a:xfrm>
            </p:grpSpPr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7B5D4905-77DC-4662-AAFB-D70C6A13972A}"/>
                    </a:ext>
                  </a:extLst>
                </p:cNvPr>
                <p:cNvGrpSpPr/>
                <p:nvPr/>
              </p:nvGrpSpPr>
              <p:grpSpPr>
                <a:xfrm>
                  <a:off x="1916832" y="2051720"/>
                  <a:ext cx="1224136" cy="1322432"/>
                  <a:chOff x="2420888" y="3347864"/>
                  <a:chExt cx="2304256" cy="1322432"/>
                </a:xfrm>
                <a:solidFill>
                  <a:schemeClr val="bg1"/>
                </a:solidFill>
              </p:grpSpPr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A40D4F1B-3FCD-4578-97FA-4B1F35356FAC}"/>
                      </a:ext>
                    </a:extLst>
                  </p:cNvPr>
                  <p:cNvSpPr/>
                  <p:nvPr/>
                </p:nvSpPr>
                <p:spPr>
                  <a:xfrm>
                    <a:off x="2420888" y="3347864"/>
                    <a:ext cx="2304256" cy="13224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2" name="直接连接符 171">
                    <a:extLst>
                      <a:ext uri="{FF2B5EF4-FFF2-40B4-BE49-F238E27FC236}">
                        <a16:creationId xmlns:a16="http://schemas.microsoft.com/office/drawing/2014/main" id="{23D05331-7ECB-4DC1-BEE4-5ABCD6BAB5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0888" y="3662184"/>
                    <a:ext cx="2304256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773D48AA-CB14-4088-9D4E-F4B44BB274B7}"/>
                    </a:ext>
                  </a:extLst>
                </p:cNvPr>
                <p:cNvSpPr txBox="1"/>
                <p:nvPr/>
              </p:nvSpPr>
              <p:spPr>
                <a:xfrm>
                  <a:off x="2210633" y="2006000"/>
                  <a:ext cx="9348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&lt;&lt;ACTOR&gt;&gt;</a:t>
                  </a:r>
                </a:p>
              </p:txBody>
            </p:sp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D57E80E5-9332-4E1C-926A-293BB96613CA}"/>
                    </a:ext>
                  </a:extLst>
                </p:cNvPr>
                <p:cNvSpPr txBox="1"/>
                <p:nvPr/>
              </p:nvSpPr>
              <p:spPr>
                <a:xfrm>
                  <a:off x="2113642" y="2161828"/>
                  <a:ext cx="12715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Camera_Prime95B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EFC22EED-DE25-4A00-B729-4B542ABEF235}"/>
                    </a:ext>
                  </a:extLst>
                </p:cNvPr>
                <p:cNvSpPr txBox="1"/>
                <p:nvPr/>
              </p:nvSpPr>
              <p:spPr>
                <a:xfrm>
                  <a:off x="1870134" y="2316892"/>
                  <a:ext cx="1312135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dotNet</a:t>
                  </a:r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: Cluster</a:t>
                  </a: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+Setting : Cluster</a:t>
                  </a: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ImageBuffers</a:t>
                  </a:r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: 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RefNum</a:t>
                  </a:r>
                  <a:endPara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UserInterface</a:t>
                  </a:r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: Controller</a:t>
                  </a:r>
                </a:p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Camera: New Frame Arrived Callback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+Camera: Status Callback</a:t>
                  </a:r>
                </a:p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+Configure</a:t>
                  </a:r>
                </a:p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</p:grp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0401D850-6DDC-470B-B381-F08B1D49D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202372" y="5280268"/>
                <a:ext cx="1549608" cy="0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28F8BE12-E80E-4EA4-AB19-D5167A04C2E2}"/>
                </a:ext>
              </a:extLst>
            </p:cNvPr>
            <p:cNvCxnSpPr>
              <a:cxnSpLocks/>
            </p:cNvCxnSpPr>
            <p:nvPr/>
          </p:nvCxnSpPr>
          <p:spPr>
            <a:xfrm>
              <a:off x="2755761" y="5441759"/>
              <a:ext cx="1332000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1A3A15C2-6D0C-45B5-B854-974B4DDE7C4C}"/>
                </a:ext>
              </a:extLst>
            </p:cNvPr>
            <p:cNvGrpSpPr/>
            <p:nvPr/>
          </p:nvGrpSpPr>
          <p:grpSpPr>
            <a:xfrm>
              <a:off x="4098513" y="4944053"/>
              <a:ext cx="1394934" cy="936104"/>
              <a:chOff x="-654422" y="5508104"/>
              <a:chExt cx="1394934" cy="936104"/>
            </a:xfrm>
          </p:grpSpPr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8B3B66B7-1C34-4639-BDDB-FD556ECD8759}"/>
                  </a:ext>
                </a:extLst>
              </p:cNvPr>
              <p:cNvGrpSpPr/>
              <p:nvPr/>
            </p:nvGrpSpPr>
            <p:grpSpPr>
              <a:xfrm>
                <a:off x="-654422" y="5508104"/>
                <a:ext cx="1394934" cy="936104"/>
                <a:chOff x="1838474" y="2006000"/>
                <a:chExt cx="1394934" cy="936104"/>
              </a:xfrm>
            </p:grpSpPr>
            <p:grpSp>
              <p:nvGrpSpPr>
                <p:cNvPr id="177" name="组合 176">
                  <a:extLst>
                    <a:ext uri="{FF2B5EF4-FFF2-40B4-BE49-F238E27FC236}">
                      <a16:creationId xmlns:a16="http://schemas.microsoft.com/office/drawing/2014/main" id="{9FD1755F-DC77-4E90-A06C-492107B4134D}"/>
                    </a:ext>
                  </a:extLst>
                </p:cNvPr>
                <p:cNvGrpSpPr/>
                <p:nvPr/>
              </p:nvGrpSpPr>
              <p:grpSpPr>
                <a:xfrm>
                  <a:off x="1916832" y="2051720"/>
                  <a:ext cx="1224136" cy="890384"/>
                  <a:chOff x="2420888" y="3347864"/>
                  <a:chExt cx="2304256" cy="890384"/>
                </a:xfrm>
                <a:solidFill>
                  <a:schemeClr val="bg1"/>
                </a:solidFill>
              </p:grpSpPr>
              <p:sp>
                <p:nvSpPr>
                  <p:cNvPr id="181" name="矩形 180">
                    <a:extLst>
                      <a:ext uri="{FF2B5EF4-FFF2-40B4-BE49-F238E27FC236}">
                        <a16:creationId xmlns:a16="http://schemas.microsoft.com/office/drawing/2014/main" id="{277878C4-63E5-449C-A410-7A8B831B0E0F}"/>
                      </a:ext>
                    </a:extLst>
                  </p:cNvPr>
                  <p:cNvSpPr/>
                  <p:nvPr/>
                </p:nvSpPr>
                <p:spPr>
                  <a:xfrm>
                    <a:off x="2420888" y="3347864"/>
                    <a:ext cx="2304256" cy="8903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2" name="直接连接符 181">
                    <a:extLst>
                      <a:ext uri="{FF2B5EF4-FFF2-40B4-BE49-F238E27FC236}">
                        <a16:creationId xmlns:a16="http://schemas.microsoft.com/office/drawing/2014/main" id="{0385168D-F54F-4AD8-A21D-D964617AAB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0888" y="3662184"/>
                    <a:ext cx="2304256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64B8BCA9-A9B2-4D36-BA22-99C4B6590D1C}"/>
                    </a:ext>
                  </a:extLst>
                </p:cNvPr>
                <p:cNvSpPr txBox="1"/>
                <p:nvPr/>
              </p:nvSpPr>
              <p:spPr>
                <a:xfrm>
                  <a:off x="2094756" y="2006000"/>
                  <a:ext cx="9348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&lt;&lt;ACTOR&gt;&gt;</a:t>
                  </a:r>
                </a:p>
              </p:txBody>
            </p:sp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C25BD247-37A6-44C4-94BA-5EEC67A48910}"/>
                    </a:ext>
                  </a:extLst>
                </p:cNvPr>
                <p:cNvSpPr txBox="1"/>
                <p:nvPr/>
              </p:nvSpPr>
              <p:spPr>
                <a:xfrm>
                  <a:off x="2076247" y="2161828"/>
                  <a:ext cx="96532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Laser_Oxxius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9D080780-3B26-4AF5-9355-FEF4960003B6}"/>
                    </a:ext>
                  </a:extLst>
                </p:cNvPr>
                <p:cNvSpPr txBox="1"/>
                <p:nvPr/>
              </p:nvSpPr>
              <p:spPr>
                <a:xfrm>
                  <a:off x="1838474" y="2325579"/>
                  <a:ext cx="139493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UserInterface</a:t>
                  </a:r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: Controller</a:t>
                  </a: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GetPower</a:t>
                  </a:r>
                  <a:endPara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SetPower</a:t>
                  </a:r>
                  <a:endPara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</p:grp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F66A23DB-091E-40D7-B322-49F5CD04D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69540" y="6007968"/>
                <a:ext cx="1224136" cy="0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7E144673-E8F0-436F-AA5F-AD2D72F21F12}"/>
                </a:ext>
              </a:extLst>
            </p:cNvPr>
            <p:cNvGrpSpPr/>
            <p:nvPr/>
          </p:nvGrpSpPr>
          <p:grpSpPr>
            <a:xfrm>
              <a:off x="853961" y="6490129"/>
              <a:ext cx="1365807" cy="390237"/>
              <a:chOff x="2276872" y="1259632"/>
              <a:chExt cx="1062295" cy="390237"/>
            </a:xfrm>
          </p:grpSpPr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01002623-8D66-4C58-B30D-90D2917244B5}"/>
                  </a:ext>
                </a:extLst>
              </p:cNvPr>
              <p:cNvSpPr/>
              <p:nvPr/>
            </p:nvSpPr>
            <p:spPr>
              <a:xfrm>
                <a:off x="2276872" y="1259632"/>
                <a:ext cx="100811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9E75B4DD-23AF-430F-81BF-2126B208A223}"/>
                  </a:ext>
                </a:extLst>
              </p:cNvPr>
              <p:cNvSpPr txBox="1"/>
              <p:nvPr/>
            </p:nvSpPr>
            <p:spPr>
              <a:xfrm>
                <a:off x="2404296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4AAAA494-A1F2-455F-8FE6-9A7CC0802CF1}"/>
                  </a:ext>
                </a:extLst>
              </p:cNvPr>
              <p:cNvSpPr txBox="1"/>
              <p:nvPr/>
            </p:nvSpPr>
            <p:spPr>
              <a:xfrm>
                <a:off x="2317478" y="1403648"/>
                <a:ext cx="9565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Camera Controller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0C4F74AD-0360-43D8-9361-C3CD2A3EFAD8}"/>
                </a:ext>
              </a:extLst>
            </p:cNvPr>
            <p:cNvGrpSpPr/>
            <p:nvPr/>
          </p:nvGrpSpPr>
          <p:grpSpPr>
            <a:xfrm>
              <a:off x="2251705" y="6490129"/>
              <a:ext cx="1415654" cy="390237"/>
              <a:chOff x="2276872" y="1259632"/>
              <a:chExt cx="1101065" cy="390237"/>
            </a:xfrm>
          </p:grpSpPr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5678C74E-FB2D-4F96-B752-0A11A69097E4}"/>
                  </a:ext>
                </a:extLst>
              </p:cNvPr>
              <p:cNvSpPr/>
              <p:nvPr/>
            </p:nvSpPr>
            <p:spPr>
              <a:xfrm>
                <a:off x="2276872" y="1259632"/>
                <a:ext cx="100811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78621EB6-66F6-4DBC-9ECA-F99D1A04B0A4}"/>
                  </a:ext>
                </a:extLst>
              </p:cNvPr>
              <p:cNvSpPr txBox="1"/>
              <p:nvPr/>
            </p:nvSpPr>
            <p:spPr>
              <a:xfrm>
                <a:off x="2443066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8061FA3-8825-47E7-B933-DCF789B8F7FD}"/>
                  </a:ext>
                </a:extLst>
              </p:cNvPr>
              <p:cNvSpPr txBox="1"/>
              <p:nvPr/>
            </p:nvSpPr>
            <p:spPr>
              <a:xfrm>
                <a:off x="2369305" y="1403648"/>
                <a:ext cx="860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Stage Controller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C3587328-51DD-4DBB-9AF3-7F577DCED11B}"/>
                </a:ext>
              </a:extLst>
            </p:cNvPr>
            <p:cNvGrpSpPr/>
            <p:nvPr/>
          </p:nvGrpSpPr>
          <p:grpSpPr>
            <a:xfrm>
              <a:off x="3656110" y="6490129"/>
              <a:ext cx="1365807" cy="390237"/>
              <a:chOff x="2276872" y="1259632"/>
              <a:chExt cx="1062295" cy="390237"/>
            </a:xfrm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C3CE604D-0F90-4EBD-8D9F-36FF1AC0D9B1}"/>
                  </a:ext>
                </a:extLst>
              </p:cNvPr>
              <p:cNvSpPr/>
              <p:nvPr/>
            </p:nvSpPr>
            <p:spPr>
              <a:xfrm>
                <a:off x="2276872" y="1259632"/>
                <a:ext cx="100811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7E3CF773-472F-45E6-A72C-61B0280C0C59}"/>
                  </a:ext>
                </a:extLst>
              </p:cNvPr>
              <p:cNvSpPr txBox="1"/>
              <p:nvPr/>
            </p:nvSpPr>
            <p:spPr>
              <a:xfrm>
                <a:off x="2404296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9ABEA635-EDF6-422F-BDE6-D379836D6C2D}"/>
                  </a:ext>
                </a:extLst>
              </p:cNvPr>
              <p:cNvSpPr txBox="1"/>
              <p:nvPr/>
            </p:nvSpPr>
            <p:spPr>
              <a:xfrm>
                <a:off x="2369305" y="1403648"/>
                <a:ext cx="850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Laser Controller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2F9AD1E5-F721-4B04-8667-A20F04B3C1C2}"/>
                </a:ext>
              </a:extLst>
            </p:cNvPr>
            <p:cNvSpPr txBox="1"/>
            <p:nvPr/>
          </p:nvSpPr>
          <p:spPr>
            <a:xfrm>
              <a:off x="4173061" y="5571805"/>
              <a:ext cx="5040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100" dirty="0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94E86C50-79BE-4748-B53B-DCED552CEB87}"/>
                </a:ext>
              </a:extLst>
            </p:cNvPr>
            <p:cNvSpPr txBox="1"/>
            <p:nvPr/>
          </p:nvSpPr>
          <p:spPr>
            <a:xfrm>
              <a:off x="2755761" y="5715821"/>
              <a:ext cx="5040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100" dirty="0"/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896E380F-D3B0-4826-ACCA-DBABC439E485}"/>
                </a:ext>
              </a:extLst>
            </p:cNvPr>
            <p:cNvSpPr txBox="1"/>
            <p:nvPr/>
          </p:nvSpPr>
          <p:spPr>
            <a:xfrm>
              <a:off x="853073" y="6045381"/>
              <a:ext cx="5040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100" dirty="0"/>
            </a:p>
          </p:txBody>
        </p:sp>
      </p:grpSp>
      <p:sp>
        <p:nvSpPr>
          <p:cNvPr id="199" name="文本框 198">
            <a:extLst>
              <a:ext uri="{FF2B5EF4-FFF2-40B4-BE49-F238E27FC236}">
                <a16:creationId xmlns:a16="http://schemas.microsoft.com/office/drawing/2014/main" id="{EBEA0315-58C1-45F6-BFF7-2C627E08AD2A}"/>
              </a:ext>
            </a:extLst>
          </p:cNvPr>
          <p:cNvSpPr txBox="1"/>
          <p:nvPr/>
        </p:nvSpPr>
        <p:spPr>
          <a:xfrm>
            <a:off x="285226" y="0"/>
            <a:ext cx="12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Workflow</a:t>
            </a:r>
            <a:endParaRPr lang="en-US" dirty="0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7026147C-E598-4F40-AFF7-8310E50C4840}"/>
              </a:ext>
            </a:extLst>
          </p:cNvPr>
          <p:cNvSpPr/>
          <p:nvPr/>
        </p:nvSpPr>
        <p:spPr>
          <a:xfrm>
            <a:off x="7673477" y="1256371"/>
            <a:ext cx="2164359" cy="25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r>
              <a:rPr lang="zh-CN" altLang="en-US" dirty="0"/>
              <a:t>：</a:t>
            </a:r>
            <a:r>
              <a:rPr lang="en-US" altLang="zh-CN" dirty="0"/>
              <a:t>Launcher.vi</a:t>
            </a:r>
            <a:endParaRPr lang="en-US" dirty="0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5B885A4C-4FAD-4DE1-BDB4-C8BB3E5B338A}"/>
              </a:ext>
            </a:extLst>
          </p:cNvPr>
          <p:cNvSpPr/>
          <p:nvPr/>
        </p:nvSpPr>
        <p:spPr>
          <a:xfrm>
            <a:off x="7950313" y="1807513"/>
            <a:ext cx="1610686" cy="226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App.vi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7B8AB6E4-E271-4C3A-8F13-562EE3689182}"/>
              </a:ext>
            </a:extLst>
          </p:cNvPr>
          <p:cNvSpPr txBox="1"/>
          <p:nvPr/>
        </p:nvSpPr>
        <p:spPr>
          <a:xfrm>
            <a:off x="7372440" y="1536611"/>
            <a:ext cx="3507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Show splash screen while loading the devices in the background</a:t>
            </a: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63EB2733-8728-4046-816E-851A8332CF75}"/>
              </a:ext>
            </a:extLst>
          </p:cNvPr>
          <p:cNvCxnSpPr>
            <a:cxnSpLocks/>
          </p:cNvCxnSpPr>
          <p:nvPr/>
        </p:nvCxnSpPr>
        <p:spPr>
          <a:xfrm>
            <a:off x="8747186" y="1518250"/>
            <a:ext cx="0" cy="425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B15AD7DA-9F6D-4995-B176-0B6770CF5A3C}"/>
              </a:ext>
            </a:extLst>
          </p:cNvPr>
          <p:cNvSpPr txBox="1"/>
          <p:nvPr/>
        </p:nvSpPr>
        <p:spPr>
          <a:xfrm>
            <a:off x="7130387" y="2094450"/>
            <a:ext cx="3991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Launch the main actor(Microscope_RM21) using the Launch Root Actor.vi</a:t>
            </a:r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63CB37A9-424D-496A-8974-45DD85809D1B}"/>
              </a:ext>
            </a:extLst>
          </p:cNvPr>
          <p:cNvSpPr/>
          <p:nvPr/>
        </p:nvSpPr>
        <p:spPr>
          <a:xfrm>
            <a:off x="7842233" y="2434366"/>
            <a:ext cx="1826847" cy="226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LoadController.vi</a:t>
            </a:r>
          </a:p>
        </p:txBody>
      </p:sp>
      <p:sp>
        <p:nvSpPr>
          <p:cNvPr id="208" name="左大括号 207">
            <a:extLst>
              <a:ext uri="{FF2B5EF4-FFF2-40B4-BE49-F238E27FC236}">
                <a16:creationId xmlns:a16="http://schemas.microsoft.com/office/drawing/2014/main" id="{D4E130DC-8681-4AED-8241-8401BBB0BDF6}"/>
              </a:ext>
            </a:extLst>
          </p:cNvPr>
          <p:cNvSpPr/>
          <p:nvPr/>
        </p:nvSpPr>
        <p:spPr>
          <a:xfrm>
            <a:off x="6297284" y="2838091"/>
            <a:ext cx="181153" cy="27259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CC0ED6E9-649F-48ED-81B9-1E17DCE5F700}"/>
              </a:ext>
            </a:extLst>
          </p:cNvPr>
          <p:cNvSpPr txBox="1"/>
          <p:nvPr/>
        </p:nvSpPr>
        <p:spPr>
          <a:xfrm rot="16200000">
            <a:off x="5512281" y="4097549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Microscope RM21</a:t>
            </a: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C5598D1D-782C-4EE5-BDFA-757AD22C42E1}"/>
              </a:ext>
            </a:extLst>
          </p:cNvPr>
          <p:cNvSpPr txBox="1"/>
          <p:nvPr/>
        </p:nvSpPr>
        <p:spPr>
          <a:xfrm>
            <a:off x="6550100" y="2643671"/>
            <a:ext cx="5152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1,This VI will call automatically  once the Actor was load because it overrides the same function</a:t>
            </a:r>
          </a:p>
          <a:p>
            <a:r>
              <a:rPr lang="en-US" sz="1000" dirty="0"/>
              <a:t>Defined in the Device Actor[ see detail in the Device Actor session]</a:t>
            </a:r>
          </a:p>
          <a:p>
            <a:r>
              <a:rPr lang="en-US" sz="1000" dirty="0"/>
              <a:t>2,LoadController.Vi Loads the main UI using the Launch Nest </a:t>
            </a:r>
            <a:r>
              <a:rPr lang="en-US" sz="1000" dirty="0" err="1"/>
              <a:t>Actor.Vi</a:t>
            </a:r>
            <a:r>
              <a:rPr lang="en-US" sz="1000" dirty="0"/>
              <a:t>. </a:t>
            </a:r>
            <a:br>
              <a:rPr lang="en-US" sz="1000" dirty="0"/>
            </a:br>
            <a:r>
              <a:rPr lang="en-US" sz="1000" dirty="0"/>
              <a:t>    Load the Microscope </a:t>
            </a:r>
            <a:r>
              <a:rPr lang="en-US" sz="1000" dirty="0" err="1"/>
              <a:t>Controller.lvclass</a:t>
            </a:r>
            <a:r>
              <a:rPr lang="en-US" sz="1000" dirty="0"/>
              <a:t> as the main frame to add the device into the subpanels</a:t>
            </a:r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AC327C14-3DB9-4414-B68E-DA76E4115CFA}"/>
              </a:ext>
            </a:extLst>
          </p:cNvPr>
          <p:cNvSpPr/>
          <p:nvPr/>
        </p:nvSpPr>
        <p:spPr>
          <a:xfrm>
            <a:off x="7750217" y="3371770"/>
            <a:ext cx="2010878" cy="226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DetectHardware.vi</a:t>
            </a: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51224680-CDF4-4613-A30B-F6B66D0A0178}"/>
              </a:ext>
            </a:extLst>
          </p:cNvPr>
          <p:cNvSpPr txBox="1"/>
          <p:nvPr/>
        </p:nvSpPr>
        <p:spPr>
          <a:xfrm>
            <a:off x="6361747" y="3667336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1,Function will be called right after LoadCongrtoller.vi . Actually it was called inside the controller.vi</a:t>
            </a:r>
          </a:p>
          <a:p>
            <a:r>
              <a:rPr lang="en-US" sz="1000" dirty="0"/>
              <a:t>   (see microscope/loadController.vi, again, this VI is called automatically because it overrides the Same</a:t>
            </a:r>
          </a:p>
          <a:p>
            <a:r>
              <a:rPr lang="en-US" sz="1000" dirty="0"/>
              <a:t>    function in the Device Actor)</a:t>
            </a:r>
          </a:p>
          <a:p>
            <a:r>
              <a:rPr lang="en-US" sz="1000" dirty="0"/>
              <a:t>2,DetectHardware.vi add all the detected device to a Device List map in the </a:t>
            </a:r>
            <a:r>
              <a:rPr lang="en-US" sz="1000" dirty="0" err="1"/>
              <a:t>microscope.ctl</a:t>
            </a:r>
            <a:endParaRPr lang="en-US" sz="1000" dirty="0"/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38938947-34F4-49B3-8DFF-F748D68CF392}"/>
              </a:ext>
            </a:extLst>
          </p:cNvPr>
          <p:cNvSpPr/>
          <p:nvPr/>
        </p:nvSpPr>
        <p:spPr>
          <a:xfrm>
            <a:off x="7750217" y="4369559"/>
            <a:ext cx="2010878" cy="226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LoadAllHardware.vi</a:t>
            </a: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0FD13103-CFF9-4145-949E-64AC571E4507}"/>
              </a:ext>
            </a:extLst>
          </p:cNvPr>
          <p:cNvSpPr txBox="1"/>
          <p:nvPr/>
        </p:nvSpPr>
        <p:spPr>
          <a:xfrm>
            <a:off x="6498804" y="4673750"/>
            <a:ext cx="5254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1, called inside the controller.vi</a:t>
            </a:r>
            <a:r>
              <a:rPr lang="en-US" sz="1000" dirty="0"/>
              <a:t> (microscope/loadController.vi)</a:t>
            </a:r>
          </a:p>
          <a:p>
            <a:r>
              <a:rPr lang="en-US" sz="1000" dirty="0"/>
              <a:t>2,Load all the added devices in the Device List using Launch Nest Actor.vi</a:t>
            </a:r>
          </a:p>
          <a:p>
            <a:r>
              <a:rPr lang="en-US" sz="1000" dirty="0"/>
              <a:t>3, when devices are loaded in the background , they will report their status using </a:t>
            </a:r>
            <a:br>
              <a:rPr lang="en-US" sz="1000" dirty="0"/>
            </a:br>
            <a:r>
              <a:rPr lang="en-US" sz="1000" dirty="0"/>
              <a:t>     ReportDeviceStatus.vi (</a:t>
            </a:r>
            <a:r>
              <a:rPr lang="en-US" sz="1000" dirty="0" err="1"/>
              <a:t>Device.lvclass</a:t>
            </a:r>
            <a:r>
              <a:rPr lang="en-US" sz="1000" dirty="0"/>
              <a:t>) , when all device report a ‘Done!’ message, The </a:t>
            </a:r>
            <a:br>
              <a:rPr lang="en-US" sz="1000" dirty="0"/>
            </a:br>
            <a:r>
              <a:rPr lang="en-US" sz="1000" dirty="0"/>
              <a:t>     OnDataChange.vi will handle this kinds of msg and send ‘Done!’ to The splash screen to close it</a:t>
            </a:r>
            <a:br>
              <a:rPr lang="en-US" sz="1000" dirty="0"/>
            </a:br>
            <a:r>
              <a:rPr lang="en-US" sz="1000" dirty="0"/>
              <a:t>      also, it will send a ‘</a:t>
            </a:r>
            <a:r>
              <a:rPr lang="en-US" sz="1000" dirty="0" err="1"/>
              <a:t>ShowUI</a:t>
            </a:r>
            <a:r>
              <a:rPr lang="en-US" sz="1000" dirty="0"/>
              <a:t>’ msg to the Microscope Controller to show it up</a:t>
            </a: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F04095FC-F946-4E7E-8B08-0CA2CBD6311D}"/>
              </a:ext>
            </a:extLst>
          </p:cNvPr>
          <p:cNvSpPr txBox="1"/>
          <p:nvPr/>
        </p:nvSpPr>
        <p:spPr>
          <a:xfrm>
            <a:off x="8384876" y="19840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cxnSp>
        <p:nvCxnSpPr>
          <p:cNvPr id="215" name="直接连接符 65">
            <a:extLst>
              <a:ext uri="{FF2B5EF4-FFF2-40B4-BE49-F238E27FC236}">
                <a16:creationId xmlns:a16="http://schemas.microsoft.com/office/drawing/2014/main" id="{5CEBA9C7-2191-4320-863A-0FC898F605E8}"/>
              </a:ext>
            </a:extLst>
          </p:cNvPr>
          <p:cNvCxnSpPr>
            <a:cxnSpLocks/>
          </p:cNvCxnSpPr>
          <p:nvPr/>
        </p:nvCxnSpPr>
        <p:spPr>
          <a:xfrm>
            <a:off x="2828751" y="2694362"/>
            <a:ext cx="548640" cy="3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102">
            <a:extLst>
              <a:ext uri="{FF2B5EF4-FFF2-40B4-BE49-F238E27FC236}">
                <a16:creationId xmlns:a16="http://schemas.microsoft.com/office/drawing/2014/main" id="{BF1D3A5E-9212-40A3-B8A3-D1EF5E6B8BE7}"/>
              </a:ext>
            </a:extLst>
          </p:cNvPr>
          <p:cNvSpPr/>
          <p:nvPr/>
        </p:nvSpPr>
        <p:spPr>
          <a:xfrm>
            <a:off x="465246" y="914807"/>
            <a:ext cx="1223175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文本框 103">
            <a:extLst>
              <a:ext uri="{FF2B5EF4-FFF2-40B4-BE49-F238E27FC236}">
                <a16:creationId xmlns:a16="http://schemas.microsoft.com/office/drawing/2014/main" id="{2F98B870-6ED3-4B7E-8BF9-A57B7B092399}"/>
              </a:ext>
            </a:extLst>
          </p:cNvPr>
          <p:cNvSpPr txBox="1"/>
          <p:nvPr/>
        </p:nvSpPr>
        <p:spPr>
          <a:xfrm>
            <a:off x="435171" y="914807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&lt;&lt;ACTOR&gt;&gt;</a:t>
            </a:r>
          </a:p>
        </p:txBody>
      </p:sp>
      <p:sp>
        <p:nvSpPr>
          <p:cNvPr id="219" name="文本框 104">
            <a:extLst>
              <a:ext uri="{FF2B5EF4-FFF2-40B4-BE49-F238E27FC236}">
                <a16:creationId xmlns:a16="http://schemas.microsoft.com/office/drawing/2014/main" id="{BEB0344E-38F0-4163-AAAD-C8870C4753AE}"/>
              </a:ext>
            </a:extLst>
          </p:cNvPr>
          <p:cNvSpPr txBox="1"/>
          <p:nvPr/>
        </p:nvSpPr>
        <p:spPr>
          <a:xfrm>
            <a:off x="522995" y="1074063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GenericActor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等腰三角形 36">
            <a:extLst>
              <a:ext uri="{FF2B5EF4-FFF2-40B4-BE49-F238E27FC236}">
                <a16:creationId xmlns:a16="http://schemas.microsoft.com/office/drawing/2014/main" id="{A4AE4831-A5C4-4CE5-91F5-F3D716767338}"/>
              </a:ext>
            </a:extLst>
          </p:cNvPr>
          <p:cNvSpPr/>
          <p:nvPr/>
        </p:nvSpPr>
        <p:spPr>
          <a:xfrm>
            <a:off x="919474" y="1374213"/>
            <a:ext cx="108000" cy="72000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直接连接符 27">
            <a:extLst>
              <a:ext uri="{FF2B5EF4-FFF2-40B4-BE49-F238E27FC236}">
                <a16:creationId xmlns:a16="http://schemas.microsoft.com/office/drawing/2014/main" id="{715F9E11-24A4-4B89-8683-6CB6D3C085B7}"/>
              </a:ext>
            </a:extLst>
          </p:cNvPr>
          <p:cNvCxnSpPr>
            <a:cxnSpLocks/>
          </p:cNvCxnSpPr>
          <p:nvPr/>
        </p:nvCxnSpPr>
        <p:spPr>
          <a:xfrm>
            <a:off x="973183" y="1423332"/>
            <a:ext cx="0" cy="182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3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213DBA-9876-4CEA-8E2D-BCF7818698F0}"/>
              </a:ext>
            </a:extLst>
          </p:cNvPr>
          <p:cNvSpPr txBox="1"/>
          <p:nvPr/>
        </p:nvSpPr>
        <p:spPr>
          <a:xfrm>
            <a:off x="239165" y="173240"/>
            <a:ext cx="901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0E7C72-4A49-47D9-993F-F696BF6D6C1B}"/>
              </a:ext>
            </a:extLst>
          </p:cNvPr>
          <p:cNvSpPr txBox="1"/>
          <p:nvPr/>
        </p:nvSpPr>
        <p:spPr>
          <a:xfrm>
            <a:off x="260060" y="587229"/>
            <a:ext cx="449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1,Devices are defined as a component of the microscope, e.g., Stage, Camera, Laser</a:t>
            </a:r>
          </a:p>
          <a:p>
            <a:r>
              <a:rPr lang="en-US" sz="1000" dirty="0"/>
              <a:t>2,All the devices have same ancestor defined as </a:t>
            </a:r>
            <a:r>
              <a:rPr lang="en-US" sz="1000" dirty="0" err="1"/>
              <a:t>Device.lvclass</a:t>
            </a:r>
            <a:endParaRPr lang="en-US" sz="1000" dirty="0"/>
          </a:p>
          <a:p>
            <a:r>
              <a:rPr lang="en-US" sz="1000" dirty="0"/>
              <a:t>3, The Microscope Actor itself is a Device!</a:t>
            </a:r>
          </a:p>
          <a:p>
            <a:r>
              <a:rPr lang="en-US" sz="1000" dirty="0"/>
              <a:t>4, General-purpose functions are predefined as follows.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BC41CD-A14A-4AF2-9514-F05C46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429"/>
          <a:stretch/>
        </p:blipFill>
        <p:spPr>
          <a:xfrm>
            <a:off x="200440" y="1448329"/>
            <a:ext cx="3186571" cy="44930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AB3E8E-73AE-4FA1-8D2B-74476AA7B6AC}"/>
              </a:ext>
            </a:extLst>
          </p:cNvPr>
          <p:cNvSpPr txBox="1"/>
          <p:nvPr/>
        </p:nvSpPr>
        <p:spPr>
          <a:xfrm>
            <a:off x="2743201" y="1812022"/>
            <a:ext cx="3799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Overrride</a:t>
            </a:r>
            <a:r>
              <a:rPr lang="en-US" sz="1000" dirty="0">
                <a:solidFill>
                  <a:srgbClr val="FF0000"/>
                </a:solidFill>
              </a:rPr>
              <a:t> functions from Actor, these functions will call automatically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EAD1E8-3520-411D-B5FB-7549732D1859}"/>
              </a:ext>
            </a:extLst>
          </p:cNvPr>
          <p:cNvSpPr/>
          <p:nvPr/>
        </p:nvSpPr>
        <p:spPr>
          <a:xfrm>
            <a:off x="2759977" y="2105637"/>
            <a:ext cx="3967994" cy="813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FF39DB-21D2-4D43-AAA0-D1BF5C3AB023}"/>
              </a:ext>
            </a:extLst>
          </p:cNvPr>
          <p:cNvSpPr txBox="1"/>
          <p:nvPr/>
        </p:nvSpPr>
        <p:spPr>
          <a:xfrm>
            <a:off x="2712442" y="2115423"/>
            <a:ext cx="3860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Called when an actor is stop. The </a:t>
            </a:r>
            <a:r>
              <a:rPr lang="en-US" sz="1000" dirty="0">
                <a:solidFill>
                  <a:srgbClr val="FF0000"/>
                </a:solidFill>
              </a:rPr>
              <a:t>shutdown.vi </a:t>
            </a:r>
            <a:r>
              <a:rPr lang="en-US" sz="1000" dirty="0"/>
              <a:t>is called inside this actor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D8D6D6-6716-4E64-AB1F-6DC2C6792999}"/>
              </a:ext>
            </a:extLst>
          </p:cNvPr>
          <p:cNvSpPr txBox="1"/>
          <p:nvPr/>
        </p:nvSpPr>
        <p:spPr>
          <a:xfrm>
            <a:off x="2712442" y="2284601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Called when its nest actor close. Send a stop msg to Close itself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A48112-7B69-4021-BD12-4548727A189B}"/>
              </a:ext>
            </a:extLst>
          </p:cNvPr>
          <p:cNvSpPr txBox="1"/>
          <p:nvPr/>
        </p:nvSpPr>
        <p:spPr>
          <a:xfrm>
            <a:off x="2712442" y="2460770"/>
            <a:ext cx="40158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Called before </a:t>
            </a:r>
            <a:r>
              <a:rPr lang="en-US" altLang="zh-CN" sz="1000" dirty="0"/>
              <a:t>Actor core, inside the </a:t>
            </a:r>
            <a:r>
              <a:rPr lang="en-US" altLang="zh-CN" sz="1000" dirty="0">
                <a:solidFill>
                  <a:srgbClr val="FF0000"/>
                </a:solidFill>
              </a:rPr>
              <a:t>Initialize.vi </a:t>
            </a:r>
            <a:r>
              <a:rPr lang="en-US" altLang="zh-CN" sz="1000" dirty="0"/>
              <a:t>and </a:t>
            </a:r>
            <a:r>
              <a:rPr lang="en-US" altLang="zh-CN" sz="1000" dirty="0">
                <a:solidFill>
                  <a:srgbClr val="FF0000"/>
                </a:solidFill>
              </a:rPr>
              <a:t>Configure.vi </a:t>
            </a:r>
            <a:r>
              <a:rPr lang="en-US" altLang="zh-CN" sz="1000" dirty="0"/>
              <a:t>are called</a:t>
            </a:r>
            <a:endParaRPr 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019B67-8C3E-4686-8608-DAAAB9626D28}"/>
              </a:ext>
            </a:extLst>
          </p:cNvPr>
          <p:cNvSpPr txBox="1"/>
          <p:nvPr/>
        </p:nvSpPr>
        <p:spPr>
          <a:xfrm>
            <a:off x="2712442" y="2636939"/>
            <a:ext cx="2662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Actor core, inside the </a:t>
            </a:r>
            <a:r>
              <a:rPr lang="en-US" altLang="zh-CN" sz="1000" dirty="0">
                <a:solidFill>
                  <a:srgbClr val="FF0000"/>
                </a:solidFill>
              </a:rPr>
              <a:t>LoadController.vi </a:t>
            </a:r>
            <a:r>
              <a:rPr lang="en-US" altLang="zh-CN" sz="1000" dirty="0"/>
              <a:t>is called</a:t>
            </a:r>
            <a:endParaRPr lang="en-US" sz="1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84E603-0B01-406A-8B28-C92959EC20B6}"/>
              </a:ext>
            </a:extLst>
          </p:cNvPr>
          <p:cNvSpPr txBox="1"/>
          <p:nvPr/>
        </p:nvSpPr>
        <p:spPr>
          <a:xfrm>
            <a:off x="2443996" y="2906785"/>
            <a:ext cx="22605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device loading status to its caller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070BBF-9068-4299-8AFB-F36A863CE0B1}"/>
              </a:ext>
            </a:extLst>
          </p:cNvPr>
          <p:cNvSpPr txBox="1"/>
          <p:nvPr/>
        </p:nvSpPr>
        <p:spPr>
          <a:xfrm>
            <a:off x="2443996" y="3193409"/>
            <a:ext cx="2754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sequence acquisition after device is loaded?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D27735-BCED-494D-AC2E-06305F0277B7}"/>
              </a:ext>
            </a:extLst>
          </p:cNvPr>
          <p:cNvSpPr txBox="1"/>
          <p:nvPr/>
        </p:nvSpPr>
        <p:spPr>
          <a:xfrm>
            <a:off x="2443995" y="3611520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the device call by default in its caller(e.g., SetStagePosition.vi  will Move the stage that was set as a default Device)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2366E7-9A7B-42B5-B488-98EE5010D544}"/>
              </a:ext>
            </a:extLst>
          </p:cNvPr>
          <p:cNvSpPr txBox="1"/>
          <p:nvPr/>
        </p:nvSpPr>
        <p:spPr>
          <a:xfrm>
            <a:off x="2443995" y="3900880"/>
            <a:ext cx="5609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Send the Device Controller’s UI reference to its caller[being added as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component in the subpanel)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1E2C38-DED1-4633-B921-3EB757ACE601}"/>
              </a:ext>
            </a:extLst>
          </p:cNvPr>
          <p:cNvSpPr txBox="1"/>
          <p:nvPr/>
        </p:nvSpPr>
        <p:spPr>
          <a:xfrm>
            <a:off x="2443996" y="4128781"/>
            <a:ext cx="2932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Helper to wrap data transfer in the OnDataChange.vi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836951-802C-4B50-A5D8-6242CC135934}"/>
              </a:ext>
            </a:extLst>
          </p:cNvPr>
          <p:cNvSpPr txBox="1"/>
          <p:nvPr/>
        </p:nvSpPr>
        <p:spPr>
          <a:xfrm>
            <a:off x="2443996" y="4339904"/>
            <a:ext cx="4657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generator of the device, e.g., read current position/voltage. Call in the Acqloop.vi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12897A-5DAC-4782-BC49-EE7BE40F517C}"/>
              </a:ext>
            </a:extLst>
          </p:cNvPr>
          <p:cNvSpPr txBox="1"/>
          <p:nvPr/>
        </p:nvSpPr>
        <p:spPr>
          <a:xfrm>
            <a:off x="2443995" y="4532851"/>
            <a:ext cx="615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acquisition loop, generate Data, wait(1/sampling time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),send itself a trigger to Get next data point.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AA47D0-2A26-42C2-B8B2-C75FE5A9444F}"/>
              </a:ext>
            </a:extLst>
          </p:cNvPr>
          <p:cNvSpPr txBox="1"/>
          <p:nvPr/>
        </p:nvSpPr>
        <p:spPr>
          <a:xfrm>
            <a:off x="2443996" y="5347352"/>
            <a:ext cx="3419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Broadcast the current data to all the listener in the listener List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F642217-F7F1-442A-8F40-0AC0CFA51800}"/>
              </a:ext>
            </a:extLst>
          </p:cNvPr>
          <p:cNvSpPr txBox="1"/>
          <p:nvPr/>
        </p:nvSpPr>
        <p:spPr>
          <a:xfrm>
            <a:off x="2443996" y="5120080"/>
            <a:ext cx="70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Listener must  inherit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Listerner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interface and implement the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OnDataChange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function!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697117-B052-483A-B2A7-BF348F6E42A6}"/>
              </a:ext>
            </a:extLst>
          </p:cNvPr>
          <p:cNvSpPr txBox="1"/>
          <p:nvPr/>
        </p:nvSpPr>
        <p:spPr>
          <a:xfrm>
            <a:off x="2443996" y="5751991"/>
            <a:ext cx="2973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and add the controller as a default Data Listener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9B48246-D363-4574-8632-ED0574E4D313}"/>
              </a:ext>
            </a:extLst>
          </p:cNvPr>
          <p:cNvCxnSpPr>
            <a:cxnSpLocks/>
          </p:cNvCxnSpPr>
          <p:nvPr/>
        </p:nvCxnSpPr>
        <p:spPr>
          <a:xfrm>
            <a:off x="2457974" y="3145872"/>
            <a:ext cx="0" cy="310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C2E8FEB-1B4D-494E-84D9-E18D8673D83A}"/>
              </a:ext>
            </a:extLst>
          </p:cNvPr>
          <p:cNvCxnSpPr>
            <a:cxnSpLocks/>
          </p:cNvCxnSpPr>
          <p:nvPr/>
        </p:nvCxnSpPr>
        <p:spPr>
          <a:xfrm>
            <a:off x="2459372" y="3583498"/>
            <a:ext cx="0" cy="310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4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FEB172-2CE8-4EFA-8CC0-965F761A2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95"/>
          <a:stretch/>
        </p:blipFill>
        <p:spPr>
          <a:xfrm>
            <a:off x="0" y="1118731"/>
            <a:ext cx="3211453" cy="462066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3FD653A-8863-46E1-98A7-C24F0E98E973}"/>
              </a:ext>
            </a:extLst>
          </p:cNvPr>
          <p:cNvSpPr txBox="1"/>
          <p:nvPr/>
        </p:nvSpPr>
        <p:spPr>
          <a:xfrm>
            <a:off x="239165" y="173240"/>
            <a:ext cx="901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3BA19-79B6-4709-8FDE-88AB1488B1A2}"/>
              </a:ext>
            </a:extLst>
          </p:cNvPr>
          <p:cNvSpPr txBox="1"/>
          <p:nvPr/>
        </p:nvSpPr>
        <p:spPr>
          <a:xfrm>
            <a:off x="2453326" y="1773390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Device to : Offline, Busy or Idle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1904C-F694-42EB-98C5-62D78B591FA7}"/>
              </a:ext>
            </a:extLst>
          </p:cNvPr>
          <p:cNvSpPr txBox="1"/>
          <p:nvPr/>
        </p:nvSpPr>
        <p:spPr>
          <a:xfrm>
            <a:off x="2453326" y="2174607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panel in the caller(microscope main UI) to insert this device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08476E-68EF-4B22-A03A-F8A41E938A7A}"/>
              </a:ext>
            </a:extLst>
          </p:cNvPr>
          <p:cNvSpPr txBox="1"/>
          <p:nvPr/>
        </p:nvSpPr>
        <p:spPr>
          <a:xfrm>
            <a:off x="2453326" y="2560501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it  camera, stage, laser or others</a:t>
            </a:r>
          </a:p>
        </p:txBody>
      </p:sp>
    </p:spTree>
    <p:extLst>
      <p:ext uri="{BB962C8B-B14F-4D97-AF65-F5344CB8AC3E}">
        <p14:creationId xmlns:p14="http://schemas.microsoft.com/office/powerpoint/2010/main" val="348035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EDC23A-9F8C-4C5D-B7A4-6FECF98217DF}"/>
              </a:ext>
            </a:extLst>
          </p:cNvPr>
          <p:cNvSpPr txBox="1"/>
          <p:nvPr/>
        </p:nvSpPr>
        <p:spPr>
          <a:xfrm>
            <a:off x="239165" y="173240"/>
            <a:ext cx="1806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 Controller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638B25-3464-4CE9-A955-5FAA2466EFA0}"/>
              </a:ext>
            </a:extLst>
          </p:cNvPr>
          <p:cNvSpPr txBox="1"/>
          <p:nvPr/>
        </p:nvSpPr>
        <p:spPr>
          <a:xfrm>
            <a:off x="260060" y="587229"/>
            <a:ext cx="45592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1,Device controllers  the user interfaces to control the device</a:t>
            </a:r>
          </a:p>
          <a:p>
            <a:r>
              <a:rPr lang="en-US" sz="1000" dirty="0"/>
              <a:t>2, it is created from the UI template [ or form the controller template in the project]</a:t>
            </a:r>
          </a:p>
          <a:p>
            <a:r>
              <a:rPr lang="en-US" sz="1000" dirty="0"/>
              <a:t>3, inherit from the Data Listener Interface to receive data.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B85786-B1CD-463B-9EF4-BAE3C2C40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326"/>
          <a:stretch/>
        </p:blipFill>
        <p:spPr>
          <a:xfrm>
            <a:off x="217298" y="1340830"/>
            <a:ext cx="3895796" cy="27366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D61196-F994-47C4-8E2F-5F9393749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0" y="4174143"/>
            <a:ext cx="3706481" cy="22733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CC6750-5DDD-48B1-9ABB-87281C9854AC}"/>
              </a:ext>
            </a:extLst>
          </p:cNvPr>
          <p:cNvSpPr txBox="1"/>
          <p:nvPr/>
        </p:nvSpPr>
        <p:spPr>
          <a:xfrm>
            <a:off x="3171783" y="1736067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can change the appearance in actor core. User events are handled in a ‘helper loop’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B9851C-1922-46A0-9AAB-6D59086F00C9}"/>
              </a:ext>
            </a:extLst>
          </p:cNvPr>
          <p:cNvSpPr txBox="1"/>
          <p:nvPr/>
        </p:nvSpPr>
        <p:spPr>
          <a:xfrm>
            <a:off x="3143791" y="2323895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Parse and dispatch data to show in the UI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6375F4-8BE1-4184-8141-8A997AEEADEB}"/>
              </a:ext>
            </a:extLst>
          </p:cNvPr>
          <p:cNvSpPr txBox="1"/>
          <p:nvPr/>
        </p:nvSpPr>
        <p:spPr>
          <a:xfrm>
            <a:off x="3152180" y="2558787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 self VI Refences to the caller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C414AE-6158-4F9C-AE42-1E9FC9B8582A}"/>
              </a:ext>
            </a:extLst>
          </p:cNvPr>
          <p:cNvSpPr txBox="1"/>
          <p:nvPr/>
        </p:nvSpPr>
        <p:spPr>
          <a:xfrm>
            <a:off x="3210903" y="3338963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Call in the OnDataChange.vi</a:t>
            </a:r>
          </a:p>
        </p:txBody>
      </p:sp>
    </p:spTree>
    <p:extLst>
      <p:ext uri="{BB962C8B-B14F-4D97-AF65-F5344CB8AC3E}">
        <p14:creationId xmlns:p14="http://schemas.microsoft.com/office/powerpoint/2010/main" val="194988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6EDE36-7832-4866-AA4A-39431B0D72E8}"/>
              </a:ext>
            </a:extLst>
          </p:cNvPr>
          <p:cNvSpPr txBox="1"/>
          <p:nvPr/>
        </p:nvSpPr>
        <p:spPr>
          <a:xfrm>
            <a:off x="239165" y="173240"/>
            <a:ext cx="1275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Microscope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EA21AD-3FD0-4908-A900-44E2317F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7" y="1535474"/>
            <a:ext cx="3706390" cy="46227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2CBD3E-02A0-4BE1-A0F6-D5492024D632}"/>
              </a:ext>
            </a:extLst>
          </p:cNvPr>
          <p:cNvSpPr txBox="1"/>
          <p:nvPr/>
        </p:nvSpPr>
        <p:spPr>
          <a:xfrm>
            <a:off x="260060" y="587229"/>
            <a:ext cx="68403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1,Microscope is a special device that inherit from </a:t>
            </a:r>
            <a:r>
              <a:rPr lang="en-US" sz="1000" dirty="0" err="1"/>
              <a:t>DockDevice</a:t>
            </a:r>
            <a:r>
              <a:rPr lang="en-US" sz="1000" dirty="0"/>
              <a:t> [ be able to </a:t>
            </a:r>
            <a:r>
              <a:rPr lang="en-US" sz="1000" dirty="0" err="1"/>
              <a:t>inserDevicePanel</a:t>
            </a:r>
            <a:r>
              <a:rPr lang="en-US" sz="1000" dirty="0"/>
              <a:t>],</a:t>
            </a:r>
            <a:br>
              <a:rPr lang="en-US" sz="1000" dirty="0"/>
            </a:br>
            <a:r>
              <a:rPr lang="en-US" sz="1000" dirty="0"/>
              <a:t>                                                                                         </a:t>
            </a:r>
            <a:r>
              <a:rPr lang="en-US" sz="1000" dirty="0" err="1"/>
              <a:t>StageControler</a:t>
            </a:r>
            <a:r>
              <a:rPr lang="en-US" sz="1000" dirty="0"/>
              <a:t>[be able to move the stage by call the default stage’s function ] </a:t>
            </a:r>
            <a:br>
              <a:rPr lang="en-US" sz="1000" dirty="0"/>
            </a:br>
            <a:r>
              <a:rPr lang="en-US" sz="1000" dirty="0"/>
              <a:t>                                                                                 and </a:t>
            </a:r>
            <a:r>
              <a:rPr lang="en-US" sz="1000" dirty="0" err="1"/>
              <a:t>DataListener</a:t>
            </a:r>
            <a:r>
              <a:rPr lang="en-US" sz="1000" dirty="0"/>
              <a:t>[be able to receive data] Interface.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EF037C-DDB9-45BE-A539-BD22A9CDAF6A}"/>
              </a:ext>
            </a:extLst>
          </p:cNvPr>
          <p:cNvSpPr txBox="1"/>
          <p:nvPr/>
        </p:nvSpPr>
        <p:spPr>
          <a:xfrm>
            <a:off x="3487740" y="2424563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Device controller to the sub panel by calling the InserPanelTOmainframe.vi in the microscope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controller.lvclass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5AC5BD-A7CE-470D-8414-8594E32AF425}"/>
              </a:ext>
            </a:extLst>
          </p:cNvPr>
          <p:cNvSpPr txBox="1"/>
          <p:nvPr/>
        </p:nvSpPr>
        <p:spPr>
          <a:xfrm>
            <a:off x="3487740" y="3942970"/>
            <a:ext cx="7166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slightly different from the other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LoadController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normal Devices, it override the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LoadController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by adding the call to Detect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hardware.vi and LoadAllHardware.vi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E5CDE3-9E08-4E65-B4F0-25C9B3C72829}"/>
              </a:ext>
            </a:extLst>
          </p:cNvPr>
          <p:cNvSpPr txBox="1"/>
          <p:nvPr/>
        </p:nvSpPr>
        <p:spPr>
          <a:xfrm>
            <a:off x="3487740" y="4538589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device to the Device list,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3449F4-C68C-4578-9878-623A8C4E4FF0}"/>
              </a:ext>
            </a:extLst>
          </p:cNvPr>
          <p:cNvSpPr txBox="1"/>
          <p:nvPr/>
        </p:nvSpPr>
        <p:spPr>
          <a:xfrm>
            <a:off x="3487740" y="5218097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device and save the enqueuer to the Device enqueuer list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B26055-18E7-416F-B692-B70E9440DAD9}"/>
              </a:ext>
            </a:extLst>
          </p:cNvPr>
          <p:cNvSpPr txBox="1"/>
          <p:nvPr/>
        </p:nvSpPr>
        <p:spPr>
          <a:xfrm>
            <a:off x="3479351" y="4303697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Remove and shut down all the devices!</a:t>
            </a:r>
          </a:p>
        </p:txBody>
      </p:sp>
    </p:spTree>
    <p:extLst>
      <p:ext uri="{BB962C8B-B14F-4D97-AF65-F5344CB8AC3E}">
        <p14:creationId xmlns:p14="http://schemas.microsoft.com/office/powerpoint/2010/main" val="388551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B8DBF1D-8A05-4680-96BB-61280D69B275}"/>
              </a:ext>
            </a:extLst>
          </p:cNvPr>
          <p:cNvSpPr/>
          <p:nvPr/>
        </p:nvSpPr>
        <p:spPr>
          <a:xfrm>
            <a:off x="2368144" y="1885545"/>
            <a:ext cx="903561" cy="25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Device</a:t>
            </a:r>
            <a:endParaRPr 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0451585-AD1B-4547-AC6B-38C00B5DEF80}"/>
              </a:ext>
            </a:extLst>
          </p:cNvPr>
          <p:cNvSpPr/>
          <p:nvPr/>
        </p:nvSpPr>
        <p:spPr>
          <a:xfrm>
            <a:off x="2368144" y="3412341"/>
            <a:ext cx="903561" cy="25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</a:t>
            </a:r>
            <a:endParaRPr 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4C5A191-DF49-4F94-AB9B-23003AC5426E}"/>
              </a:ext>
            </a:extLst>
          </p:cNvPr>
          <p:cNvSpPr/>
          <p:nvPr/>
        </p:nvSpPr>
        <p:spPr>
          <a:xfrm>
            <a:off x="864064" y="4939138"/>
            <a:ext cx="2407641" cy="25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Stage_MadcityLabs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E224B0-0348-42BB-9D3F-A4295EBBAABD}"/>
              </a:ext>
            </a:extLst>
          </p:cNvPr>
          <p:cNvSpPr txBox="1"/>
          <p:nvPr/>
        </p:nvSpPr>
        <p:spPr>
          <a:xfrm>
            <a:off x="25166" y="180363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711FB8-8BD5-491A-BDD4-BB795868C0EF}"/>
              </a:ext>
            </a:extLst>
          </p:cNvPr>
          <p:cNvSpPr txBox="1"/>
          <p:nvPr/>
        </p:nvSpPr>
        <p:spPr>
          <a:xfrm>
            <a:off x="25166" y="3397541"/>
            <a:ext cx="92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3FA4CE-B9AD-4083-A85D-4BA0FB902FB2}"/>
              </a:ext>
            </a:extLst>
          </p:cNvPr>
          <p:cNvSpPr txBox="1"/>
          <p:nvPr/>
        </p:nvSpPr>
        <p:spPr>
          <a:xfrm>
            <a:off x="-1" y="487400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90D4BF-7F14-45D5-8E99-9FF9C1982F40}"/>
              </a:ext>
            </a:extLst>
          </p:cNvPr>
          <p:cNvSpPr txBox="1"/>
          <p:nvPr/>
        </p:nvSpPr>
        <p:spPr>
          <a:xfrm>
            <a:off x="5889071" y="0"/>
            <a:ext cx="261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Lifetime of a device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94910B-945E-4411-9DEF-B3B51062D92E}"/>
              </a:ext>
            </a:extLst>
          </p:cNvPr>
          <p:cNvSpPr txBox="1"/>
          <p:nvPr/>
        </p:nvSpPr>
        <p:spPr>
          <a:xfrm>
            <a:off x="3389152" y="1845578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BC5956-C796-4479-BB5B-D9F99B78FFDB}"/>
              </a:ext>
            </a:extLst>
          </p:cNvPr>
          <p:cNvSpPr txBox="1"/>
          <p:nvPr/>
        </p:nvSpPr>
        <p:spPr>
          <a:xfrm>
            <a:off x="3389152" y="3347208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A18FD2-A444-405A-9D42-7873E59C80B0}"/>
              </a:ext>
            </a:extLst>
          </p:cNvPr>
          <p:cNvSpPr txBox="1"/>
          <p:nvPr/>
        </p:nvSpPr>
        <p:spPr>
          <a:xfrm>
            <a:off x="3389152" y="4899171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29645A4-7F7A-4F12-96FA-F3A2D8F012A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871624" y="2214910"/>
            <a:ext cx="0" cy="268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9CDF3BB-0DA9-46E6-B3B5-B8BC8F0C0FE0}"/>
              </a:ext>
            </a:extLst>
          </p:cNvPr>
          <p:cNvSpPr txBox="1"/>
          <p:nvPr/>
        </p:nvSpPr>
        <p:spPr>
          <a:xfrm>
            <a:off x="5176008" y="4924338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BCC954-57BB-4DA3-AC72-C521139B4496}"/>
              </a:ext>
            </a:extLst>
          </p:cNvPr>
          <p:cNvSpPr txBox="1"/>
          <p:nvPr/>
        </p:nvSpPr>
        <p:spPr>
          <a:xfrm>
            <a:off x="5176008" y="1848483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Configure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888608-7EFB-41CF-AC3B-E1A1F485896C}"/>
              </a:ext>
            </a:extLst>
          </p:cNvPr>
          <p:cNvCxnSpPr>
            <a:cxnSpLocks/>
          </p:cNvCxnSpPr>
          <p:nvPr/>
        </p:nvCxnSpPr>
        <p:spPr>
          <a:xfrm>
            <a:off x="4330118" y="5127071"/>
            <a:ext cx="820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7FAAB9-0339-41FF-9079-29C0C7DB111D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5724620" y="2217815"/>
            <a:ext cx="0" cy="270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13AE451-CBE2-44F5-8FAF-1CF901C0FF09}"/>
              </a:ext>
            </a:extLst>
          </p:cNvPr>
          <p:cNvSpPr txBox="1"/>
          <p:nvPr/>
        </p:nvSpPr>
        <p:spPr>
          <a:xfrm>
            <a:off x="7920605" y="1805031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</a:t>
            </a:r>
            <a:r>
              <a:rPr lang="en-US" sz="1000" dirty="0" err="1"/>
              <a:t>Acq</a:t>
            </a:r>
            <a:r>
              <a:rPr lang="en-US" sz="1000" dirty="0"/>
              <a:t>?</a:t>
            </a:r>
          </a:p>
        </p:txBody>
      </p:sp>
      <p:sp>
        <p:nvSpPr>
          <p:cNvPr id="26" name="箭头: 右弧形 25">
            <a:extLst>
              <a:ext uri="{FF2B5EF4-FFF2-40B4-BE49-F238E27FC236}">
                <a16:creationId xmlns:a16="http://schemas.microsoft.com/office/drawing/2014/main" id="{230B65D0-A270-4512-ADB3-E650DC5FEE5E}"/>
              </a:ext>
            </a:extLst>
          </p:cNvPr>
          <p:cNvSpPr/>
          <p:nvPr/>
        </p:nvSpPr>
        <p:spPr>
          <a:xfrm rot="10800000">
            <a:off x="8707771" y="1157681"/>
            <a:ext cx="528507" cy="17532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箭头: 右弧形 26">
            <a:extLst>
              <a:ext uri="{FF2B5EF4-FFF2-40B4-BE49-F238E27FC236}">
                <a16:creationId xmlns:a16="http://schemas.microsoft.com/office/drawing/2014/main" id="{5B23223A-8715-46EE-95B9-D8EB59373E7D}"/>
              </a:ext>
            </a:extLst>
          </p:cNvPr>
          <p:cNvSpPr/>
          <p:nvPr/>
        </p:nvSpPr>
        <p:spPr>
          <a:xfrm>
            <a:off x="9925573" y="1242969"/>
            <a:ext cx="528507" cy="17532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1F301F-8EE7-47AF-BCF8-7F828AF8F24B}"/>
              </a:ext>
            </a:extLst>
          </p:cNvPr>
          <p:cNvSpPr txBox="1"/>
          <p:nvPr/>
        </p:nvSpPr>
        <p:spPr>
          <a:xfrm>
            <a:off x="8917496" y="2877423"/>
            <a:ext cx="154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Data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23D0DF-EB4D-436C-B77D-5ED51C73C355}"/>
              </a:ext>
            </a:extLst>
          </p:cNvPr>
          <p:cNvSpPr txBox="1"/>
          <p:nvPr/>
        </p:nvSpPr>
        <p:spPr>
          <a:xfrm>
            <a:off x="8809837" y="890630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Broadcast Data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F7F6D4-D91C-467D-AA53-A4035DA70FB0}"/>
              </a:ext>
            </a:extLst>
          </p:cNvPr>
          <p:cNvSpPr txBox="1"/>
          <p:nvPr/>
        </p:nvSpPr>
        <p:spPr>
          <a:xfrm>
            <a:off x="8902116" y="1796641"/>
            <a:ext cx="12586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/>
              <a:t>Acq</a:t>
            </a:r>
            <a:r>
              <a:rPr lang="en-US" sz="1000" dirty="0"/>
              <a:t> Loop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While status == busy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BCCA01-890E-4EB6-BDBD-60A6FD9B2E65}"/>
              </a:ext>
            </a:extLst>
          </p:cNvPr>
          <p:cNvSpPr txBox="1"/>
          <p:nvPr/>
        </p:nvSpPr>
        <p:spPr>
          <a:xfrm>
            <a:off x="6417578" y="4932727"/>
            <a:ext cx="16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Controller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7AA7E3F-3C11-46E4-83BF-92E6123F87FD}"/>
              </a:ext>
            </a:extLst>
          </p:cNvPr>
          <p:cNvCxnSpPr>
            <a:cxnSpLocks/>
            <a:stCxn id="15" idx="2"/>
            <a:endCxn id="32" idx="0"/>
          </p:cNvCxnSpPr>
          <p:nvPr/>
        </p:nvCxnSpPr>
        <p:spPr>
          <a:xfrm>
            <a:off x="5724620" y="2217815"/>
            <a:ext cx="1508534" cy="271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1D60B3E3-EF12-4E8E-8F23-C0B7DA6AF8DA}"/>
              </a:ext>
            </a:extLst>
          </p:cNvPr>
          <p:cNvSpPr txBox="1"/>
          <p:nvPr/>
        </p:nvSpPr>
        <p:spPr>
          <a:xfrm>
            <a:off x="6360253" y="1855365"/>
            <a:ext cx="16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Controller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3E2F615-C8CF-4F14-84B2-34AA0686A6EF}"/>
              </a:ext>
            </a:extLst>
          </p:cNvPr>
          <p:cNvCxnSpPr>
            <a:cxnSpLocks/>
            <a:stCxn id="32" idx="0"/>
            <a:endCxn id="43" idx="2"/>
          </p:cNvCxnSpPr>
          <p:nvPr/>
        </p:nvCxnSpPr>
        <p:spPr>
          <a:xfrm flipH="1" flipV="1">
            <a:off x="7175829" y="2224697"/>
            <a:ext cx="57325" cy="270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115704D-FE35-4965-A721-CE349DE40D23}"/>
              </a:ext>
            </a:extLst>
          </p:cNvPr>
          <p:cNvSpPr txBox="1"/>
          <p:nvPr/>
        </p:nvSpPr>
        <p:spPr>
          <a:xfrm>
            <a:off x="6031124" y="1031845"/>
            <a:ext cx="2289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Add to Caller UI if Loaded as a nest actor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FB1442A-D393-4CA1-B4F0-457D60564FE7}"/>
              </a:ext>
            </a:extLst>
          </p:cNvPr>
          <p:cNvCxnSpPr>
            <a:stCxn id="48" idx="2"/>
            <a:endCxn id="43" idx="0"/>
          </p:cNvCxnSpPr>
          <p:nvPr/>
        </p:nvCxnSpPr>
        <p:spPr>
          <a:xfrm>
            <a:off x="7175829" y="1278066"/>
            <a:ext cx="0" cy="57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B134AAD-8CAC-4F74-B9A7-03E62A11E29D}"/>
              </a:ext>
            </a:extLst>
          </p:cNvPr>
          <p:cNvCxnSpPr>
            <a:cxnSpLocks/>
          </p:cNvCxnSpPr>
          <p:nvPr/>
        </p:nvCxnSpPr>
        <p:spPr>
          <a:xfrm flipV="1">
            <a:off x="7994708" y="2063692"/>
            <a:ext cx="595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2FE76FB-1441-40C1-AD2D-8E6F62A61475}"/>
              </a:ext>
            </a:extLst>
          </p:cNvPr>
          <p:cNvCxnSpPr>
            <a:cxnSpLocks/>
          </p:cNvCxnSpPr>
          <p:nvPr/>
        </p:nvCxnSpPr>
        <p:spPr>
          <a:xfrm>
            <a:off x="9681979" y="3246755"/>
            <a:ext cx="15694" cy="164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CCF57CFC-D06F-48D8-8862-612FB1169A93}"/>
              </a:ext>
            </a:extLst>
          </p:cNvPr>
          <p:cNvSpPr txBox="1"/>
          <p:nvPr/>
        </p:nvSpPr>
        <p:spPr>
          <a:xfrm>
            <a:off x="8944061" y="4950902"/>
            <a:ext cx="154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Data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81DC2BC-6AB2-49E4-A131-45235E024F75}"/>
              </a:ext>
            </a:extLst>
          </p:cNvPr>
          <p:cNvSpPr txBox="1"/>
          <p:nvPr/>
        </p:nvSpPr>
        <p:spPr>
          <a:xfrm rot="1921401">
            <a:off x="7796169" y="259499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Shut down?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D14F4B1-B762-4F02-A846-33A2E5CF8FBC}"/>
              </a:ext>
            </a:extLst>
          </p:cNvPr>
          <p:cNvSpPr txBox="1"/>
          <p:nvPr/>
        </p:nvSpPr>
        <p:spPr>
          <a:xfrm>
            <a:off x="10923863" y="4959291"/>
            <a:ext cx="11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Shut down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83001FA-C2D5-497C-880F-FF150F6D393F}"/>
              </a:ext>
            </a:extLst>
          </p:cNvPr>
          <p:cNvSpPr txBox="1"/>
          <p:nvPr/>
        </p:nvSpPr>
        <p:spPr>
          <a:xfrm>
            <a:off x="10849761" y="1798040"/>
            <a:ext cx="11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Shut down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0185C67-8592-48C3-A8E3-D10C99C68569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>
          <a:xfrm flipH="1" flipV="1">
            <a:off x="11446591" y="2167372"/>
            <a:ext cx="74102" cy="279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4428118-3106-4094-9306-FC97D103D8B5}"/>
              </a:ext>
            </a:extLst>
          </p:cNvPr>
          <p:cNvCxnSpPr>
            <a:cxnSpLocks/>
            <a:stCxn id="43" idx="2"/>
            <a:endCxn id="60" idx="0"/>
          </p:cNvCxnSpPr>
          <p:nvPr/>
        </p:nvCxnSpPr>
        <p:spPr>
          <a:xfrm>
            <a:off x="7175829" y="2224697"/>
            <a:ext cx="4344864" cy="273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EE28C85A-E3BD-4A40-8173-8994A6878D3C}"/>
              </a:ext>
            </a:extLst>
          </p:cNvPr>
          <p:cNvSpPr/>
          <p:nvPr/>
        </p:nvSpPr>
        <p:spPr>
          <a:xfrm>
            <a:off x="3397541" y="1359017"/>
            <a:ext cx="939567" cy="394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Start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04045F5-E568-47C5-A235-E54C39B6D84A}"/>
              </a:ext>
            </a:extLst>
          </p:cNvPr>
          <p:cNvSpPr/>
          <p:nvPr/>
        </p:nvSpPr>
        <p:spPr>
          <a:xfrm>
            <a:off x="10957420" y="1469472"/>
            <a:ext cx="939567" cy="394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End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08A99EC-2FF4-42D9-BEB9-EC0E66926104}"/>
              </a:ext>
            </a:extLst>
          </p:cNvPr>
          <p:cNvSpPr txBox="1"/>
          <p:nvPr/>
        </p:nvSpPr>
        <p:spPr>
          <a:xfrm>
            <a:off x="6420372" y="782972"/>
            <a:ext cx="16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VI </a:t>
            </a:r>
            <a:r>
              <a:rPr lang="en-US" dirty="0" err="1"/>
              <a:t>Refnum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8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bserver Pattern: Object Oriented PHP | by James Samuel | codeburst">
            <a:extLst>
              <a:ext uri="{FF2B5EF4-FFF2-40B4-BE49-F238E27FC236}">
                <a16:creationId xmlns:a16="http://schemas.microsoft.com/office/drawing/2014/main" id="{0A0859EB-ADB2-49AE-B9AE-24693D055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59" y="1380930"/>
            <a:ext cx="9570679" cy="453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4858D1-2F0B-44D4-910B-8CA63560FA27}"/>
              </a:ext>
            </a:extLst>
          </p:cNvPr>
          <p:cNvSpPr txBox="1"/>
          <p:nvPr/>
        </p:nvSpPr>
        <p:spPr>
          <a:xfrm>
            <a:off x="1511559" y="1380930"/>
            <a:ext cx="221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Devices(Add Listener)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00CEA-972E-4232-AA06-C8347A0ED7A5}"/>
              </a:ext>
            </a:extLst>
          </p:cNvPr>
          <p:cNvSpPr txBox="1"/>
          <p:nvPr/>
        </p:nvSpPr>
        <p:spPr>
          <a:xfrm>
            <a:off x="6615404" y="1017037"/>
            <a:ext cx="330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Listener (React on Data Changed)</a:t>
            </a:r>
          </a:p>
        </p:txBody>
      </p:sp>
    </p:spTree>
    <p:extLst>
      <p:ext uri="{BB962C8B-B14F-4D97-AF65-F5344CB8AC3E}">
        <p14:creationId xmlns:p14="http://schemas.microsoft.com/office/powerpoint/2010/main" val="393615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ain of Responsibility pattern">
            <a:extLst>
              <a:ext uri="{FF2B5EF4-FFF2-40B4-BE49-F238E27FC236}">
                <a16:creationId xmlns:a16="http://schemas.microsoft.com/office/drawing/2014/main" id="{2E0A14BB-9839-459F-B5A8-1B29A1763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0" t="11468"/>
          <a:stretch/>
        </p:blipFill>
        <p:spPr bwMode="auto">
          <a:xfrm>
            <a:off x="8724763" y="1698171"/>
            <a:ext cx="1653656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481D0B-8F68-4A0D-A030-6547CD570961}"/>
              </a:ext>
            </a:extLst>
          </p:cNvPr>
          <p:cNvSpPr txBox="1"/>
          <p:nvPr/>
        </p:nvSpPr>
        <p:spPr>
          <a:xfrm>
            <a:off x="522514" y="559836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Camera: Generates Images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0FFE63-3BFA-4C3F-BA99-3B951F84DB11}"/>
              </a:ext>
            </a:extLst>
          </p:cNvPr>
          <p:cNvCxnSpPr>
            <a:cxnSpLocks/>
          </p:cNvCxnSpPr>
          <p:nvPr/>
        </p:nvCxnSpPr>
        <p:spPr>
          <a:xfrm>
            <a:off x="5458068" y="776184"/>
            <a:ext cx="3266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26A608-D515-4C17-83C0-AB7C669F41F1}"/>
              </a:ext>
            </a:extLst>
          </p:cNvPr>
          <p:cNvSpPr txBox="1"/>
          <p:nvPr/>
        </p:nvSpPr>
        <p:spPr>
          <a:xfrm>
            <a:off x="4182591" y="569167"/>
            <a:ext cx="127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FDE9C-6A01-4D08-AB4E-D22D8859AC6C}"/>
              </a:ext>
            </a:extLst>
          </p:cNvPr>
          <p:cNvSpPr txBox="1"/>
          <p:nvPr/>
        </p:nvSpPr>
        <p:spPr>
          <a:xfrm>
            <a:off x="3068080" y="314519"/>
            <a:ext cx="111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Broadcast data</a:t>
            </a:r>
          </a:p>
          <a:p>
            <a:r>
              <a:rPr lang="en-US" sz="1200" dirty="0"/>
              <a:t>To listeners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BCFEE6-FB20-45EF-A208-1A014C992117}"/>
              </a:ext>
            </a:extLst>
          </p:cNvPr>
          <p:cNvCxnSpPr>
            <a:cxnSpLocks/>
          </p:cNvCxnSpPr>
          <p:nvPr/>
        </p:nvCxnSpPr>
        <p:spPr>
          <a:xfrm>
            <a:off x="3132524" y="777927"/>
            <a:ext cx="991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27F937-3954-4CAE-80C2-9C6BA23BD4EE}"/>
              </a:ext>
            </a:extLst>
          </p:cNvPr>
          <p:cNvSpPr txBox="1"/>
          <p:nvPr/>
        </p:nvSpPr>
        <p:spPr>
          <a:xfrm>
            <a:off x="5412751" y="406851"/>
            <a:ext cx="3357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the first device/data processor in the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A5C36E-647A-402B-A2F7-9CD226DE0CB8}"/>
              </a:ext>
            </a:extLst>
          </p:cNvPr>
          <p:cNvSpPr txBox="1"/>
          <p:nvPr/>
        </p:nvSpPr>
        <p:spPr>
          <a:xfrm>
            <a:off x="3068080" y="964346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OnDataChange</a:t>
            </a:r>
            <a:r>
              <a:rPr lang="en-US" sz="1000" dirty="0"/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7BA719-4B41-48E7-9F03-A98590B97231}"/>
              </a:ext>
            </a:extLst>
          </p:cNvPr>
          <p:cNvSpPr txBox="1"/>
          <p:nvPr/>
        </p:nvSpPr>
        <p:spPr>
          <a:xfrm>
            <a:off x="6641704" y="964346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OnDataChange</a:t>
            </a:r>
            <a:r>
              <a:rPr lang="en-US" sz="1000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729A59-F1E8-4CEB-91B5-FBC151F7273B}"/>
              </a:ext>
            </a:extLst>
          </p:cNvPr>
          <p:cNvSpPr/>
          <p:nvPr/>
        </p:nvSpPr>
        <p:spPr>
          <a:xfrm>
            <a:off x="9004044" y="406851"/>
            <a:ext cx="1285932" cy="87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Actor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1C3AF-D2F9-49A2-ABB1-136C8C1FDEAA}"/>
              </a:ext>
            </a:extLst>
          </p:cNvPr>
          <p:cNvSpPr txBox="1"/>
          <p:nvPr/>
        </p:nvSpPr>
        <p:spPr>
          <a:xfrm>
            <a:off x="8590593" y="1479936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OnDataChange</a:t>
            </a:r>
            <a:r>
              <a:rPr lang="en-US" sz="1000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4498A2-6B54-4474-BED8-C8CDA7DE1ADF}"/>
              </a:ext>
            </a:extLst>
          </p:cNvPr>
          <p:cNvCxnSpPr>
            <a:cxnSpLocks/>
          </p:cNvCxnSpPr>
          <p:nvPr/>
        </p:nvCxnSpPr>
        <p:spPr>
          <a:xfrm>
            <a:off x="9637675" y="1278287"/>
            <a:ext cx="0" cy="47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74F31B-2847-42BE-A6D9-88428C948FC1}"/>
              </a:ext>
            </a:extLst>
          </p:cNvPr>
          <p:cNvSpPr txBox="1"/>
          <p:nvPr/>
        </p:nvSpPr>
        <p:spPr>
          <a:xfrm>
            <a:off x="9637675" y="1479936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Next Pipeline enqueuer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1DDA44-2F1C-4883-98CA-C1BA6B14F85A}"/>
              </a:ext>
            </a:extLst>
          </p:cNvPr>
          <p:cNvSpPr txBox="1"/>
          <p:nvPr/>
        </p:nvSpPr>
        <p:spPr>
          <a:xfrm>
            <a:off x="10691733" y="1857989"/>
            <a:ext cx="14141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duty</a:t>
            </a:r>
          </a:p>
          <a:p>
            <a:endParaRPr lang="en-US" dirty="0"/>
          </a:p>
          <a:p>
            <a:r>
              <a:rPr lang="en-US" sz="1000" dirty="0"/>
              <a:t>Tagging image</a:t>
            </a:r>
          </a:p>
          <a:p>
            <a:r>
              <a:rPr lang="en-US" sz="1000" dirty="0"/>
              <a:t>computing.</a:t>
            </a:r>
          </a:p>
          <a:p>
            <a:r>
              <a:rPr lang="en-US" sz="1000" dirty="0" err="1"/>
              <a:t>ect</a:t>
            </a:r>
            <a:r>
              <a:rPr lang="en-US" sz="1000" dirty="0"/>
              <a:t>..</a:t>
            </a:r>
          </a:p>
          <a:p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66B90B-8BF0-4754-9A31-7680CFEB7ABF}"/>
              </a:ext>
            </a:extLst>
          </p:cNvPr>
          <p:cNvSpPr/>
          <p:nvPr/>
        </p:nvSpPr>
        <p:spPr>
          <a:xfrm>
            <a:off x="3125414" y="1742539"/>
            <a:ext cx="1412840" cy="92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4CB9B4-51CC-4E59-8778-E015BF9C3FEB}"/>
              </a:ext>
            </a:extLst>
          </p:cNvPr>
          <p:cNvSpPr/>
          <p:nvPr/>
        </p:nvSpPr>
        <p:spPr>
          <a:xfrm>
            <a:off x="3116083" y="2708448"/>
            <a:ext cx="1412840" cy="92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A97FBA-C266-4823-AB0C-27744E30A389}"/>
              </a:ext>
            </a:extLst>
          </p:cNvPr>
          <p:cNvSpPr/>
          <p:nvPr/>
        </p:nvSpPr>
        <p:spPr>
          <a:xfrm>
            <a:off x="3125414" y="3651036"/>
            <a:ext cx="1412840" cy="92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Processor1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868A75-B908-44CC-BA41-086046A844E6}"/>
              </a:ext>
            </a:extLst>
          </p:cNvPr>
          <p:cNvSpPr/>
          <p:nvPr/>
        </p:nvSpPr>
        <p:spPr>
          <a:xfrm>
            <a:off x="3107156" y="4618292"/>
            <a:ext cx="1412840" cy="92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Processor2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59B55-6D1E-4FC5-BA5F-75803EBDA8B5}"/>
              </a:ext>
            </a:extLst>
          </p:cNvPr>
          <p:cNvSpPr txBox="1"/>
          <p:nvPr/>
        </p:nvSpPr>
        <p:spPr>
          <a:xfrm>
            <a:off x="3673323" y="547864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9850F1-BB2C-4DE1-8D16-B87E4EBD6155}"/>
              </a:ext>
            </a:extLst>
          </p:cNvPr>
          <p:cNvSpPr txBox="1"/>
          <p:nvPr/>
        </p:nvSpPr>
        <p:spPr>
          <a:xfrm flipH="1">
            <a:off x="4622930" y="6029034"/>
            <a:ext cx="1908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Controller/User interface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0117CC-9DD7-449A-AE3C-8AF58E9562F3}"/>
              </a:ext>
            </a:extLst>
          </p:cNvPr>
          <p:cNvSpPr txBox="1"/>
          <p:nvPr/>
        </p:nvSpPr>
        <p:spPr>
          <a:xfrm flipH="1">
            <a:off x="6685382" y="6017959"/>
            <a:ext cx="80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13AFA6-E02C-4F74-8BFC-617240F83E47}"/>
              </a:ext>
            </a:extLst>
          </p:cNvPr>
          <p:cNvSpPr txBox="1"/>
          <p:nvPr/>
        </p:nvSpPr>
        <p:spPr>
          <a:xfrm flipH="1">
            <a:off x="9373750" y="6029033"/>
            <a:ext cx="80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Pipeline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A58823-52E5-4994-A42C-E3A527F52FA5}"/>
              </a:ext>
            </a:extLst>
          </p:cNvPr>
          <p:cNvCxnSpPr/>
          <p:nvPr/>
        </p:nvCxnSpPr>
        <p:spPr>
          <a:xfrm flipH="1">
            <a:off x="4078784" y="1021168"/>
            <a:ext cx="441212" cy="63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B2EC3EC-7889-4404-A27B-0101CB1271DB}"/>
              </a:ext>
            </a:extLst>
          </p:cNvPr>
          <p:cNvSpPr txBox="1"/>
          <p:nvPr/>
        </p:nvSpPr>
        <p:spPr>
          <a:xfrm>
            <a:off x="4287303" y="1190612"/>
            <a:ext cx="1747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1,Add devices and processors </a:t>
            </a:r>
          </a:p>
          <a:p>
            <a:r>
              <a:rPr lang="en-US" sz="1000" dirty="0"/>
              <a:t>in the configuration</a:t>
            </a:r>
          </a:p>
          <a:p>
            <a:r>
              <a:rPr lang="en-US" sz="1000" dirty="0"/>
              <a:t>2,Create the pipeline chain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7A53FF-5396-46F5-B4FC-FD7E158E8D9D}"/>
              </a:ext>
            </a:extLst>
          </p:cNvPr>
          <p:cNvGrpSpPr/>
          <p:nvPr/>
        </p:nvGrpSpPr>
        <p:grpSpPr>
          <a:xfrm>
            <a:off x="4883099" y="1708447"/>
            <a:ext cx="3016085" cy="3879521"/>
            <a:chOff x="4901761" y="1708447"/>
            <a:chExt cx="3016085" cy="387952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C1D19F-255A-4A38-892D-10143864B018}"/>
                </a:ext>
              </a:extLst>
            </p:cNvPr>
            <p:cNvGrpSpPr/>
            <p:nvPr/>
          </p:nvGrpSpPr>
          <p:grpSpPr>
            <a:xfrm>
              <a:off x="6462298" y="1708447"/>
              <a:ext cx="1027845" cy="866201"/>
              <a:chOff x="4706250" y="1745771"/>
              <a:chExt cx="1027845" cy="866201"/>
            </a:xfrm>
          </p:grpSpPr>
          <p:sp>
            <p:nvSpPr>
              <p:cNvPr id="27" name="Arrow: Curved Right 26">
                <a:extLst>
                  <a:ext uri="{FF2B5EF4-FFF2-40B4-BE49-F238E27FC236}">
                    <a16:creationId xmlns:a16="http://schemas.microsoft.com/office/drawing/2014/main" id="{EA5B8E06-7D9C-49B5-A13D-E79CE5107E6B}"/>
                  </a:ext>
                </a:extLst>
              </p:cNvPr>
              <p:cNvSpPr/>
              <p:nvPr/>
            </p:nvSpPr>
            <p:spPr>
              <a:xfrm>
                <a:off x="4742894" y="1789666"/>
                <a:ext cx="447529" cy="822306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Arrow: Curved Right 29">
                <a:extLst>
                  <a:ext uri="{FF2B5EF4-FFF2-40B4-BE49-F238E27FC236}">
                    <a16:creationId xmlns:a16="http://schemas.microsoft.com/office/drawing/2014/main" id="{D9BA87F7-1AB0-4453-AD90-87EE9E7B5CB8}"/>
                  </a:ext>
                </a:extLst>
              </p:cNvPr>
              <p:cNvSpPr/>
              <p:nvPr/>
            </p:nvSpPr>
            <p:spPr>
              <a:xfrm rot="10457688">
                <a:off x="5259938" y="1745771"/>
                <a:ext cx="447529" cy="822306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EB4710-FBA7-4376-A60E-2C500C125181}"/>
                  </a:ext>
                </a:extLst>
              </p:cNvPr>
              <p:cNvSpPr txBox="1"/>
              <p:nvPr/>
            </p:nvSpPr>
            <p:spPr>
              <a:xfrm>
                <a:off x="4706250" y="2033813"/>
                <a:ext cx="10278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Generating data</a:t>
                </a:r>
              </a:p>
              <a:p>
                <a:r>
                  <a:rPr lang="en-US" sz="1000" dirty="0"/>
                  <a:t>Do Pipeline task</a:t>
                </a:r>
              </a:p>
              <a:p>
                <a:endParaRPr lang="en-US" sz="10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784D7F-F6E7-4FD0-9DE6-1DAF652443EB}"/>
                </a:ext>
              </a:extLst>
            </p:cNvPr>
            <p:cNvGrpSpPr/>
            <p:nvPr/>
          </p:nvGrpSpPr>
          <p:grpSpPr>
            <a:xfrm>
              <a:off x="6462298" y="2665420"/>
              <a:ext cx="1027845" cy="866201"/>
              <a:chOff x="4706250" y="1745771"/>
              <a:chExt cx="1027845" cy="866201"/>
            </a:xfrm>
          </p:grpSpPr>
          <p:sp>
            <p:nvSpPr>
              <p:cNvPr id="34" name="Arrow: Curved Right 33">
                <a:extLst>
                  <a:ext uri="{FF2B5EF4-FFF2-40B4-BE49-F238E27FC236}">
                    <a16:creationId xmlns:a16="http://schemas.microsoft.com/office/drawing/2014/main" id="{0AF37813-F02C-4962-94AF-6FE4E3EA0878}"/>
                  </a:ext>
                </a:extLst>
              </p:cNvPr>
              <p:cNvSpPr/>
              <p:nvPr/>
            </p:nvSpPr>
            <p:spPr>
              <a:xfrm>
                <a:off x="4742894" y="1789666"/>
                <a:ext cx="447529" cy="822306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Arrow: Curved Right 34">
                <a:extLst>
                  <a:ext uri="{FF2B5EF4-FFF2-40B4-BE49-F238E27FC236}">
                    <a16:creationId xmlns:a16="http://schemas.microsoft.com/office/drawing/2014/main" id="{ECF14B1D-3C96-4A5D-A238-DD086C9F7A85}"/>
                  </a:ext>
                </a:extLst>
              </p:cNvPr>
              <p:cNvSpPr/>
              <p:nvPr/>
            </p:nvSpPr>
            <p:spPr>
              <a:xfrm rot="10457688">
                <a:off x="5259938" y="1745771"/>
                <a:ext cx="447529" cy="822306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FD0789-EEF5-48F7-90B7-4E7012AF88D7}"/>
                  </a:ext>
                </a:extLst>
              </p:cNvPr>
              <p:cNvSpPr txBox="1"/>
              <p:nvPr/>
            </p:nvSpPr>
            <p:spPr>
              <a:xfrm>
                <a:off x="4706250" y="2033813"/>
                <a:ext cx="10278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Generating data</a:t>
                </a:r>
              </a:p>
              <a:p>
                <a:r>
                  <a:rPr lang="en-US" sz="1000" dirty="0"/>
                  <a:t>Do Pipeline task</a:t>
                </a:r>
              </a:p>
              <a:p>
                <a:endParaRPr lang="en-US" sz="1000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2221265-C9FE-4CF2-AF3B-BD0874F037F7}"/>
                </a:ext>
              </a:extLst>
            </p:cNvPr>
            <p:cNvGrpSpPr/>
            <p:nvPr/>
          </p:nvGrpSpPr>
          <p:grpSpPr>
            <a:xfrm>
              <a:off x="6462298" y="3618905"/>
              <a:ext cx="1027845" cy="866201"/>
              <a:chOff x="4706250" y="1745771"/>
              <a:chExt cx="1027845" cy="866201"/>
            </a:xfrm>
          </p:grpSpPr>
          <p:sp>
            <p:nvSpPr>
              <p:cNvPr id="38" name="Arrow: Curved Right 37">
                <a:extLst>
                  <a:ext uri="{FF2B5EF4-FFF2-40B4-BE49-F238E27FC236}">
                    <a16:creationId xmlns:a16="http://schemas.microsoft.com/office/drawing/2014/main" id="{10EF37F0-0471-4D95-8F7E-71D18717E83F}"/>
                  </a:ext>
                </a:extLst>
              </p:cNvPr>
              <p:cNvSpPr/>
              <p:nvPr/>
            </p:nvSpPr>
            <p:spPr>
              <a:xfrm>
                <a:off x="4742894" y="1789666"/>
                <a:ext cx="447529" cy="822306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Arrow: Curved Right 38">
                <a:extLst>
                  <a:ext uri="{FF2B5EF4-FFF2-40B4-BE49-F238E27FC236}">
                    <a16:creationId xmlns:a16="http://schemas.microsoft.com/office/drawing/2014/main" id="{899E5045-FA94-4D4A-A55D-B5E6088B04D2}"/>
                  </a:ext>
                </a:extLst>
              </p:cNvPr>
              <p:cNvSpPr/>
              <p:nvPr/>
            </p:nvSpPr>
            <p:spPr>
              <a:xfrm rot="10457688">
                <a:off x="5259938" y="1745771"/>
                <a:ext cx="447529" cy="822306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D68794-2095-48D1-AF06-3FFD5684D92F}"/>
                  </a:ext>
                </a:extLst>
              </p:cNvPr>
              <p:cNvSpPr txBox="1"/>
              <p:nvPr/>
            </p:nvSpPr>
            <p:spPr>
              <a:xfrm>
                <a:off x="4706250" y="2033813"/>
                <a:ext cx="10278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Generating data</a:t>
                </a:r>
              </a:p>
              <a:p>
                <a:r>
                  <a:rPr lang="en-US" sz="1000" dirty="0"/>
                  <a:t>Do Pipeline task</a:t>
                </a:r>
              </a:p>
              <a:p>
                <a:endParaRPr lang="en-US" sz="1000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5FFC714-1F13-4E98-9329-A8FFD3C4BC83}"/>
                </a:ext>
              </a:extLst>
            </p:cNvPr>
            <p:cNvGrpSpPr/>
            <p:nvPr/>
          </p:nvGrpSpPr>
          <p:grpSpPr>
            <a:xfrm>
              <a:off x="6462298" y="4721767"/>
              <a:ext cx="1027845" cy="866201"/>
              <a:chOff x="4706250" y="1745771"/>
              <a:chExt cx="1027845" cy="866201"/>
            </a:xfrm>
          </p:grpSpPr>
          <p:sp>
            <p:nvSpPr>
              <p:cNvPr id="42" name="Arrow: Curved Right 41">
                <a:extLst>
                  <a:ext uri="{FF2B5EF4-FFF2-40B4-BE49-F238E27FC236}">
                    <a16:creationId xmlns:a16="http://schemas.microsoft.com/office/drawing/2014/main" id="{1A2F4DED-3856-48CF-AD54-06373DD54AE8}"/>
                  </a:ext>
                </a:extLst>
              </p:cNvPr>
              <p:cNvSpPr/>
              <p:nvPr/>
            </p:nvSpPr>
            <p:spPr>
              <a:xfrm>
                <a:off x="4742894" y="1789666"/>
                <a:ext cx="447529" cy="822306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Arrow: Curved Right 42">
                <a:extLst>
                  <a:ext uri="{FF2B5EF4-FFF2-40B4-BE49-F238E27FC236}">
                    <a16:creationId xmlns:a16="http://schemas.microsoft.com/office/drawing/2014/main" id="{50D4B14F-C361-4D1D-96D2-A626A7A5E5F7}"/>
                  </a:ext>
                </a:extLst>
              </p:cNvPr>
              <p:cNvSpPr/>
              <p:nvPr/>
            </p:nvSpPr>
            <p:spPr>
              <a:xfrm rot="10457688">
                <a:off x="5259938" y="1745771"/>
                <a:ext cx="447529" cy="822306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45FA19-DC19-4486-96E9-33418099F720}"/>
                  </a:ext>
                </a:extLst>
              </p:cNvPr>
              <p:cNvSpPr txBox="1"/>
              <p:nvPr/>
            </p:nvSpPr>
            <p:spPr>
              <a:xfrm>
                <a:off x="4706250" y="2033813"/>
                <a:ext cx="10278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Generating data</a:t>
                </a:r>
              </a:p>
              <a:p>
                <a:r>
                  <a:rPr lang="en-US" sz="1000" dirty="0"/>
                  <a:t>Do Pipeline task</a:t>
                </a:r>
              </a:p>
              <a:p>
                <a:endParaRPr lang="en-US" sz="10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73FFE8-6199-49D0-BE9F-ECCAA4585C38}"/>
                </a:ext>
              </a:extLst>
            </p:cNvPr>
            <p:cNvSpPr/>
            <p:nvPr/>
          </p:nvSpPr>
          <p:spPr>
            <a:xfrm>
              <a:off x="5059230" y="1922100"/>
              <a:ext cx="1027845" cy="36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Controller1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D26997-978E-4CC6-8730-55148079194E}"/>
                </a:ext>
              </a:extLst>
            </p:cNvPr>
            <p:cNvSpPr/>
            <p:nvPr/>
          </p:nvSpPr>
          <p:spPr>
            <a:xfrm>
              <a:off x="5059230" y="2905910"/>
              <a:ext cx="1027845" cy="36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Controller1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3CF23B-D132-4674-97C9-D44AB58ED903}"/>
                </a:ext>
              </a:extLst>
            </p:cNvPr>
            <p:cNvSpPr/>
            <p:nvPr/>
          </p:nvSpPr>
          <p:spPr>
            <a:xfrm>
              <a:off x="5059230" y="3831672"/>
              <a:ext cx="1027845" cy="36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Controller1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E6736D5-52FB-418D-89E5-D624CB8140BA}"/>
                </a:ext>
              </a:extLst>
            </p:cNvPr>
            <p:cNvSpPr/>
            <p:nvPr/>
          </p:nvSpPr>
          <p:spPr>
            <a:xfrm>
              <a:off x="5059230" y="5003730"/>
              <a:ext cx="1027845" cy="36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Controller1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D4E26FD-882E-4E80-A101-54F1031900C2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6087075" y="2106764"/>
              <a:ext cx="393804" cy="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DB3A6D1-50D3-4B5B-8797-D04D02C6554F}"/>
                </a:ext>
              </a:extLst>
            </p:cNvPr>
            <p:cNvCxnSpPr/>
            <p:nvPr/>
          </p:nvCxnSpPr>
          <p:spPr>
            <a:xfrm>
              <a:off x="6087075" y="3087067"/>
              <a:ext cx="375223" cy="1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40CD400-4683-43D8-9B01-A84591056697}"/>
                </a:ext>
              </a:extLst>
            </p:cNvPr>
            <p:cNvCxnSpPr/>
            <p:nvPr/>
          </p:nvCxnSpPr>
          <p:spPr>
            <a:xfrm>
              <a:off x="6105656" y="4019647"/>
              <a:ext cx="375223" cy="1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A5270F-B6BA-436F-BCD7-C74FBE1F28C2}"/>
                </a:ext>
              </a:extLst>
            </p:cNvPr>
            <p:cNvCxnSpPr/>
            <p:nvPr/>
          </p:nvCxnSpPr>
          <p:spPr>
            <a:xfrm>
              <a:off x="6087074" y="5214141"/>
              <a:ext cx="375223" cy="1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C5CE712-3ADF-4FBB-8826-EBF4C0C58014}"/>
                </a:ext>
              </a:extLst>
            </p:cNvPr>
            <p:cNvSpPr/>
            <p:nvPr/>
          </p:nvSpPr>
          <p:spPr>
            <a:xfrm>
              <a:off x="4917233" y="1733328"/>
              <a:ext cx="3000613" cy="793989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DD45180-328D-4F07-A145-39E83DC6BFFD}"/>
                </a:ext>
              </a:extLst>
            </p:cNvPr>
            <p:cNvSpPr/>
            <p:nvPr/>
          </p:nvSpPr>
          <p:spPr>
            <a:xfrm>
              <a:off x="4917233" y="2726498"/>
              <a:ext cx="3000613" cy="793989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37D6B01-AA86-4C19-83C9-DB153C184202}"/>
                </a:ext>
              </a:extLst>
            </p:cNvPr>
            <p:cNvSpPr/>
            <p:nvPr/>
          </p:nvSpPr>
          <p:spPr>
            <a:xfrm>
              <a:off x="4901761" y="3649738"/>
              <a:ext cx="3016085" cy="793989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CE55DD0-8690-47BB-8DF1-EA8A265D9E08}"/>
                </a:ext>
              </a:extLst>
            </p:cNvPr>
            <p:cNvSpPr/>
            <p:nvPr/>
          </p:nvSpPr>
          <p:spPr>
            <a:xfrm>
              <a:off x="4901762" y="4789851"/>
              <a:ext cx="3016084" cy="793989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1979D078-92A5-4B82-9045-13C22CF40A3D}"/>
              </a:ext>
            </a:extLst>
          </p:cNvPr>
          <p:cNvSpPr/>
          <p:nvPr/>
        </p:nvSpPr>
        <p:spPr>
          <a:xfrm>
            <a:off x="558965" y="445575"/>
            <a:ext cx="849993" cy="57559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3CFAE52-F4D7-43C3-BC15-56775F231BA4}"/>
              </a:ext>
            </a:extLst>
          </p:cNvPr>
          <p:cNvSpPr/>
          <p:nvPr/>
        </p:nvSpPr>
        <p:spPr>
          <a:xfrm>
            <a:off x="4197933" y="445575"/>
            <a:ext cx="1213945" cy="57559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B2F676-4E15-455B-BF17-EFFBFC0A533D}"/>
              </a:ext>
            </a:extLst>
          </p:cNvPr>
          <p:cNvSpPr txBox="1"/>
          <p:nvPr/>
        </p:nvSpPr>
        <p:spPr>
          <a:xfrm>
            <a:off x="9721790" y="2628371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OnDataChange</a:t>
            </a:r>
            <a:r>
              <a:rPr lang="en-US" sz="1000" dirty="0"/>
              <a:t>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97F99C-C71C-4631-8489-5601A388E16A}"/>
              </a:ext>
            </a:extLst>
          </p:cNvPr>
          <p:cNvSpPr txBox="1"/>
          <p:nvPr/>
        </p:nvSpPr>
        <p:spPr>
          <a:xfrm>
            <a:off x="9729633" y="3427378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OnDataChange</a:t>
            </a:r>
            <a:r>
              <a:rPr lang="en-US" sz="1000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3202FE-17EE-48B5-9B78-9D17F3842CA6}"/>
              </a:ext>
            </a:extLst>
          </p:cNvPr>
          <p:cNvSpPr txBox="1"/>
          <p:nvPr/>
        </p:nvSpPr>
        <p:spPr>
          <a:xfrm>
            <a:off x="9714921" y="4361787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OnDataChange</a:t>
            </a:r>
            <a:r>
              <a:rPr lang="en-US" sz="1000" dirty="0"/>
              <a:t>()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D093FBA4-D68C-4622-B239-D414CF183BA6}"/>
              </a:ext>
            </a:extLst>
          </p:cNvPr>
          <p:cNvSpPr txBox="1"/>
          <p:nvPr/>
        </p:nvSpPr>
        <p:spPr>
          <a:xfrm>
            <a:off x="220111" y="1811823"/>
            <a:ext cx="2261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Control/View –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7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1082</Words>
  <Application>Microsoft Office PowerPoint</Application>
  <PresentationFormat>Widescreen</PresentationFormat>
  <Paragraphs>234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Nong, Daguan</dc:creator>
  <cp:lastModifiedBy>Nong, Daguan</cp:lastModifiedBy>
  <cp:revision>118</cp:revision>
  <dcterms:created xsi:type="dcterms:W3CDTF">2021-03-05T09:01:14Z</dcterms:created>
  <dcterms:modified xsi:type="dcterms:W3CDTF">2021-04-05T07:23:42Z</dcterms:modified>
</cp:coreProperties>
</file>