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49" r:id="rId16"/>
    <p:sldId id="358" r:id="rId17"/>
    <p:sldId id="359" r:id="rId18"/>
    <p:sldId id="370" r:id="rId19"/>
    <p:sldId id="371" r:id="rId20"/>
    <p:sldId id="369" r:id="rId21"/>
    <p:sldId id="364" r:id="rId22"/>
    <p:sldId id="365" r:id="rId23"/>
    <p:sldId id="366" r:id="rId24"/>
    <p:sldId id="367" r:id="rId25"/>
    <p:sldId id="375" r:id="rId26"/>
    <p:sldId id="374" r:id="rId27"/>
    <p:sldId id="377" r:id="rId28"/>
    <p:sldId id="378" r:id="rId29"/>
    <p:sldId id="355" r:id="rId30"/>
    <p:sldId id="360" r:id="rId31"/>
    <p:sldId id="350" r:id="rId32"/>
    <p:sldId id="363" r:id="rId33"/>
    <p:sldId id="368" r:id="rId34"/>
    <p:sldId id="37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B00FF"/>
    <a:srgbClr val="00FFFF"/>
    <a:srgbClr val="FFC900"/>
    <a:srgbClr val="FFA500"/>
    <a:srgbClr val="FF3800"/>
    <a:srgbClr val="333333"/>
    <a:srgbClr val="FFFFFF"/>
    <a:srgbClr val="171717"/>
    <a:srgbClr val="507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4" y="2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Mager" userId="56235943ca72d9fa" providerId="LiveId" clId="{2F512F40-022E-450D-8A6F-7038E5B99537}"/>
    <pc:docChg chg="undo redo custSel addSld modSld">
      <pc:chgData name="Philipp Mager" userId="56235943ca72d9fa" providerId="LiveId" clId="{2F512F40-022E-450D-8A6F-7038E5B99537}" dt="2022-05-09T13:38:18.604" v="444" actId="167"/>
      <pc:docMkLst>
        <pc:docMk/>
      </pc:docMkLst>
      <pc:sldChg chg="modSp mod">
        <pc:chgData name="Philipp Mager" userId="56235943ca72d9fa" providerId="LiveId" clId="{2F512F40-022E-450D-8A6F-7038E5B99537}" dt="2022-05-09T09:25:10.832" v="392" actId="20577"/>
        <pc:sldMkLst>
          <pc:docMk/>
          <pc:sldMk cId="1364917989" sldId="349"/>
        </pc:sldMkLst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" creationId="{8F2F8B70-095D-43C1-9F24-5C2B55C395F5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5" creationId="{496D6672-71C1-4CCD-8801-128C71650BC5}"/>
          </ac:spMkLst>
        </pc:spChg>
        <pc:spChg chg="mod">
          <ac:chgData name="Philipp Mager" userId="56235943ca72d9fa" providerId="LiveId" clId="{2F512F40-022E-450D-8A6F-7038E5B99537}" dt="2022-05-09T09:23:53.737" v="386" actId="20577"/>
          <ac:spMkLst>
            <pc:docMk/>
            <pc:sldMk cId="1364917989" sldId="349"/>
            <ac:spMk id="17" creationId="{00000000-0000-0000-0000-00000000000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3" creationId="{E7AA3372-D168-41CE-8859-193AE98190B6}"/>
          </ac:spMkLst>
        </pc:spChg>
        <pc:spChg chg="mod">
          <ac:chgData name="Philipp Mager" userId="56235943ca72d9fa" providerId="LiveId" clId="{2F512F40-022E-450D-8A6F-7038E5B99537}" dt="2022-05-09T09:24:27.548" v="389" actId="208"/>
          <ac:spMkLst>
            <pc:docMk/>
            <pc:sldMk cId="1364917989" sldId="349"/>
            <ac:spMk id="24" creationId="{7D44B1CD-EA9C-4515-A3E4-CF9C5538407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68" creationId="{D0D088D4-316C-4A3B-97EE-8439BA0B257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4" creationId="{52EB226F-B843-4D12-9456-986E78AFE60F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5" creationId="{F2A7E1FC-9D53-4959-8CAD-4E87909F115D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6" creationId="{12C87863-4043-4B89-BC99-5BA91F3E467B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7" creationId="{28488953-87FE-47A0-869A-A8B4BDB9885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74" creationId="{DA2182B4-3EA0-4566-A851-534CDC4C2791}"/>
          </ac:spMkLst>
        </pc:spChg>
        <pc:spChg chg="mod">
          <ac:chgData name="Philipp Mager" userId="56235943ca72d9fa" providerId="LiveId" clId="{2F512F40-022E-450D-8A6F-7038E5B99537}" dt="2022-05-09T09:25:10.832" v="392" actId="20577"/>
          <ac:spMkLst>
            <pc:docMk/>
            <pc:sldMk cId="1364917989" sldId="349"/>
            <ac:spMk id="183" creationId="{790CBD53-B2D7-483C-85E9-1805F483368C}"/>
          </ac:spMkLst>
        </pc:spChg>
      </pc:sldChg>
      <pc:sldChg chg="addSp modSp mod">
        <pc:chgData name="Philipp Mager" userId="56235943ca72d9fa" providerId="LiveId" clId="{2F512F40-022E-450D-8A6F-7038E5B99537}" dt="2022-04-19T10:25:58.140" v="3" actId="1076"/>
        <pc:sldMkLst>
          <pc:docMk/>
          <pc:sldMk cId="1321083453" sldId="355"/>
        </pc:sldMkLst>
        <pc:graphicFrameChg chg="add mod">
          <ac:chgData name="Philipp Mager" userId="56235943ca72d9fa" providerId="LiveId" clId="{2F512F40-022E-450D-8A6F-7038E5B99537}" dt="2022-04-19T10:25:58.140" v="3" actId="1076"/>
          <ac:graphicFrameMkLst>
            <pc:docMk/>
            <pc:sldMk cId="1321083453" sldId="355"/>
            <ac:graphicFrameMk id="4" creationId="{53A2048F-2791-4245-AC05-39EB96630990}"/>
          </ac:graphicFrameMkLst>
        </pc:graphicFrameChg>
        <pc:graphicFrameChg chg="mod">
          <ac:chgData name="Philipp Mager" userId="56235943ca72d9fa" providerId="LiveId" clId="{2F512F40-022E-450D-8A6F-7038E5B99537}" dt="2022-04-19T10:25:55.177" v="0" actId="1076"/>
          <ac:graphicFrameMkLst>
            <pc:docMk/>
            <pc:sldMk cId="1321083453" sldId="355"/>
            <ac:graphicFrameMk id="5" creationId="{53A2048F-2791-4245-AC05-39EB96630990}"/>
          </ac:graphicFrameMkLst>
        </pc:graphicFrameChg>
      </pc:sldChg>
      <pc:sldChg chg="addSp delSp modSp add mod">
        <pc:chgData name="Philipp Mager" userId="56235943ca72d9fa" providerId="LiveId" clId="{2F512F40-022E-450D-8A6F-7038E5B99537}" dt="2022-05-07T16:55:10.212" v="253"/>
        <pc:sldMkLst>
          <pc:docMk/>
          <pc:sldMk cId="1360597729" sldId="356"/>
        </pc:sldMkLst>
        <pc:spChg chg="add del mod">
          <ac:chgData name="Philipp Mager" userId="56235943ca72d9fa" providerId="LiveId" clId="{2F512F40-022E-450D-8A6F-7038E5B99537}" dt="2022-05-07T16:33:13.130" v="182" actId="478"/>
          <ac:spMkLst>
            <pc:docMk/>
            <pc:sldMk cId="1360597729" sldId="356"/>
            <ac:spMk id="2" creationId="{0669C259-415C-4B89-9E54-5105E6236141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3" creationId="{BDB25E95-7E17-4363-A723-5293506CBD83}"/>
          </ac:spMkLst>
        </pc:spChg>
        <pc:spChg chg="del mod">
          <ac:chgData name="Philipp Mager" userId="56235943ca72d9fa" providerId="LiveId" clId="{2F512F40-022E-450D-8A6F-7038E5B99537}" dt="2022-05-07T16:33:12.062" v="180" actId="478"/>
          <ac:spMkLst>
            <pc:docMk/>
            <pc:sldMk cId="1360597729" sldId="356"/>
            <ac:spMk id="4" creationId="{5942852B-B521-4F5E-B239-E1A0C2B35C00}"/>
          </ac:spMkLst>
        </pc:spChg>
        <pc:spChg chg="del mod">
          <ac:chgData name="Philipp Mager" userId="56235943ca72d9fa" providerId="LiveId" clId="{2F512F40-022E-450D-8A6F-7038E5B99537}" dt="2022-05-07T16:33:12.700" v="181" actId="478"/>
          <ac:spMkLst>
            <pc:docMk/>
            <pc:sldMk cId="1360597729" sldId="356"/>
            <ac:spMk id="5" creationId="{6E155484-646B-4646-8C5E-24537ED6AE59}"/>
          </ac:spMkLst>
        </pc:spChg>
        <pc:spChg chg="add del mod">
          <ac:chgData name="Philipp Mager" userId="56235943ca72d9fa" providerId="LiveId" clId="{2F512F40-022E-450D-8A6F-7038E5B99537}" dt="2022-05-07T15:16:54.243" v="29"/>
          <ac:spMkLst>
            <pc:docMk/>
            <pc:sldMk cId="1360597729" sldId="356"/>
            <ac:spMk id="6" creationId="{D97931E1-6BAD-4D4C-B571-0C4FAD689292}"/>
          </ac:spMkLst>
        </pc:spChg>
        <pc:spChg chg="add del mod">
          <ac:chgData name="Philipp Mager" userId="56235943ca72d9fa" providerId="LiveId" clId="{2F512F40-022E-450D-8A6F-7038E5B99537}" dt="2022-05-07T15:18:58.368" v="58" actId="478"/>
          <ac:spMkLst>
            <pc:docMk/>
            <pc:sldMk cId="1360597729" sldId="356"/>
            <ac:spMk id="7" creationId="{E730F66A-BAAD-461D-8BFD-245C96571984}"/>
          </ac:spMkLst>
        </pc:spChg>
        <pc:spChg chg="add del mod">
          <ac:chgData name="Philipp Mager" userId="56235943ca72d9fa" providerId="LiveId" clId="{2F512F40-022E-450D-8A6F-7038E5B99537}" dt="2022-05-07T16:33:13.835" v="183" actId="478"/>
          <ac:spMkLst>
            <pc:docMk/>
            <pc:sldMk cId="1360597729" sldId="356"/>
            <ac:spMk id="8" creationId="{FC177E9B-F596-49F4-977D-4DF6A58C1AB2}"/>
          </ac:spMkLst>
        </pc:spChg>
        <pc:spChg chg="add mod">
          <ac:chgData name="Philipp Mager" userId="56235943ca72d9fa" providerId="LiveId" clId="{2F512F40-022E-450D-8A6F-7038E5B99537}" dt="2022-05-07T16:33:49.256" v="188" actId="207"/>
          <ac:spMkLst>
            <pc:docMk/>
            <pc:sldMk cId="1360597729" sldId="356"/>
            <ac:spMk id="9" creationId="{D1528213-269E-4322-BB49-AD92B51CCF6D}"/>
          </ac:spMkLst>
        </pc:spChg>
        <pc:spChg chg="add mod topLvl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0" creationId="{D1C9F96E-66B3-48DE-87B9-4CF95A789CAB}"/>
          </ac:spMkLst>
        </pc:spChg>
        <pc:spChg chg="add mod topLvl">
          <ac:chgData name="Philipp Mager" userId="56235943ca72d9fa" providerId="LiveId" clId="{2F512F40-022E-450D-8A6F-7038E5B99537}" dt="2022-05-07T16:52:35.794" v="204" actId="1076"/>
          <ac:spMkLst>
            <pc:docMk/>
            <pc:sldMk cId="1360597729" sldId="356"/>
            <ac:spMk id="11" creationId="{2C8142BD-089D-4F6A-BAD9-070D85FD96EB}"/>
          </ac:spMkLst>
        </pc:spChg>
        <pc:spChg chg="add del mod">
          <ac:chgData name="Philipp Mager" userId="56235943ca72d9fa" providerId="LiveId" clId="{2F512F40-022E-450D-8A6F-7038E5B99537}" dt="2022-05-07T16:13:41.453" v="126" actId="478"/>
          <ac:spMkLst>
            <pc:docMk/>
            <pc:sldMk cId="1360597729" sldId="356"/>
            <ac:spMk id="13" creationId="{091AC43C-1055-497E-A664-025659C402A3}"/>
          </ac:spMkLst>
        </pc:spChg>
        <pc:spChg chg="add del mod">
          <ac:chgData name="Philipp Mager" userId="56235943ca72d9fa" providerId="LiveId" clId="{2F512F40-022E-450D-8A6F-7038E5B99537}" dt="2022-05-07T16:13:20.560" v="120" actId="478"/>
          <ac:spMkLst>
            <pc:docMk/>
            <pc:sldMk cId="1360597729" sldId="356"/>
            <ac:spMk id="14" creationId="{6B1E862F-951E-435C-8F9F-6B9F4747A797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5" creationId="{BAD0ACD5-EF69-4D61-AAD9-A59F590C9E3A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6" creationId="{A2386B67-643F-4BE6-BFC7-4D4829715C0C}"/>
          </ac:spMkLst>
        </pc:spChg>
        <pc:spChg chg="add del mod">
          <ac:chgData name="Philipp Mager" userId="56235943ca72d9fa" providerId="LiveId" clId="{2F512F40-022E-450D-8A6F-7038E5B99537}" dt="2022-05-07T16:15:07.563" v="165"/>
          <ac:spMkLst>
            <pc:docMk/>
            <pc:sldMk cId="1360597729" sldId="356"/>
            <ac:spMk id="17" creationId="{E554927E-9757-44EE-B027-01A03EA75D9F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8" creationId="{402FFCED-4192-4218-B313-A493304BCA10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9" creationId="{F060A192-6D98-4658-956D-B11CE5168446}"/>
          </ac:spMkLst>
        </pc:spChg>
        <pc:spChg chg="add mod ord">
          <ac:chgData name="Philipp Mager" userId="56235943ca72d9fa" providerId="LiveId" clId="{2F512F40-022E-450D-8A6F-7038E5B99537}" dt="2022-05-07T16:33:43.768" v="187" actId="167"/>
          <ac:spMkLst>
            <pc:docMk/>
            <pc:sldMk cId="1360597729" sldId="356"/>
            <ac:spMk id="20" creationId="{80D79191-8F94-4294-9BBF-5752FCB71B6A}"/>
          </ac:spMkLst>
        </pc:spChg>
        <pc:spChg chg="add del mod">
          <ac:chgData name="Philipp Mager" userId="56235943ca72d9fa" providerId="LiveId" clId="{2F512F40-022E-450D-8A6F-7038E5B99537}" dt="2022-05-07T16:36:20.775" v="190"/>
          <ac:spMkLst>
            <pc:docMk/>
            <pc:sldMk cId="1360597729" sldId="356"/>
            <ac:spMk id="21" creationId="{E4CB73D0-2D1C-4076-AC22-005D6A785F09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2" creationId="{9C8EEE08-DD3A-4C43-A12D-A50943F23DF1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3" creationId="{0EE90E4F-9751-41AB-A7BC-01FF3BDD2637}"/>
          </ac:spMkLst>
        </pc:spChg>
        <pc:spChg chg="add del mod">
          <ac:chgData name="Philipp Mager" userId="56235943ca72d9fa" providerId="LiveId" clId="{2F512F40-022E-450D-8A6F-7038E5B99537}" dt="2022-05-07T16:52:08.355" v="196" actId="478"/>
          <ac:spMkLst>
            <pc:docMk/>
            <pc:sldMk cId="1360597729" sldId="356"/>
            <ac:spMk id="24" creationId="{FFF03167-6B36-4D4F-B0A4-6976DF524CAC}"/>
          </ac:spMkLst>
        </pc:spChg>
        <pc:spChg chg="add del mod">
          <ac:chgData name="Philipp Mager" userId="56235943ca72d9fa" providerId="LiveId" clId="{2F512F40-022E-450D-8A6F-7038E5B99537}" dt="2022-05-07T16:52:09.317" v="197" actId="478"/>
          <ac:spMkLst>
            <pc:docMk/>
            <pc:sldMk cId="1360597729" sldId="356"/>
            <ac:spMk id="25" creationId="{86ADDBB6-BE49-46AE-BD9A-5ED9A4772BFE}"/>
          </ac:spMkLst>
        </pc:spChg>
        <pc:spChg chg="add mod">
          <ac:chgData name="Philipp Mager" userId="56235943ca72d9fa" providerId="LiveId" clId="{2F512F40-022E-450D-8A6F-7038E5B99537}" dt="2022-05-07T16:53:46.189" v="215" actId="1076"/>
          <ac:spMkLst>
            <pc:docMk/>
            <pc:sldMk cId="1360597729" sldId="356"/>
            <ac:spMk id="26" creationId="{1CF1265E-557E-4133-B8F6-96735CC24B45}"/>
          </ac:spMkLst>
        </pc:spChg>
        <pc:spChg chg="add mod">
          <ac:chgData name="Philipp Mager" userId="56235943ca72d9fa" providerId="LiveId" clId="{2F512F40-022E-450D-8A6F-7038E5B99537}" dt="2022-05-07T16:53:50.177" v="216" actId="1076"/>
          <ac:spMkLst>
            <pc:docMk/>
            <pc:sldMk cId="1360597729" sldId="356"/>
            <ac:spMk id="27" creationId="{BEB76263-1E76-4E06-B457-318723001BE7}"/>
          </ac:spMkLst>
        </pc:spChg>
        <pc:spChg chg="add mod">
          <ac:chgData name="Philipp Mager" userId="56235943ca72d9fa" providerId="LiveId" clId="{2F512F40-022E-450D-8A6F-7038E5B99537}" dt="2022-05-07T16:54:18.260" v="247" actId="1038"/>
          <ac:spMkLst>
            <pc:docMk/>
            <pc:sldMk cId="1360597729" sldId="356"/>
            <ac:spMk id="28" creationId="{89C66324-ACD0-4464-B092-A6AAC7A1895A}"/>
          </ac:spMkLst>
        </pc:spChg>
        <pc:spChg chg="add del mod">
          <ac:chgData name="Philipp Mager" userId="56235943ca72d9fa" providerId="LiveId" clId="{2F512F40-022E-450D-8A6F-7038E5B99537}" dt="2022-05-07T16:52:10.916" v="198" actId="478"/>
          <ac:spMkLst>
            <pc:docMk/>
            <pc:sldMk cId="1360597729" sldId="356"/>
            <ac:spMk id="29" creationId="{CDD46487-3607-48D2-A6D9-5E2F0607D2AB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0" creationId="{063CB71D-BCD1-47DE-935A-AF8A93D39735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1" creationId="{F3132209-3165-4422-A7B7-AF8AD28F6487}"/>
          </ac:spMkLst>
        </pc:spChg>
        <pc:spChg chg="add mod topLvl">
          <ac:chgData name="Philipp Mager" userId="56235943ca72d9fa" providerId="LiveId" clId="{2F512F40-022E-450D-8A6F-7038E5B99537}" dt="2022-05-07T16:55:06.379" v="252" actId="165"/>
          <ac:spMkLst>
            <pc:docMk/>
            <pc:sldMk cId="1360597729" sldId="356"/>
            <ac:spMk id="32" creationId="{379E595F-F120-4854-99C5-A684F9D781BE}"/>
          </ac:spMkLst>
        </pc:spChg>
        <pc:spChg chg="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34" creationId="{583F4B4A-62BD-4AF5-8245-0FEE9228A8F4}"/>
          </ac:spMkLst>
        </pc:spChg>
        <pc:spChg chg="mod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5" creationId="{7D6361CD-66ED-4C31-A6B2-5EF44747C4C4}"/>
          </ac:spMkLst>
        </pc:spChg>
        <pc:grpChg chg="add del mod">
          <ac:chgData name="Philipp Mager" userId="56235943ca72d9fa" providerId="LiveId" clId="{2F512F40-022E-450D-8A6F-7038E5B99537}" dt="2022-05-07T16:32:33.852" v="178" actId="165"/>
          <ac:grpSpMkLst>
            <pc:docMk/>
            <pc:sldMk cId="1360597729" sldId="356"/>
            <ac:grpSpMk id="12" creationId="{2C0BCE11-1C7D-402C-BF1F-78439F166EC8}"/>
          </ac:grpSpMkLst>
        </pc:grpChg>
        <pc:grpChg chg="add del mod">
          <ac:chgData name="Philipp Mager" userId="56235943ca72d9fa" providerId="LiveId" clId="{2F512F40-022E-450D-8A6F-7038E5B99537}" dt="2022-05-07T16:55:06.379" v="252" actId="165"/>
          <ac:grpSpMkLst>
            <pc:docMk/>
            <pc:sldMk cId="1360597729" sldId="356"/>
            <ac:grpSpMk id="33" creationId="{DDAB8EE1-F30D-464F-8AC2-92CF4D79E66B}"/>
          </ac:grpSpMkLst>
        </pc:grpChg>
      </pc:sldChg>
      <pc:sldChg chg="addSp delSp modSp new mod">
        <pc:chgData name="Philipp Mager" userId="56235943ca72d9fa" providerId="LiveId" clId="{2F512F40-022E-450D-8A6F-7038E5B99537}" dt="2022-05-09T13:38:18.604" v="444" actId="167"/>
        <pc:sldMkLst>
          <pc:docMk/>
          <pc:sldMk cId="1594749342" sldId="357"/>
        </pc:sldMkLst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2" creationId="{A77C4439-DC0C-4009-99C0-CD0C0104FECD}"/>
          </ac:spMkLst>
        </pc:spChg>
        <pc:spChg chg="del">
          <ac:chgData name="Philipp Mager" userId="56235943ca72d9fa" providerId="LiveId" clId="{2F512F40-022E-450D-8A6F-7038E5B99537}" dt="2022-05-07T16:55:23.077" v="255" actId="478"/>
          <ac:spMkLst>
            <pc:docMk/>
            <pc:sldMk cId="1594749342" sldId="357"/>
            <ac:spMk id="2" creationId="{DD0A5913-F8EC-4D79-B3C5-98B1B0213CC5}"/>
          </ac:spMkLst>
        </pc:spChg>
        <pc:spChg chg="add mod ord">
          <ac:chgData name="Philipp Mager" userId="56235943ca72d9fa" providerId="LiveId" clId="{2F512F40-022E-450D-8A6F-7038E5B99537}" dt="2022-05-09T13:37:13.867" v="426" actId="167"/>
          <ac:spMkLst>
            <pc:docMk/>
            <pc:sldMk cId="1594749342" sldId="357"/>
            <ac:spMk id="3" creationId="{784BEEED-9E96-49B5-822A-135C64CA798A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4" creationId="{43F7E6DF-35E2-409E-9546-69CEF7B43308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5" creationId="{70011462-8A3A-4D20-90EC-E5A7CD331711}"/>
          </ac:spMkLst>
        </pc:spChg>
        <pc:spChg chg="add del mod">
          <ac:chgData name="Philipp Mager" userId="56235943ca72d9fa" providerId="LiveId" clId="{2F512F40-022E-450D-8A6F-7038E5B99537}" dt="2022-05-09T13:06:16.069" v="418" actId="478"/>
          <ac:spMkLst>
            <pc:docMk/>
            <pc:sldMk cId="1594749342" sldId="357"/>
            <ac:spMk id="6" creationId="{206B7C46-A57E-419B-98EB-FAEA4B65122A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7" creationId="{E59848C0-D8E6-45F2-8D01-53BBA77AE04E}"/>
          </ac:spMkLst>
        </pc:spChg>
        <pc:spChg chg="add mod">
          <ac:chgData name="Philipp Mager" userId="56235943ca72d9fa" providerId="LiveId" clId="{2F512F40-022E-450D-8A6F-7038E5B99537}" dt="2022-05-07T20:32:05.959" v="376" actId="207"/>
          <ac:spMkLst>
            <pc:docMk/>
            <pc:sldMk cId="1594749342" sldId="357"/>
            <ac:spMk id="8" creationId="{B9E32616-1550-4DB9-A677-68B0B7982422}"/>
          </ac:spMkLst>
        </pc:spChg>
        <pc:spChg chg="add del mod">
          <ac:chgData name="Philipp Mager" userId="56235943ca72d9fa" providerId="LiveId" clId="{2F512F40-022E-450D-8A6F-7038E5B99537}" dt="2022-05-09T13:04:24.787" v="396"/>
          <ac:spMkLst>
            <pc:docMk/>
            <pc:sldMk cId="1594749342" sldId="357"/>
            <ac:spMk id="9" creationId="{675F4F40-DEAA-41A2-BE2D-CA33837D8194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9" creationId="{7D4A9DF8-9D6A-4404-93D6-A7FF92DB3BC4}"/>
          </ac:spMkLst>
        </pc:spChg>
        <pc:spChg chg="del mod">
          <ac:chgData name="Philipp Mager" userId="56235943ca72d9fa" providerId="LiveId" clId="{2F512F40-022E-450D-8A6F-7038E5B99537}" dt="2022-05-09T13:38:07.733" v="441" actId="478"/>
          <ac:spMkLst>
            <pc:docMk/>
            <pc:sldMk cId="1594749342" sldId="357"/>
            <ac:spMk id="10" creationId="{DA20417E-0DDE-41C9-9739-61120A734A7F}"/>
          </ac:spMkLst>
        </pc:spChg>
        <pc:spChg chg="add del mod">
          <ac:chgData name="Philipp Mager" userId="56235943ca72d9fa" providerId="LiveId" clId="{2F512F40-022E-450D-8A6F-7038E5B99537}" dt="2022-05-09T13:05:11.554" v="406" actId="478"/>
          <ac:spMkLst>
            <pc:docMk/>
            <pc:sldMk cId="1594749342" sldId="357"/>
            <ac:spMk id="11" creationId="{1CD30ECC-E677-45CF-AC94-565F4D407034}"/>
          </ac:spMkLst>
        </pc:spChg>
        <pc:spChg chg="add del mod">
          <ac:chgData name="Philipp Mager" userId="56235943ca72d9fa" providerId="LiveId" clId="{2F512F40-022E-450D-8A6F-7038E5B99537}" dt="2022-05-07T19:25:27.022" v="356"/>
          <ac:spMkLst>
            <pc:docMk/>
            <pc:sldMk cId="1594749342" sldId="357"/>
            <ac:spMk id="11" creationId="{B125E398-7EDB-4B39-B859-429AA3F7FB07}"/>
          </ac:spMkLst>
        </pc:spChg>
        <pc:spChg chg="add del mod">
          <ac:chgData name="Philipp Mager" userId="56235943ca72d9fa" providerId="LiveId" clId="{2F512F40-022E-450D-8A6F-7038E5B99537}" dt="2022-05-07T19:25:26.352" v="354"/>
          <ac:spMkLst>
            <pc:docMk/>
            <pc:sldMk cId="1594749342" sldId="357"/>
            <ac:spMk id="12" creationId="{1774CC18-B019-4CD0-ADE1-3BAB305804FC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12" creationId="{FD5AF7A0-9914-4DC0-A17F-46952D642E42}"/>
          </ac:spMkLst>
        </pc:spChg>
        <pc:spChg chg="add mod ord">
          <ac:chgData name="Philipp Mager" userId="56235943ca72d9fa" providerId="LiveId" clId="{2F512F40-022E-450D-8A6F-7038E5B99537}" dt="2022-05-09T13:38:18.604" v="444" actId="167"/>
          <ac:spMkLst>
            <pc:docMk/>
            <pc:sldMk cId="1594749342" sldId="357"/>
            <ac:spMk id="13" creationId="{0122E6D6-B2D1-492F-9FA8-31B15C51433A}"/>
          </ac:spMkLst>
        </pc:spChg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14" creationId="{4FA05FE7-47FA-41F7-8012-CB54C3683A7A}"/>
          </ac:spMkLst>
        </pc:spChg>
        <pc:spChg chg="mod ord">
          <ac:chgData name="Philipp Mager" userId="56235943ca72d9fa" providerId="LiveId" clId="{2F512F40-022E-450D-8A6F-7038E5B99537}" dt="2022-05-09T13:38:15.326" v="443" actId="167"/>
          <ac:spMkLst>
            <pc:docMk/>
            <pc:sldMk cId="1594749342" sldId="357"/>
            <ac:spMk id="15" creationId="{10186597-1BE0-47BB-B9CE-82E13B642E4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eris\docs\_assets\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/>
              <a:t>Voting Power Decay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Tabelle1!$B$4</c:f>
              <c:strCache>
                <c:ptCount val="1"/>
                <c:pt idx="0">
                  <c:v>4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Tabelle1!$C$4:$Z$4</c:f>
              <c:numCache>
                <c:formatCode>General</c:formatCode>
                <c:ptCount val="24"/>
                <c:pt idx="0">
                  <c:v>2.3076923076923075</c:v>
                </c:pt>
                <c:pt idx="1">
                  <c:v>1.9807692307692306</c:v>
                </c:pt>
                <c:pt idx="2">
                  <c:v>1.6538461538461537</c:v>
                </c:pt>
                <c:pt idx="3">
                  <c:v>1.3269230769230769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DB-4825-B5DA-A9B5DCC271C4}"/>
            </c:ext>
          </c:extLst>
        </c:ser>
        <c:ser>
          <c:idx val="1"/>
          <c:order val="1"/>
          <c:tx>
            <c:strRef>
              <c:f>Tabelle1!$B$5</c:f>
              <c:strCache>
                <c:ptCount val="1"/>
                <c:pt idx="0">
                  <c:v>12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Tabelle1!$C$5:$Z$5</c:f>
              <c:numCache>
                <c:formatCode>General</c:formatCode>
                <c:ptCount val="24"/>
                <c:pt idx="0">
                  <c:v>2.9230769230769234</c:v>
                </c:pt>
                <c:pt idx="1">
                  <c:v>2.7628205128205128</c:v>
                </c:pt>
                <c:pt idx="2">
                  <c:v>2.6025641025641026</c:v>
                </c:pt>
                <c:pt idx="3">
                  <c:v>2.4423076923076925</c:v>
                </c:pt>
                <c:pt idx="4">
                  <c:v>2.2820512820512819</c:v>
                </c:pt>
                <c:pt idx="5">
                  <c:v>2.1217948717948718</c:v>
                </c:pt>
                <c:pt idx="6">
                  <c:v>1.9615384615384617</c:v>
                </c:pt>
                <c:pt idx="7">
                  <c:v>1.8012820512820513</c:v>
                </c:pt>
                <c:pt idx="8">
                  <c:v>1.641025641025641</c:v>
                </c:pt>
                <c:pt idx="9">
                  <c:v>1.4807692307692308</c:v>
                </c:pt>
                <c:pt idx="10">
                  <c:v>1.3205128205128205</c:v>
                </c:pt>
                <c:pt idx="11">
                  <c:v>1.1602564102564104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DB-4825-B5DA-A9B5DCC271C4}"/>
            </c:ext>
          </c:extLst>
        </c:ser>
        <c:ser>
          <c:idx val="2"/>
          <c:order val="2"/>
          <c:tx>
            <c:strRef>
              <c:f>Tabelle1!$B$6</c:f>
              <c:strCache>
                <c:ptCount val="1"/>
                <c:pt idx="0">
                  <c:v>26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Tabelle1!$C$6:$Z$6</c:f>
              <c:numCache>
                <c:formatCode>General</c:formatCode>
                <c:ptCount val="24"/>
                <c:pt idx="0">
                  <c:v>4</c:v>
                </c:pt>
                <c:pt idx="1">
                  <c:v>3.8846153846153846</c:v>
                </c:pt>
                <c:pt idx="2">
                  <c:v>3.7692307692307692</c:v>
                </c:pt>
                <c:pt idx="3">
                  <c:v>3.6538461538461542</c:v>
                </c:pt>
                <c:pt idx="4">
                  <c:v>3.5384615384615388</c:v>
                </c:pt>
                <c:pt idx="5">
                  <c:v>3.4230769230769234</c:v>
                </c:pt>
                <c:pt idx="6">
                  <c:v>3.3076923076923079</c:v>
                </c:pt>
                <c:pt idx="7">
                  <c:v>3.1923076923076925</c:v>
                </c:pt>
                <c:pt idx="8">
                  <c:v>3.0769230769230771</c:v>
                </c:pt>
                <c:pt idx="9">
                  <c:v>2.9615384615384617</c:v>
                </c:pt>
                <c:pt idx="10">
                  <c:v>2.8461538461538463</c:v>
                </c:pt>
                <c:pt idx="11">
                  <c:v>2.7307692307692308</c:v>
                </c:pt>
                <c:pt idx="12">
                  <c:v>2.6153846153846154</c:v>
                </c:pt>
                <c:pt idx="13">
                  <c:v>2.5</c:v>
                </c:pt>
                <c:pt idx="14">
                  <c:v>2.3846153846153846</c:v>
                </c:pt>
                <c:pt idx="15">
                  <c:v>2.2692307692307692</c:v>
                </c:pt>
                <c:pt idx="16">
                  <c:v>2.1538461538461542</c:v>
                </c:pt>
                <c:pt idx="17">
                  <c:v>2.0384615384615383</c:v>
                </c:pt>
                <c:pt idx="18">
                  <c:v>1.9230769230769231</c:v>
                </c:pt>
                <c:pt idx="19">
                  <c:v>1.8076923076923077</c:v>
                </c:pt>
                <c:pt idx="20">
                  <c:v>1.6923076923076923</c:v>
                </c:pt>
                <c:pt idx="21">
                  <c:v>1.5769230769230771</c:v>
                </c:pt>
                <c:pt idx="22">
                  <c:v>1.4615384615384617</c:v>
                </c:pt>
                <c:pt idx="23">
                  <c:v>1.3461538461538463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DB-4825-B5DA-A9B5DCC271C4}"/>
            </c:ext>
          </c:extLst>
        </c:ser>
        <c:ser>
          <c:idx val="3"/>
          <c:order val="3"/>
          <c:tx>
            <c:strRef>
              <c:f>Tabelle1!$B$7</c:f>
              <c:strCache>
                <c:ptCount val="1"/>
                <c:pt idx="0">
                  <c:v>52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Tabelle1!$C$7:$Z$7</c:f>
              <c:numCache>
                <c:formatCode>General</c:formatCode>
                <c:ptCount val="24"/>
                <c:pt idx="0">
                  <c:v>6</c:v>
                </c:pt>
                <c:pt idx="1">
                  <c:v>5.9038461538461542</c:v>
                </c:pt>
                <c:pt idx="2">
                  <c:v>5.8076923076923084</c:v>
                </c:pt>
                <c:pt idx="3">
                  <c:v>5.7115384615384617</c:v>
                </c:pt>
                <c:pt idx="4">
                  <c:v>5.6153846153846159</c:v>
                </c:pt>
                <c:pt idx="5">
                  <c:v>5.5192307692307692</c:v>
                </c:pt>
                <c:pt idx="6">
                  <c:v>5.4230769230769234</c:v>
                </c:pt>
                <c:pt idx="7">
                  <c:v>5.3269230769230775</c:v>
                </c:pt>
                <c:pt idx="8">
                  <c:v>5.2307692307692308</c:v>
                </c:pt>
                <c:pt idx="9">
                  <c:v>5.134615384615385</c:v>
                </c:pt>
                <c:pt idx="10">
                  <c:v>5.0384615384615383</c:v>
                </c:pt>
                <c:pt idx="11">
                  <c:v>4.9423076923076925</c:v>
                </c:pt>
                <c:pt idx="12">
                  <c:v>4.8461538461538467</c:v>
                </c:pt>
                <c:pt idx="13">
                  <c:v>4.75</c:v>
                </c:pt>
                <c:pt idx="14">
                  <c:v>4.6538461538461542</c:v>
                </c:pt>
                <c:pt idx="15">
                  <c:v>4.5576923076923084</c:v>
                </c:pt>
                <c:pt idx="16">
                  <c:v>4.4615384615384617</c:v>
                </c:pt>
                <c:pt idx="17">
                  <c:v>4.365384615384615</c:v>
                </c:pt>
                <c:pt idx="18">
                  <c:v>4.2692307692307701</c:v>
                </c:pt>
                <c:pt idx="19">
                  <c:v>4.1730769230769234</c:v>
                </c:pt>
                <c:pt idx="20">
                  <c:v>4.0769230769230766</c:v>
                </c:pt>
                <c:pt idx="21">
                  <c:v>3.9807692307692308</c:v>
                </c:pt>
                <c:pt idx="22">
                  <c:v>3.8846153846153846</c:v>
                </c:pt>
                <c:pt idx="23">
                  <c:v>3.7884615384615388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DB-4825-B5DA-A9B5DCC271C4}"/>
            </c:ext>
          </c:extLst>
        </c:ser>
        <c:ser>
          <c:idx val="4"/>
          <c:order val="4"/>
          <c:tx>
            <c:strRef>
              <c:f>Tabelle1!$B$8</c:f>
              <c:strCache>
                <c:ptCount val="1"/>
                <c:pt idx="0">
                  <c:v>104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Tabelle1!$C$8:$Z$8</c:f>
              <c:numCache>
                <c:formatCode>General</c:formatCode>
                <c:ptCount val="24"/>
                <c:pt idx="0">
                  <c:v>10</c:v>
                </c:pt>
                <c:pt idx="1">
                  <c:v>9.9134615384615383</c:v>
                </c:pt>
                <c:pt idx="2">
                  <c:v>9.8269230769230766</c:v>
                </c:pt>
                <c:pt idx="3">
                  <c:v>9.740384615384615</c:v>
                </c:pt>
                <c:pt idx="4">
                  <c:v>9.6538461538461533</c:v>
                </c:pt>
                <c:pt idx="5">
                  <c:v>9.5673076923076916</c:v>
                </c:pt>
                <c:pt idx="6">
                  <c:v>9.4807692307692299</c:v>
                </c:pt>
                <c:pt idx="7">
                  <c:v>9.3942307692307683</c:v>
                </c:pt>
                <c:pt idx="8">
                  <c:v>9.3076923076923066</c:v>
                </c:pt>
                <c:pt idx="9">
                  <c:v>9.2211538461538467</c:v>
                </c:pt>
                <c:pt idx="10">
                  <c:v>9.134615384615385</c:v>
                </c:pt>
                <c:pt idx="11">
                  <c:v>9.0480769230769234</c:v>
                </c:pt>
                <c:pt idx="12">
                  <c:v>8.9615384615384617</c:v>
                </c:pt>
                <c:pt idx="13">
                  <c:v>8.875</c:v>
                </c:pt>
                <c:pt idx="14">
                  <c:v>8.7884615384615383</c:v>
                </c:pt>
                <c:pt idx="15">
                  <c:v>8.7019230769230766</c:v>
                </c:pt>
                <c:pt idx="16">
                  <c:v>8.615384615384615</c:v>
                </c:pt>
                <c:pt idx="17">
                  <c:v>8.5288461538461533</c:v>
                </c:pt>
                <c:pt idx="18">
                  <c:v>8.4423076923076934</c:v>
                </c:pt>
                <c:pt idx="19">
                  <c:v>8.3557692307692299</c:v>
                </c:pt>
                <c:pt idx="20">
                  <c:v>8.2692307692307701</c:v>
                </c:pt>
                <c:pt idx="21">
                  <c:v>8.1826923076923066</c:v>
                </c:pt>
                <c:pt idx="22">
                  <c:v>8.0961538461538467</c:v>
                </c:pt>
                <c:pt idx="23">
                  <c:v>8.0096153846153832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DB-4825-B5DA-A9B5DCC27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2267439"/>
        <c:axId val="362267855"/>
      </c:lineChart>
      <c:catAx>
        <c:axId val="362267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spc="0" baseline="0">
                    <a:solidFill>
                      <a:schemeClr val="bg2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spc="0" baseline="0">
                  <a:solidFill>
                    <a:schemeClr val="bg2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362267855"/>
        <c:crosses val="autoZero"/>
        <c:auto val="1"/>
        <c:lblAlgn val="ctr"/>
        <c:lblOffset val="100"/>
        <c:noMultiLvlLbl val="0"/>
      </c:catAx>
      <c:valAx>
        <c:axId val="36226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000" b="0" i="0" u="none" strike="noStrike" kern="1200" spc="0" baseline="0">
                    <a:solidFill>
                      <a:schemeClr val="bg2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FACTOR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000" b="0" i="0" u="none" strike="noStrike" kern="1200" spc="0" baseline="0">
                  <a:solidFill>
                    <a:schemeClr val="bg2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36226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 rtl="0">
        <a:defRPr lang="en-US" sz="1000" b="0" i="0" u="none" strike="noStrike" kern="1200" spc="0" baseline="0">
          <a:solidFill>
            <a:schemeClr val="bg2"/>
          </a:solidFill>
          <a:latin typeface="Aldrich" panose="02000000000000000000" pitchFamily="2" charset="0"/>
          <a:ea typeface="+mn-ea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83D9E84-67BE-2426-8E66-2195F21C3D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2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274D04E-9402-3DD0-E815-E40175F469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701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LAXUS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64002" y="1691664"/>
            <a:ext cx="4158325" cy="1015664"/>
            <a:chOff x="3918859" y="2241334"/>
            <a:chExt cx="4158325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918859" y="2241335"/>
              <a:ext cx="5533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059" y="2241334"/>
              <a:ext cx="643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0684" y="2972055"/>
            <a:ext cx="4200805" cy="1015664"/>
            <a:chOff x="3855541" y="2241334"/>
            <a:chExt cx="420080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55541" y="2241335"/>
              <a:ext cx="679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LAXUS</a:t>
            </a:r>
            <a:r>
              <a:rPr lang="en-US" sz="2800" spc="400" dirty="0">
                <a:latin typeface="Titillium" panose="00000500000000000000" pitchFamily="50" charset="0"/>
              </a:rPr>
              <a:t> 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9508" y="781050"/>
            <a:ext cx="8864082" cy="5581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0372" y="6071400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thiti Medium" panose="00000600000000000000" pitchFamily="2" charset="-34"/>
                <a:cs typeface="Athiti Medium" panose="00000600000000000000" pitchFamily="2" charset="-34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ERIS FLOW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4" y="461010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ERIS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1" y="2583365"/>
            <a:ext cx="1242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ln>
            <a:solidFill>
              <a:srgbClr val="507DB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tx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95209" y="1921516"/>
            <a:ext cx="225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xtoken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35784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122042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276601" y="2547154"/>
            <a:ext cx="1742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27755" y="3331523"/>
            <a:ext cx="558267" cy="3421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thiti Medium" panose="00000600000000000000" pitchFamily="2" charset="-34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PRISMSWAP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LOOPSWAP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spc="400" dirty="0">
                  <a:solidFill>
                    <a:schemeClr val="tx2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/>
              </a:soli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3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3368174" y="208171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7075307" y="208171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5521815" y="230801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5637670" y="208171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4. compound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6126859" y="4093579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97" y="80038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4444995" y="137319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4041513" y="1564186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1913613" y="2457506"/>
            <a:ext cx="165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7.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88157" y="2534321"/>
            <a:ext cx="2056838" cy="5530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1F58680-9EB0-E392-B8E8-7BAD9A15C02E}"/>
              </a:ext>
            </a:extLst>
          </p:cNvPr>
          <p:cNvSpPr/>
          <p:nvPr/>
        </p:nvSpPr>
        <p:spPr>
          <a:xfrm>
            <a:off x="1480883" y="3087360"/>
            <a:ext cx="1814547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ZAPPER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13D8A-FFED-C937-2012-69C9F10D8F51}"/>
              </a:ext>
            </a:extLst>
          </p:cNvPr>
          <p:cNvSpPr/>
          <p:nvPr/>
        </p:nvSpPr>
        <p:spPr>
          <a:xfrm>
            <a:off x="3366998" y="3087645"/>
            <a:ext cx="2152856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ASTRO 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390FA-FAF0-D6F9-9DB5-940B5AE57711}"/>
              </a:ext>
            </a:extLst>
          </p:cNvPr>
          <p:cNvSpPr/>
          <p:nvPr/>
        </p:nvSpPr>
        <p:spPr>
          <a:xfrm>
            <a:off x="7073738" y="3087647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EEB804-F032-8412-57FB-01C8E9E3E0A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7982976" y="2534321"/>
            <a:ext cx="1569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3D902B4-EC19-4366-C212-1B1503D3162C}"/>
              </a:ext>
            </a:extLst>
          </p:cNvPr>
          <p:cNvSpPr txBox="1"/>
          <p:nvPr/>
        </p:nvSpPr>
        <p:spPr>
          <a:xfrm>
            <a:off x="7982976" y="2672950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weekly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6" name="Gerade Verbindung mit Pfeil 53">
            <a:extLst>
              <a:ext uri="{FF2B5EF4-FFF2-40B4-BE49-F238E27FC236}">
                <a16:creationId xmlns:a16="http://schemas.microsoft.com/office/drawing/2014/main" id="{9438E70F-DF84-16AF-650D-8F33321B396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7036882" y="3540253"/>
            <a:ext cx="946094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53">
            <a:extLst>
              <a:ext uri="{FF2B5EF4-FFF2-40B4-BE49-F238E27FC236}">
                <a16:creationId xmlns:a16="http://schemas.microsoft.com/office/drawing/2014/main" id="{3AAE238F-88A8-514B-6456-9517F1B6803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982976" y="3540253"/>
            <a:ext cx="956377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FC82B39-EA7C-F29B-95FD-A325284D9B9D}"/>
              </a:ext>
            </a:extLst>
          </p:cNvPr>
          <p:cNvSpPr/>
          <p:nvPr/>
        </p:nvSpPr>
        <p:spPr>
          <a:xfrm>
            <a:off x="8030115" y="4093579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[TOKEN]</a:t>
            </a:r>
          </a:p>
        </p:txBody>
      </p:sp>
      <p:cxnSp>
        <p:nvCxnSpPr>
          <p:cNvPr id="32" name="Gerade Verbindung mit Pfeil 53">
            <a:extLst>
              <a:ext uri="{FF2B5EF4-FFF2-40B4-BE49-F238E27FC236}">
                <a16:creationId xmlns:a16="http://schemas.microsoft.com/office/drawing/2014/main" id="{C2EA3D6C-E53C-D83E-F4D3-9260086E5E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443426" y="2534321"/>
            <a:ext cx="1569" cy="5533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A46E321-D9EF-13E6-5920-69AA790B1E37}"/>
              </a:ext>
            </a:extLst>
          </p:cNvPr>
          <p:cNvSpPr txBox="1"/>
          <p:nvPr/>
        </p:nvSpPr>
        <p:spPr>
          <a:xfrm>
            <a:off x="4402775" y="2656759"/>
            <a:ext cx="1412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stake LP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53">
            <a:extLst>
              <a:ext uri="{FF2B5EF4-FFF2-40B4-BE49-F238E27FC236}">
                <a16:creationId xmlns:a16="http://schemas.microsoft.com/office/drawing/2014/main" id="{926FAA2B-1943-39FA-1F8E-40ED6BB5F77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444995" y="2534321"/>
            <a:ext cx="3537981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99BF6F-D5B8-B3CE-30A7-42294CEC6891}"/>
              </a:ext>
            </a:extLst>
          </p:cNvPr>
          <p:cNvSpPr txBox="1"/>
          <p:nvPr/>
        </p:nvSpPr>
        <p:spPr>
          <a:xfrm>
            <a:off x="5848662" y="2542145"/>
            <a:ext cx="1412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6.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pay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3D6AD9-E10B-ED14-4774-C117A6EF2A5B}"/>
              </a:ext>
            </a:extLst>
          </p:cNvPr>
          <p:cNvSpPr txBox="1"/>
          <p:nvPr/>
        </p:nvSpPr>
        <p:spPr>
          <a:xfrm>
            <a:off x="7410422" y="3686111"/>
            <a:ext cx="114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payout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57" name="Gerade Verbindung mit Pfeil 53">
            <a:extLst>
              <a:ext uri="{FF2B5EF4-FFF2-40B4-BE49-F238E27FC236}">
                <a16:creationId xmlns:a16="http://schemas.microsoft.com/office/drawing/2014/main" id="{D6F6101D-A0DE-ADA2-C3AF-BEEE99B814EB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8892214" y="2308018"/>
            <a:ext cx="1569" cy="1005932"/>
          </a:xfrm>
          <a:prstGeom prst="bentConnector3">
            <a:avLst>
              <a:gd name="adj1" fmla="val 4196507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F9BBDC4-5964-0212-BB86-A0A94C2F989F}"/>
              </a:ext>
            </a:extLst>
          </p:cNvPr>
          <p:cNvSpPr/>
          <p:nvPr/>
        </p:nvSpPr>
        <p:spPr>
          <a:xfrm>
            <a:off x="1428749" y="803187"/>
            <a:ext cx="8470901" cy="3832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3368174" y="208171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7075307" y="208171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5521815" y="230801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5637670" y="208171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4. compound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6126859" y="4093579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44995" y="137319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4041513" y="1564186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1913613" y="2457506"/>
            <a:ext cx="165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LP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7.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88157" y="2534321"/>
            <a:ext cx="2056838" cy="553039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1F58680-9EB0-E392-B8E8-7BAD9A15C02E}"/>
              </a:ext>
            </a:extLst>
          </p:cNvPr>
          <p:cNvSpPr/>
          <p:nvPr/>
        </p:nvSpPr>
        <p:spPr>
          <a:xfrm>
            <a:off x="1480883" y="3087360"/>
            <a:ext cx="1814547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ZAPPER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13D8A-FFED-C937-2012-69C9F10D8F51}"/>
              </a:ext>
            </a:extLst>
          </p:cNvPr>
          <p:cNvSpPr/>
          <p:nvPr/>
        </p:nvSpPr>
        <p:spPr>
          <a:xfrm>
            <a:off x="3366998" y="3087645"/>
            <a:ext cx="2152856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ASTRO 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390FA-FAF0-D6F9-9DB5-940B5AE57711}"/>
              </a:ext>
            </a:extLst>
          </p:cNvPr>
          <p:cNvSpPr/>
          <p:nvPr/>
        </p:nvSpPr>
        <p:spPr>
          <a:xfrm>
            <a:off x="7073738" y="3087647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EEB804-F032-8412-57FB-01C8E9E3E0A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7982976" y="2534321"/>
            <a:ext cx="1569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3D902B4-EC19-4366-C212-1B1503D3162C}"/>
              </a:ext>
            </a:extLst>
          </p:cNvPr>
          <p:cNvSpPr txBox="1"/>
          <p:nvPr/>
        </p:nvSpPr>
        <p:spPr>
          <a:xfrm>
            <a:off x="7982976" y="2672950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weekly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6" name="Gerade Verbindung mit Pfeil 53">
            <a:extLst>
              <a:ext uri="{FF2B5EF4-FFF2-40B4-BE49-F238E27FC236}">
                <a16:creationId xmlns:a16="http://schemas.microsoft.com/office/drawing/2014/main" id="{9438E70F-DF84-16AF-650D-8F33321B396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7036882" y="3540253"/>
            <a:ext cx="946094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53">
            <a:extLst>
              <a:ext uri="{FF2B5EF4-FFF2-40B4-BE49-F238E27FC236}">
                <a16:creationId xmlns:a16="http://schemas.microsoft.com/office/drawing/2014/main" id="{3AAE238F-88A8-514B-6456-9517F1B6803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982976" y="3540253"/>
            <a:ext cx="956377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FC82B39-EA7C-F29B-95FD-A325284D9B9D}"/>
              </a:ext>
            </a:extLst>
          </p:cNvPr>
          <p:cNvSpPr/>
          <p:nvPr/>
        </p:nvSpPr>
        <p:spPr>
          <a:xfrm>
            <a:off x="8030115" y="4093579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[TOKEN]</a:t>
            </a:r>
          </a:p>
        </p:txBody>
      </p:sp>
      <p:cxnSp>
        <p:nvCxnSpPr>
          <p:cNvPr id="32" name="Gerade Verbindung mit Pfeil 53">
            <a:extLst>
              <a:ext uri="{FF2B5EF4-FFF2-40B4-BE49-F238E27FC236}">
                <a16:creationId xmlns:a16="http://schemas.microsoft.com/office/drawing/2014/main" id="{C2EA3D6C-E53C-D83E-F4D3-9260086E5E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443426" y="2534321"/>
            <a:ext cx="1569" cy="553324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A46E321-D9EF-13E6-5920-69AA790B1E37}"/>
              </a:ext>
            </a:extLst>
          </p:cNvPr>
          <p:cNvSpPr txBox="1"/>
          <p:nvPr/>
        </p:nvSpPr>
        <p:spPr>
          <a:xfrm>
            <a:off x="4402775" y="2656759"/>
            <a:ext cx="1412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stake LP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53">
            <a:extLst>
              <a:ext uri="{FF2B5EF4-FFF2-40B4-BE49-F238E27FC236}">
                <a16:creationId xmlns:a16="http://schemas.microsoft.com/office/drawing/2014/main" id="{926FAA2B-1943-39FA-1F8E-40ED6BB5F77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444995" y="2534321"/>
            <a:ext cx="3537981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99BF6F-D5B8-B3CE-30A7-42294CEC6891}"/>
              </a:ext>
            </a:extLst>
          </p:cNvPr>
          <p:cNvSpPr txBox="1"/>
          <p:nvPr/>
        </p:nvSpPr>
        <p:spPr>
          <a:xfrm>
            <a:off x="5848662" y="2542145"/>
            <a:ext cx="1412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6.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pay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3D6AD9-E10B-ED14-4774-C117A6EF2A5B}"/>
              </a:ext>
            </a:extLst>
          </p:cNvPr>
          <p:cNvSpPr txBox="1"/>
          <p:nvPr/>
        </p:nvSpPr>
        <p:spPr>
          <a:xfrm>
            <a:off x="7410422" y="3686111"/>
            <a:ext cx="114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payout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57" name="Gerade Verbindung mit Pfeil 53">
            <a:extLst>
              <a:ext uri="{FF2B5EF4-FFF2-40B4-BE49-F238E27FC236}">
                <a16:creationId xmlns:a16="http://schemas.microsoft.com/office/drawing/2014/main" id="{D6F6101D-A0DE-ADA2-C3AF-BEEE99B814EB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8892214" y="2308018"/>
            <a:ext cx="1569" cy="1005932"/>
          </a:xfrm>
          <a:prstGeom prst="bentConnector3">
            <a:avLst>
              <a:gd name="adj1" fmla="val 41965073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37D9604A-E238-46A0-B755-5A92594F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97" y="803187"/>
            <a:ext cx="572805" cy="572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63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Creative Message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7" y="4081330"/>
            <a:ext cx="1449860" cy="5509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Compound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 GENERATOR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98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7965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20EECC4-C5F3-F537-FD50-6F1EC76E932B}"/>
              </a:ext>
            </a:extLst>
          </p:cNvPr>
          <p:cNvSpPr/>
          <p:nvPr/>
        </p:nvSpPr>
        <p:spPr>
          <a:xfrm>
            <a:off x="1140106" y="1259305"/>
            <a:ext cx="9126638" cy="49810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0704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eck 68">
            <a:extLst>
              <a:ext uri="{FF2B5EF4-FFF2-40B4-BE49-F238E27FC236}">
                <a16:creationId xmlns:a16="http://schemas.microsoft.com/office/drawing/2014/main" id="{977A5E3C-0696-A06E-BD30-8DB0089A1650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95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8A951FD-FFEC-906A-9E6D-0AA6D392FEF4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5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414235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-Gauge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4139208" y="439758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Staking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6427887" y="2849777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EMP-Gauge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207813" y="3517237"/>
            <a:ext cx="835800" cy="880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110">
            <a:extLst>
              <a:ext uri="{FF2B5EF4-FFF2-40B4-BE49-F238E27FC236}">
                <a16:creationId xmlns:a16="http://schemas.microsoft.com/office/drawing/2014/main" id="{88820CF3-6BEB-35F4-B28A-90B01F54517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615113" y="3522871"/>
            <a:ext cx="878235" cy="874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122B3C7-7BAF-E78D-112D-DAF2848F3DED}"/>
              </a:ext>
            </a:extLst>
          </p:cNvPr>
          <p:cNvSpPr/>
          <p:nvPr/>
        </p:nvSpPr>
        <p:spPr>
          <a:xfrm>
            <a:off x="4139208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D197E89-474B-722D-AC51-6BEBD0AC03B4}"/>
              </a:ext>
            </a:extLst>
          </p:cNvPr>
          <p:cNvSpPr/>
          <p:nvPr/>
        </p:nvSpPr>
        <p:spPr>
          <a:xfrm>
            <a:off x="5384800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2EF38C9-C7BD-A649-74FA-A7D604D6B98E}"/>
              </a:ext>
            </a:extLst>
          </p:cNvPr>
          <p:cNvSpPr/>
          <p:nvPr/>
        </p:nvSpPr>
        <p:spPr>
          <a:xfrm>
            <a:off x="7313216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CFD4E4-63C2-B92B-9306-55457E00F775}"/>
              </a:ext>
            </a:extLst>
          </p:cNvPr>
          <p:cNvSpPr/>
          <p:nvPr/>
        </p:nvSpPr>
        <p:spPr>
          <a:xfrm>
            <a:off x="6630392" y="5272299"/>
            <a:ext cx="682824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…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7E445A2-4E4D-2166-3BC1-7F4EFB91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69" y="1392476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184051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Voting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Escrow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C8ABBD-66EA-4E0F-14C2-7EEC7E5FDC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905972" y="1965281"/>
            <a:ext cx="1" cy="87886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AD3E49A-7F57-6BE9-9702-9A771C076A5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1856032" cy="87471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53848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50%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weight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DD60B69-86DD-933F-C62F-4BB424D9EAEC}"/>
              </a:ext>
            </a:extLst>
          </p:cNvPr>
          <p:cNvSpPr txBox="1"/>
          <p:nvPr/>
        </p:nvSpPr>
        <p:spPr>
          <a:xfrm>
            <a:off x="68961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50%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5019A8-569F-8E2C-8D57-571509A664FB}"/>
              </a:ext>
            </a:extLst>
          </p:cNvPr>
          <p:cNvSpPr txBox="1"/>
          <p:nvPr/>
        </p:nvSpPr>
        <p:spPr>
          <a:xfrm>
            <a:off x="916176" y="2222378"/>
            <a:ext cx="219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Lock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-LUNA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get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voting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power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vAMP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6D839BD-554C-3F38-6C60-3A09672E5AC9}"/>
              </a:ext>
            </a:extLst>
          </p:cNvPr>
          <p:cNvSpPr txBox="1"/>
          <p:nvPr/>
        </p:nvSpPr>
        <p:spPr>
          <a:xfrm>
            <a:off x="3060552" y="2218232"/>
            <a:ext cx="1597326" cy="261610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Vote for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47" name="Verbinder: gewinkelt 110">
            <a:extLst>
              <a:ext uri="{FF2B5EF4-FFF2-40B4-BE49-F238E27FC236}">
                <a16:creationId xmlns:a16="http://schemas.microsoft.com/office/drawing/2014/main" id="{F3B592EE-3897-8051-702E-B7ED46EEB269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4762004" y="4850191"/>
            <a:ext cx="1587004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110">
            <a:extLst>
              <a:ext uri="{FF2B5EF4-FFF2-40B4-BE49-F238E27FC236}">
                <a16:creationId xmlns:a16="http://schemas.microsoft.com/office/drawing/2014/main" id="{6F4A3F63-FF28-25B6-5921-E1166073AE99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6007596" y="4850191"/>
            <a:ext cx="341412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110">
            <a:extLst>
              <a:ext uri="{FF2B5EF4-FFF2-40B4-BE49-F238E27FC236}">
                <a16:creationId xmlns:a16="http://schemas.microsoft.com/office/drawing/2014/main" id="{B4990062-5C09-5662-B23C-F2B484C5B6AB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6349008" y="4850191"/>
            <a:ext cx="622796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110">
            <a:extLst>
              <a:ext uri="{FF2B5EF4-FFF2-40B4-BE49-F238E27FC236}">
                <a16:creationId xmlns:a16="http://schemas.microsoft.com/office/drawing/2014/main" id="{84989651-892D-0F07-9D7E-44E795B2E84E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6349008" y="4850191"/>
            <a:ext cx="1587004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cure-shield Icons - Free SVG &amp; PNG Secure-shield Images - Noun Project">
            <a:extLst>
              <a:ext uri="{FF2B5EF4-FFF2-40B4-BE49-F238E27FC236}">
                <a16:creationId xmlns:a16="http://schemas.microsoft.com/office/drawing/2014/main" id="{B644C9A1-5A73-2DB8-7065-A5998841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47" y="1392476"/>
            <a:ext cx="592198" cy="5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410F3A06-5034-0DA4-073A-F3B290C0A3D9}"/>
              </a:ext>
            </a:extLst>
          </p:cNvPr>
          <p:cNvSpPr txBox="1"/>
          <p:nvPr/>
        </p:nvSpPr>
        <p:spPr>
          <a:xfrm>
            <a:off x="7493346" y="4915191"/>
            <a:ext cx="2244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Rebalance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delegations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monthly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3E23FB0-DCFC-0431-30DC-FCC1CCDFA6E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4148258" cy="898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1A02069D-C33E-C9CF-7A10-36DA06ADC144}"/>
              </a:ext>
            </a:extLst>
          </p:cNvPr>
          <p:cNvSpPr txBox="1"/>
          <p:nvPr/>
        </p:nvSpPr>
        <p:spPr>
          <a:xfrm>
            <a:off x="5111137" y="2212581"/>
            <a:ext cx="1597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Propose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points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90DA4B8-F865-C38B-0818-DFAF1DF570AE}"/>
              </a:ext>
            </a:extLst>
          </p:cNvPr>
          <p:cNvCxnSpPr>
            <a:cxnSpLocks/>
            <a:stCxn id="1026" idx="2"/>
            <a:endCxn id="11" idx="0"/>
          </p:cNvCxnSpPr>
          <p:nvPr/>
        </p:nvCxnSpPr>
        <p:spPr>
          <a:xfrm>
            <a:off x="7493346" y="1984674"/>
            <a:ext cx="2" cy="86510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20F81A34-2CC0-1B21-A31A-0FD7305E01FD}"/>
              </a:ext>
            </a:extLst>
          </p:cNvPr>
          <p:cNvSpPr txBox="1"/>
          <p:nvPr/>
        </p:nvSpPr>
        <p:spPr>
          <a:xfrm>
            <a:off x="7494660" y="2221247"/>
            <a:ext cx="1837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fulfill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missions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ICF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delegation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program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15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>
            <a:extLst>
              <a:ext uri="{FF2B5EF4-FFF2-40B4-BE49-F238E27FC236}">
                <a16:creationId xmlns:a16="http://schemas.microsoft.com/office/drawing/2014/main" id="{46FF048B-5327-F9E0-A22A-082446EA0788}"/>
              </a:ext>
            </a:extLst>
          </p:cNvPr>
          <p:cNvSpPr/>
          <p:nvPr/>
        </p:nvSpPr>
        <p:spPr>
          <a:xfrm>
            <a:off x="916177" y="1392476"/>
            <a:ext cx="8656254" cy="44139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414235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-Gauge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4139208" y="439758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Staking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6427887" y="2849777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EMP-Gauge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207813" y="3517237"/>
            <a:ext cx="835800" cy="88034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110">
            <a:extLst>
              <a:ext uri="{FF2B5EF4-FFF2-40B4-BE49-F238E27FC236}">
                <a16:creationId xmlns:a16="http://schemas.microsoft.com/office/drawing/2014/main" id="{88820CF3-6BEB-35F4-B28A-90B01F54517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615113" y="3522871"/>
            <a:ext cx="878235" cy="874714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122B3C7-7BAF-E78D-112D-DAF2848F3DED}"/>
              </a:ext>
            </a:extLst>
          </p:cNvPr>
          <p:cNvSpPr/>
          <p:nvPr/>
        </p:nvSpPr>
        <p:spPr>
          <a:xfrm>
            <a:off x="4139208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D197E89-474B-722D-AC51-6BEBD0AC03B4}"/>
              </a:ext>
            </a:extLst>
          </p:cNvPr>
          <p:cNvSpPr/>
          <p:nvPr/>
        </p:nvSpPr>
        <p:spPr>
          <a:xfrm>
            <a:off x="5384800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2EF38C9-C7BD-A649-74FA-A7D604D6B98E}"/>
              </a:ext>
            </a:extLst>
          </p:cNvPr>
          <p:cNvSpPr/>
          <p:nvPr/>
        </p:nvSpPr>
        <p:spPr>
          <a:xfrm>
            <a:off x="7313216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CFD4E4-63C2-B92B-9306-55457E00F775}"/>
              </a:ext>
            </a:extLst>
          </p:cNvPr>
          <p:cNvSpPr/>
          <p:nvPr/>
        </p:nvSpPr>
        <p:spPr>
          <a:xfrm>
            <a:off x="6630392" y="5272299"/>
            <a:ext cx="682824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…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7E445A2-4E4D-2166-3BC1-7F4EFB91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69" y="1392476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184051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Voting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Escrow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C8ABBD-66EA-4E0F-14C2-7EEC7E5FDC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905972" y="1965281"/>
            <a:ext cx="1" cy="87886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AD3E49A-7F57-6BE9-9702-9A771C076A5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1856032" cy="874714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53848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50% (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weight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DD60B69-86DD-933F-C62F-4BB424D9EAEC}"/>
              </a:ext>
            </a:extLst>
          </p:cNvPr>
          <p:cNvSpPr txBox="1"/>
          <p:nvPr/>
        </p:nvSpPr>
        <p:spPr>
          <a:xfrm>
            <a:off x="68961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50%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5019A8-569F-8E2C-8D57-571509A664FB}"/>
              </a:ext>
            </a:extLst>
          </p:cNvPr>
          <p:cNvSpPr txBox="1"/>
          <p:nvPr/>
        </p:nvSpPr>
        <p:spPr>
          <a:xfrm>
            <a:off x="916176" y="2222378"/>
            <a:ext cx="219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Lock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-LUNA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get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voting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power (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vAMP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6D839BD-554C-3F38-6C60-3A09672E5AC9}"/>
              </a:ext>
            </a:extLst>
          </p:cNvPr>
          <p:cNvSpPr txBox="1"/>
          <p:nvPr/>
        </p:nvSpPr>
        <p:spPr>
          <a:xfrm>
            <a:off x="3072169" y="2218232"/>
            <a:ext cx="1333491" cy="261610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Vote for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47" name="Verbinder: gewinkelt 110">
            <a:extLst>
              <a:ext uri="{FF2B5EF4-FFF2-40B4-BE49-F238E27FC236}">
                <a16:creationId xmlns:a16="http://schemas.microsoft.com/office/drawing/2014/main" id="{F3B592EE-3897-8051-702E-B7ED46EEB269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4762004" y="4850191"/>
            <a:ext cx="1587004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110">
            <a:extLst>
              <a:ext uri="{FF2B5EF4-FFF2-40B4-BE49-F238E27FC236}">
                <a16:creationId xmlns:a16="http://schemas.microsoft.com/office/drawing/2014/main" id="{6F4A3F63-FF28-25B6-5921-E1166073AE99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6007596" y="4850191"/>
            <a:ext cx="341412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110">
            <a:extLst>
              <a:ext uri="{FF2B5EF4-FFF2-40B4-BE49-F238E27FC236}">
                <a16:creationId xmlns:a16="http://schemas.microsoft.com/office/drawing/2014/main" id="{B4990062-5C09-5662-B23C-F2B484C5B6AB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6349008" y="4850191"/>
            <a:ext cx="622796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110">
            <a:extLst>
              <a:ext uri="{FF2B5EF4-FFF2-40B4-BE49-F238E27FC236}">
                <a16:creationId xmlns:a16="http://schemas.microsoft.com/office/drawing/2014/main" id="{84989651-892D-0F07-9D7E-44E795B2E84E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6349008" y="4850191"/>
            <a:ext cx="1587004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cure-shield Icons - Free SVG &amp; PNG Secure-shield Images - Noun Project">
            <a:extLst>
              <a:ext uri="{FF2B5EF4-FFF2-40B4-BE49-F238E27FC236}">
                <a16:creationId xmlns:a16="http://schemas.microsoft.com/office/drawing/2014/main" id="{B644C9A1-5A73-2DB8-7065-A5998841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47" y="1392476"/>
            <a:ext cx="592198" cy="5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410F3A06-5034-0DA4-073A-F3B290C0A3D9}"/>
              </a:ext>
            </a:extLst>
          </p:cNvPr>
          <p:cNvSpPr txBox="1"/>
          <p:nvPr/>
        </p:nvSpPr>
        <p:spPr>
          <a:xfrm>
            <a:off x="7493346" y="4915191"/>
            <a:ext cx="2244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Rebalance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delegations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monthly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3E23FB0-DCFC-0431-30DC-FCC1CCDFA6E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4148258" cy="898654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1A02069D-C33E-C9CF-7A10-36DA06ADC144}"/>
              </a:ext>
            </a:extLst>
          </p:cNvPr>
          <p:cNvSpPr txBox="1"/>
          <p:nvPr/>
        </p:nvSpPr>
        <p:spPr>
          <a:xfrm>
            <a:off x="5085524" y="2216065"/>
            <a:ext cx="1597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Propose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points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90DA4B8-F865-C38B-0818-DFAF1DF570AE}"/>
              </a:ext>
            </a:extLst>
          </p:cNvPr>
          <p:cNvCxnSpPr>
            <a:cxnSpLocks/>
            <a:stCxn id="1026" idx="2"/>
            <a:endCxn id="11" idx="0"/>
          </p:cNvCxnSpPr>
          <p:nvPr/>
        </p:nvCxnSpPr>
        <p:spPr>
          <a:xfrm>
            <a:off x="7493346" y="1984674"/>
            <a:ext cx="2" cy="865103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20F81A34-2CC0-1B21-A31A-0FD7305E01FD}"/>
              </a:ext>
            </a:extLst>
          </p:cNvPr>
          <p:cNvSpPr txBox="1"/>
          <p:nvPr/>
        </p:nvSpPr>
        <p:spPr>
          <a:xfrm>
            <a:off x="7493346" y="2216065"/>
            <a:ext cx="1837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fulfill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missions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ICF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delegation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program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99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Verbinder: gewinkelt 110">
            <a:extLst>
              <a:ext uri="{FF2B5EF4-FFF2-40B4-BE49-F238E27FC236}">
                <a16:creationId xmlns:a16="http://schemas.microsoft.com/office/drawing/2014/main" id="{4A951E7A-6F83-6136-283F-87B9866720A0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8265947" y="3368842"/>
            <a:ext cx="191055" cy="22878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3965079" y="1915785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Lending 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Market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6104918" y="3957145"/>
            <a:ext cx="3185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Provide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+ lock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Deeper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better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+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more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stable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02E9F9-4167-C83D-A1F3-CF7793DB0449}"/>
              </a:ext>
            </a:extLst>
          </p:cNvPr>
          <p:cNvSpPr/>
          <p:nvPr/>
        </p:nvSpPr>
        <p:spPr>
          <a:xfrm>
            <a:off x="5030540" y="3218760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DEX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7B59EF-7262-860F-1F84-F1A54F24B557}"/>
              </a:ext>
            </a:extLst>
          </p:cNvPr>
          <p:cNvSpPr/>
          <p:nvPr/>
        </p:nvSpPr>
        <p:spPr>
          <a:xfrm>
            <a:off x="614982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Compounder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8B7B27E-2CB4-8A2F-9405-CA124492AA31}"/>
              </a:ext>
            </a:extLst>
          </p:cNvPr>
          <p:cNvSpPr/>
          <p:nvPr/>
        </p:nvSpPr>
        <p:spPr>
          <a:xfrm>
            <a:off x="8439918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Governance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3" name="Verbinder: gewinkelt 110">
            <a:extLst>
              <a:ext uri="{FF2B5EF4-FFF2-40B4-BE49-F238E27FC236}">
                <a16:creationId xmlns:a16="http://schemas.microsoft.com/office/drawing/2014/main" id="{524B7DF5-BC9B-346B-22D1-FF19B8B1DEE2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8280741" y="4944822"/>
            <a:ext cx="1591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8C4D559D-2BCA-5263-600D-46FA436E4039}"/>
              </a:ext>
            </a:extLst>
          </p:cNvPr>
          <p:cNvSpPr/>
          <p:nvPr/>
        </p:nvSpPr>
        <p:spPr>
          <a:xfrm>
            <a:off x="6102005" y="1915785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Collateralized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Stablecoin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5180AAE-9458-969D-05AC-16DEB1315CB4}"/>
              </a:ext>
            </a:extLst>
          </p:cNvPr>
          <p:cNvSpPr/>
          <p:nvPr/>
        </p:nvSpPr>
        <p:spPr>
          <a:xfrm>
            <a:off x="167270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Repeater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586755D-2EB0-1B0E-6FC6-F83895AE0C5B}"/>
              </a:ext>
            </a:extLst>
          </p:cNvPr>
          <p:cNvSpPr/>
          <p:nvPr/>
        </p:nvSpPr>
        <p:spPr>
          <a:xfrm>
            <a:off x="391126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Manual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4DB1DF-1CAA-E75B-2F85-6B4754248955}"/>
              </a:ext>
            </a:extLst>
          </p:cNvPr>
          <p:cNvSpPr txBox="1"/>
          <p:nvPr/>
        </p:nvSpPr>
        <p:spPr>
          <a:xfrm>
            <a:off x="2805796" y="3962878"/>
            <a:ext cx="318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Create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buy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preassure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Stop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depeg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E7ED36D-619D-7ECC-D0AF-1336D08F8B15}"/>
              </a:ext>
            </a:extLst>
          </p:cNvPr>
          <p:cNvSpPr/>
          <p:nvPr/>
        </p:nvSpPr>
        <p:spPr>
          <a:xfrm>
            <a:off x="5031334" y="5695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cxnSp>
        <p:nvCxnSpPr>
          <p:cNvPr id="58" name="Verbinder: gewinkelt 110">
            <a:extLst>
              <a:ext uri="{FF2B5EF4-FFF2-40B4-BE49-F238E27FC236}">
                <a16:creationId xmlns:a16="http://schemas.microsoft.com/office/drawing/2014/main" id="{59DB7DB9-5830-5EE2-D0A4-3D43B5646321}"/>
              </a:ext>
            </a:extLst>
          </p:cNvPr>
          <p:cNvCxnSpPr>
            <a:cxnSpLocks/>
            <a:stCxn id="46" idx="2"/>
            <a:endCxn id="1033" idx="0"/>
          </p:cNvCxnSpPr>
          <p:nvPr/>
        </p:nvCxnSpPr>
        <p:spPr>
          <a:xfrm flipH="1">
            <a:off x="6096001" y="1242689"/>
            <a:ext cx="794" cy="6226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110">
            <a:extLst>
              <a:ext uri="{FF2B5EF4-FFF2-40B4-BE49-F238E27FC236}">
                <a16:creationId xmlns:a16="http://schemas.microsoft.com/office/drawing/2014/main" id="{C2B03253-76BE-9B3D-FEFB-77CDC206F2A9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517815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110">
            <a:extLst>
              <a:ext uri="{FF2B5EF4-FFF2-40B4-BE49-F238E27FC236}">
                <a16:creationId xmlns:a16="http://schemas.microsoft.com/office/drawing/2014/main" id="{ADB7F36E-C1C9-E614-8F40-F16DB2422241}"/>
              </a:ext>
            </a:extLst>
          </p:cNvPr>
          <p:cNvCxnSpPr>
            <a:cxnSpLocks/>
            <a:stCxn id="30" idx="0"/>
            <a:endCxn id="5" idx="2"/>
          </p:cNvCxnSpPr>
          <p:nvPr/>
        </p:nvCxnSpPr>
        <p:spPr>
          <a:xfrm rot="5400000" flipH="1" flipV="1">
            <a:off x="4058872" y="2571145"/>
            <a:ext cx="716418" cy="335784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110">
            <a:extLst>
              <a:ext uri="{FF2B5EF4-FFF2-40B4-BE49-F238E27FC236}">
                <a16:creationId xmlns:a16="http://schemas.microsoft.com/office/drawing/2014/main" id="{9142F02E-E6AB-6EF6-AFA7-5B350DE48FB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629743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0">
            <a:extLst>
              <a:ext uri="{FF2B5EF4-FFF2-40B4-BE49-F238E27FC236}">
                <a16:creationId xmlns:a16="http://schemas.microsoft.com/office/drawing/2014/main" id="{2E55B141-648F-A1EB-372C-DBB3011A512E}"/>
              </a:ext>
            </a:extLst>
          </p:cNvPr>
          <p:cNvCxnSpPr>
            <a:cxnSpLocks/>
            <a:stCxn id="1033" idx="1"/>
            <a:endCxn id="30" idx="1"/>
          </p:cNvCxnSpPr>
          <p:nvPr/>
        </p:nvCxnSpPr>
        <p:spPr>
          <a:xfrm rot="10800000" flipV="1">
            <a:off x="1672700" y="2248752"/>
            <a:ext cx="2238560" cy="2696069"/>
          </a:xfrm>
          <a:prstGeom prst="bentConnector3">
            <a:avLst>
              <a:gd name="adj1" fmla="val 1102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CB903DDD-D854-A4EB-0E1E-B5CDE9CF0D5A}"/>
              </a:ext>
            </a:extLst>
          </p:cNvPr>
          <p:cNvSpPr txBox="1"/>
          <p:nvPr/>
        </p:nvSpPr>
        <p:spPr>
          <a:xfrm>
            <a:off x="1367432" y="2267190"/>
            <a:ext cx="2372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without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409AEBF-D46D-4033-397E-EFC49A904A6E}"/>
              </a:ext>
            </a:extLst>
          </p:cNvPr>
          <p:cNvSpPr txBox="1"/>
          <p:nvPr/>
        </p:nvSpPr>
        <p:spPr>
          <a:xfrm>
            <a:off x="6104918" y="2640163"/>
            <a:ext cx="2334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with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danger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of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F824FBD5-9B9A-5C8B-18E8-7CDC38FB3347}"/>
              </a:ext>
            </a:extLst>
          </p:cNvPr>
          <p:cNvSpPr txBox="1"/>
          <p:nvPr/>
        </p:nvSpPr>
        <p:spPr>
          <a:xfrm>
            <a:off x="6096000" y="1423190"/>
            <a:ext cx="2128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Use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033" name="Rechteck 1032">
            <a:extLst>
              <a:ext uri="{FF2B5EF4-FFF2-40B4-BE49-F238E27FC236}">
                <a16:creationId xmlns:a16="http://schemas.microsoft.com/office/drawing/2014/main" id="{11F89FFD-5768-6CAD-C6BF-D33107227F3B}"/>
              </a:ext>
            </a:extLst>
          </p:cNvPr>
          <p:cNvSpPr/>
          <p:nvPr/>
        </p:nvSpPr>
        <p:spPr>
          <a:xfrm>
            <a:off x="3911260" y="1865302"/>
            <a:ext cx="4369481" cy="766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045" name="Verbinder: gewinkelt 110">
            <a:extLst>
              <a:ext uri="{FF2B5EF4-FFF2-40B4-BE49-F238E27FC236}">
                <a16:creationId xmlns:a16="http://schemas.microsoft.com/office/drawing/2014/main" id="{F7B9B093-1960-B5B2-EA13-109E3DCB3D8C}"/>
              </a:ext>
            </a:extLst>
          </p:cNvPr>
          <p:cNvCxnSpPr>
            <a:cxnSpLocks/>
            <a:stCxn id="1033" idx="2"/>
            <a:endCxn id="5" idx="0"/>
          </p:cNvCxnSpPr>
          <p:nvPr/>
        </p:nvCxnSpPr>
        <p:spPr>
          <a:xfrm>
            <a:off x="6096001" y="2632203"/>
            <a:ext cx="0" cy="586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7FC5713-6767-7501-D8BA-D94AED99E744}"/>
              </a:ext>
            </a:extLst>
          </p:cNvPr>
          <p:cNvSpPr/>
          <p:nvPr/>
        </p:nvSpPr>
        <p:spPr>
          <a:xfrm>
            <a:off x="1367432" y="433180"/>
            <a:ext cx="9277708" cy="49312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cxnSp>
        <p:nvCxnSpPr>
          <p:cNvPr id="78" name="Verbinder: gewinkelt 110">
            <a:extLst>
              <a:ext uri="{FF2B5EF4-FFF2-40B4-BE49-F238E27FC236}">
                <a16:creationId xmlns:a16="http://schemas.microsoft.com/office/drawing/2014/main" id="{4A951E7A-6F83-6136-283F-87B9866720A0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8265947" y="3368842"/>
            <a:ext cx="191055" cy="2287810"/>
          </a:xfrm>
          <a:prstGeom prst="bentConnector2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3965079" y="1915785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Lending </a:t>
            </a:r>
          </a:p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Market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6104918" y="3957145"/>
            <a:ext cx="3185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Provide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+ lock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Deeper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better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+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more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stable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02E9F9-4167-C83D-A1F3-CF7793DB0449}"/>
              </a:ext>
            </a:extLst>
          </p:cNvPr>
          <p:cNvSpPr/>
          <p:nvPr/>
        </p:nvSpPr>
        <p:spPr>
          <a:xfrm>
            <a:off x="5030540" y="3218760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DEX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7B59EF-7262-860F-1F84-F1A54F24B557}"/>
              </a:ext>
            </a:extLst>
          </p:cNvPr>
          <p:cNvSpPr/>
          <p:nvPr/>
        </p:nvSpPr>
        <p:spPr>
          <a:xfrm>
            <a:off x="614982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Compounder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8B7B27E-2CB4-8A2F-9405-CA124492AA31}"/>
              </a:ext>
            </a:extLst>
          </p:cNvPr>
          <p:cNvSpPr/>
          <p:nvPr/>
        </p:nvSpPr>
        <p:spPr>
          <a:xfrm>
            <a:off x="8439918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Governance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3" name="Verbinder: gewinkelt 110">
            <a:extLst>
              <a:ext uri="{FF2B5EF4-FFF2-40B4-BE49-F238E27FC236}">
                <a16:creationId xmlns:a16="http://schemas.microsoft.com/office/drawing/2014/main" id="{524B7DF5-BC9B-346B-22D1-FF19B8B1DEE2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8280741" y="4944822"/>
            <a:ext cx="159177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8C4D559D-2BCA-5263-600D-46FA436E4039}"/>
              </a:ext>
            </a:extLst>
          </p:cNvPr>
          <p:cNvSpPr/>
          <p:nvPr/>
        </p:nvSpPr>
        <p:spPr>
          <a:xfrm>
            <a:off x="6102005" y="1915785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Collateralized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Stablecoin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5180AAE-9458-969D-05AC-16DEB1315CB4}"/>
              </a:ext>
            </a:extLst>
          </p:cNvPr>
          <p:cNvSpPr/>
          <p:nvPr/>
        </p:nvSpPr>
        <p:spPr>
          <a:xfrm>
            <a:off x="167270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Repeater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586755D-2EB0-1B0E-6FC6-F83895AE0C5B}"/>
              </a:ext>
            </a:extLst>
          </p:cNvPr>
          <p:cNvSpPr/>
          <p:nvPr/>
        </p:nvSpPr>
        <p:spPr>
          <a:xfrm>
            <a:off x="391126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Manual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4DB1DF-1CAA-E75B-2F85-6B4754248955}"/>
              </a:ext>
            </a:extLst>
          </p:cNvPr>
          <p:cNvSpPr txBox="1"/>
          <p:nvPr/>
        </p:nvSpPr>
        <p:spPr>
          <a:xfrm>
            <a:off x="2805796" y="3962878"/>
            <a:ext cx="318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Create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buy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preassure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Stop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depeg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E7ED36D-619D-7ECC-D0AF-1336D08F8B15}"/>
              </a:ext>
            </a:extLst>
          </p:cNvPr>
          <p:cNvSpPr/>
          <p:nvPr/>
        </p:nvSpPr>
        <p:spPr>
          <a:xfrm>
            <a:off x="5031334" y="5695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cxnSp>
        <p:nvCxnSpPr>
          <p:cNvPr id="58" name="Verbinder: gewinkelt 110">
            <a:extLst>
              <a:ext uri="{FF2B5EF4-FFF2-40B4-BE49-F238E27FC236}">
                <a16:creationId xmlns:a16="http://schemas.microsoft.com/office/drawing/2014/main" id="{59DB7DB9-5830-5EE2-D0A4-3D43B5646321}"/>
              </a:ext>
            </a:extLst>
          </p:cNvPr>
          <p:cNvCxnSpPr>
            <a:cxnSpLocks/>
            <a:stCxn id="46" idx="2"/>
            <a:endCxn id="1033" idx="0"/>
          </p:cNvCxnSpPr>
          <p:nvPr/>
        </p:nvCxnSpPr>
        <p:spPr>
          <a:xfrm flipH="1">
            <a:off x="6096001" y="1242689"/>
            <a:ext cx="794" cy="622613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110">
            <a:extLst>
              <a:ext uri="{FF2B5EF4-FFF2-40B4-BE49-F238E27FC236}">
                <a16:creationId xmlns:a16="http://schemas.microsoft.com/office/drawing/2014/main" id="{C2B03253-76BE-9B3D-FEFB-77CDC206F2A9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517815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110">
            <a:extLst>
              <a:ext uri="{FF2B5EF4-FFF2-40B4-BE49-F238E27FC236}">
                <a16:creationId xmlns:a16="http://schemas.microsoft.com/office/drawing/2014/main" id="{ADB7F36E-C1C9-E614-8F40-F16DB2422241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3761914" y="3393467"/>
            <a:ext cx="191055" cy="2238560"/>
          </a:xfrm>
          <a:prstGeom prst="bentConnector2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110">
            <a:extLst>
              <a:ext uri="{FF2B5EF4-FFF2-40B4-BE49-F238E27FC236}">
                <a16:creationId xmlns:a16="http://schemas.microsoft.com/office/drawing/2014/main" id="{9142F02E-E6AB-6EF6-AFA7-5B350DE48FB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629743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0">
            <a:extLst>
              <a:ext uri="{FF2B5EF4-FFF2-40B4-BE49-F238E27FC236}">
                <a16:creationId xmlns:a16="http://schemas.microsoft.com/office/drawing/2014/main" id="{2E55B141-648F-A1EB-372C-DBB3011A512E}"/>
              </a:ext>
            </a:extLst>
          </p:cNvPr>
          <p:cNvCxnSpPr>
            <a:cxnSpLocks/>
            <a:stCxn id="1033" idx="1"/>
            <a:endCxn id="30" idx="1"/>
          </p:cNvCxnSpPr>
          <p:nvPr/>
        </p:nvCxnSpPr>
        <p:spPr>
          <a:xfrm rot="10800000" flipV="1">
            <a:off x="1672700" y="2248752"/>
            <a:ext cx="2238560" cy="2696069"/>
          </a:xfrm>
          <a:prstGeom prst="bentConnector3">
            <a:avLst>
              <a:gd name="adj1" fmla="val 110212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CB903DDD-D854-A4EB-0E1E-B5CDE9CF0D5A}"/>
              </a:ext>
            </a:extLst>
          </p:cNvPr>
          <p:cNvSpPr txBox="1"/>
          <p:nvPr/>
        </p:nvSpPr>
        <p:spPr>
          <a:xfrm>
            <a:off x="1367432" y="2267190"/>
            <a:ext cx="2372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without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409AEBF-D46D-4033-397E-EFC49A904A6E}"/>
              </a:ext>
            </a:extLst>
          </p:cNvPr>
          <p:cNvSpPr txBox="1"/>
          <p:nvPr/>
        </p:nvSpPr>
        <p:spPr>
          <a:xfrm>
            <a:off x="6104918" y="2640163"/>
            <a:ext cx="2334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with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danger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of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F824FBD5-9B9A-5C8B-18E8-7CDC38FB3347}"/>
              </a:ext>
            </a:extLst>
          </p:cNvPr>
          <p:cNvSpPr txBox="1"/>
          <p:nvPr/>
        </p:nvSpPr>
        <p:spPr>
          <a:xfrm>
            <a:off x="6096000" y="1423190"/>
            <a:ext cx="2128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Use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033" name="Rechteck 1032">
            <a:extLst>
              <a:ext uri="{FF2B5EF4-FFF2-40B4-BE49-F238E27FC236}">
                <a16:creationId xmlns:a16="http://schemas.microsoft.com/office/drawing/2014/main" id="{11F89FFD-5768-6CAD-C6BF-D33107227F3B}"/>
              </a:ext>
            </a:extLst>
          </p:cNvPr>
          <p:cNvSpPr/>
          <p:nvPr/>
        </p:nvSpPr>
        <p:spPr>
          <a:xfrm>
            <a:off x="3911260" y="1865302"/>
            <a:ext cx="4369481" cy="7669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045" name="Verbinder: gewinkelt 110">
            <a:extLst>
              <a:ext uri="{FF2B5EF4-FFF2-40B4-BE49-F238E27FC236}">
                <a16:creationId xmlns:a16="http://schemas.microsoft.com/office/drawing/2014/main" id="{F7B9B093-1960-B5B2-EA13-109E3DCB3D8C}"/>
              </a:ext>
            </a:extLst>
          </p:cNvPr>
          <p:cNvCxnSpPr>
            <a:cxnSpLocks/>
            <a:stCxn id="1033" idx="2"/>
            <a:endCxn id="5" idx="0"/>
          </p:cNvCxnSpPr>
          <p:nvPr/>
        </p:nvCxnSpPr>
        <p:spPr>
          <a:xfrm>
            <a:off x="6096001" y="2632203"/>
            <a:ext cx="0" cy="586557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792314"/>
              </p:ext>
            </p:extLst>
          </p:nvPr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248575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1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HIGH SKILL’S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NEED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PRACTICE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DON’T YOU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2EFC55-1201-ACD8-2DFF-7167969020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/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747484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78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84405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9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755962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8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/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00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495B4AF3-CB28-2281-9B03-9BE266F31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363515"/>
              </p:ext>
            </p:extLst>
          </p:nvPr>
        </p:nvGraphicFramePr>
        <p:xfrm>
          <a:off x="1143000" y="1080548"/>
          <a:ext cx="8892540" cy="464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7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C900"/>
      </a:accent4>
      <a:accent5>
        <a:srgbClr val="FF3800"/>
      </a:accent5>
      <a:accent6>
        <a:srgbClr val="F27539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1552</Words>
  <Application>Microsoft Office PowerPoint</Application>
  <PresentationFormat>Breitbild</PresentationFormat>
  <Paragraphs>383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4" baseType="lpstr">
      <vt:lpstr>Aldrich</vt:lpstr>
      <vt:lpstr>Arial</vt:lpstr>
      <vt:lpstr>Athiti Medium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Philipp Mager</cp:lastModifiedBy>
  <cp:revision>209</cp:revision>
  <dcterms:created xsi:type="dcterms:W3CDTF">2016-11-12T04:56:49Z</dcterms:created>
  <dcterms:modified xsi:type="dcterms:W3CDTF">2023-01-27T17:03:38Z</dcterms:modified>
  <cp:category/>
</cp:coreProperties>
</file>