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75" r:id="rId26"/>
    <p:sldId id="374" r:id="rId27"/>
    <p:sldId id="377" r:id="rId28"/>
    <p:sldId id="378" r:id="rId29"/>
    <p:sldId id="355" r:id="rId30"/>
    <p:sldId id="360" r:id="rId31"/>
    <p:sldId id="350" r:id="rId32"/>
    <p:sldId id="363" r:id="rId33"/>
    <p:sldId id="368" r:id="rId34"/>
    <p:sldId id="3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00FF"/>
    <a:srgbClr val="00FFFF"/>
    <a:srgbClr val="FFC900"/>
    <a:srgbClr val="FFA500"/>
    <a:srgbClr val="FF3800"/>
    <a:srgbClr val="333333"/>
    <a:srgbClr val="FFFFFF"/>
    <a:srgbClr val="171717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ris\docs\_assets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/>
              <a:t>Voting Power Decay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4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Tabelle1!$C$4:$Z$4</c:f>
              <c:numCache>
                <c:formatCode>General</c:formatCode>
                <c:ptCount val="24"/>
                <c:pt idx="0">
                  <c:v>2.3076923076923075</c:v>
                </c:pt>
                <c:pt idx="1">
                  <c:v>1.9807692307692306</c:v>
                </c:pt>
                <c:pt idx="2">
                  <c:v>1.6538461538461537</c:v>
                </c:pt>
                <c:pt idx="3">
                  <c:v>1.3269230769230769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B-4825-B5DA-A9B5DCC271C4}"/>
            </c:ext>
          </c:extLst>
        </c:ser>
        <c:ser>
          <c:idx val="1"/>
          <c:order val="1"/>
          <c:tx>
            <c:strRef>
              <c:f>Tabelle1!$B$5</c:f>
              <c:strCache>
                <c:ptCount val="1"/>
                <c:pt idx="0">
                  <c:v>12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Tabelle1!$C$5:$Z$5</c:f>
              <c:numCache>
                <c:formatCode>General</c:formatCode>
                <c:ptCount val="24"/>
                <c:pt idx="0">
                  <c:v>2.9230769230769234</c:v>
                </c:pt>
                <c:pt idx="1">
                  <c:v>2.7628205128205128</c:v>
                </c:pt>
                <c:pt idx="2">
                  <c:v>2.6025641025641026</c:v>
                </c:pt>
                <c:pt idx="3">
                  <c:v>2.4423076923076925</c:v>
                </c:pt>
                <c:pt idx="4">
                  <c:v>2.2820512820512819</c:v>
                </c:pt>
                <c:pt idx="5">
                  <c:v>2.1217948717948718</c:v>
                </c:pt>
                <c:pt idx="6">
                  <c:v>1.9615384615384617</c:v>
                </c:pt>
                <c:pt idx="7">
                  <c:v>1.8012820512820513</c:v>
                </c:pt>
                <c:pt idx="8">
                  <c:v>1.641025641025641</c:v>
                </c:pt>
                <c:pt idx="9">
                  <c:v>1.4807692307692308</c:v>
                </c:pt>
                <c:pt idx="10">
                  <c:v>1.3205128205128205</c:v>
                </c:pt>
                <c:pt idx="11">
                  <c:v>1.1602564102564104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B-4825-B5DA-A9B5DCC271C4}"/>
            </c:ext>
          </c:extLst>
        </c:ser>
        <c:ser>
          <c:idx val="2"/>
          <c:order val="2"/>
          <c:tx>
            <c:strRef>
              <c:f>Tabelle1!$B$6</c:f>
              <c:strCache>
                <c:ptCount val="1"/>
                <c:pt idx="0">
                  <c:v>26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Tabelle1!$C$6:$Z$6</c:f>
              <c:numCache>
                <c:formatCode>General</c:formatCode>
                <c:ptCount val="24"/>
                <c:pt idx="0">
                  <c:v>4</c:v>
                </c:pt>
                <c:pt idx="1">
                  <c:v>3.8846153846153846</c:v>
                </c:pt>
                <c:pt idx="2">
                  <c:v>3.7692307692307692</c:v>
                </c:pt>
                <c:pt idx="3">
                  <c:v>3.6538461538461542</c:v>
                </c:pt>
                <c:pt idx="4">
                  <c:v>3.5384615384615388</c:v>
                </c:pt>
                <c:pt idx="5">
                  <c:v>3.4230769230769234</c:v>
                </c:pt>
                <c:pt idx="6">
                  <c:v>3.3076923076923079</c:v>
                </c:pt>
                <c:pt idx="7">
                  <c:v>3.1923076923076925</c:v>
                </c:pt>
                <c:pt idx="8">
                  <c:v>3.0769230769230771</c:v>
                </c:pt>
                <c:pt idx="9">
                  <c:v>2.9615384615384617</c:v>
                </c:pt>
                <c:pt idx="10">
                  <c:v>2.8461538461538463</c:v>
                </c:pt>
                <c:pt idx="11">
                  <c:v>2.7307692307692308</c:v>
                </c:pt>
                <c:pt idx="12">
                  <c:v>2.6153846153846154</c:v>
                </c:pt>
                <c:pt idx="13">
                  <c:v>2.5</c:v>
                </c:pt>
                <c:pt idx="14">
                  <c:v>2.3846153846153846</c:v>
                </c:pt>
                <c:pt idx="15">
                  <c:v>2.2692307692307692</c:v>
                </c:pt>
                <c:pt idx="16">
                  <c:v>2.1538461538461542</c:v>
                </c:pt>
                <c:pt idx="17">
                  <c:v>2.0384615384615383</c:v>
                </c:pt>
                <c:pt idx="18">
                  <c:v>1.9230769230769231</c:v>
                </c:pt>
                <c:pt idx="19">
                  <c:v>1.8076923076923077</c:v>
                </c:pt>
                <c:pt idx="20">
                  <c:v>1.6923076923076923</c:v>
                </c:pt>
                <c:pt idx="21">
                  <c:v>1.5769230769230771</c:v>
                </c:pt>
                <c:pt idx="22">
                  <c:v>1.4615384615384617</c:v>
                </c:pt>
                <c:pt idx="23">
                  <c:v>1.3461538461538463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B-4825-B5DA-A9B5DCC271C4}"/>
            </c:ext>
          </c:extLst>
        </c:ser>
        <c:ser>
          <c:idx val="3"/>
          <c:order val="3"/>
          <c:tx>
            <c:strRef>
              <c:f>Tabelle1!$B$7</c:f>
              <c:strCache>
                <c:ptCount val="1"/>
                <c:pt idx="0">
                  <c:v>52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Tabelle1!$C$7:$Z$7</c:f>
              <c:numCache>
                <c:formatCode>General</c:formatCode>
                <c:ptCount val="24"/>
                <c:pt idx="0">
                  <c:v>6</c:v>
                </c:pt>
                <c:pt idx="1">
                  <c:v>5.9038461538461542</c:v>
                </c:pt>
                <c:pt idx="2">
                  <c:v>5.8076923076923084</c:v>
                </c:pt>
                <c:pt idx="3">
                  <c:v>5.7115384615384617</c:v>
                </c:pt>
                <c:pt idx="4">
                  <c:v>5.6153846153846159</c:v>
                </c:pt>
                <c:pt idx="5">
                  <c:v>5.5192307692307692</c:v>
                </c:pt>
                <c:pt idx="6">
                  <c:v>5.4230769230769234</c:v>
                </c:pt>
                <c:pt idx="7">
                  <c:v>5.3269230769230775</c:v>
                </c:pt>
                <c:pt idx="8">
                  <c:v>5.2307692307692308</c:v>
                </c:pt>
                <c:pt idx="9">
                  <c:v>5.134615384615385</c:v>
                </c:pt>
                <c:pt idx="10">
                  <c:v>5.0384615384615383</c:v>
                </c:pt>
                <c:pt idx="11">
                  <c:v>4.9423076923076925</c:v>
                </c:pt>
                <c:pt idx="12">
                  <c:v>4.8461538461538467</c:v>
                </c:pt>
                <c:pt idx="13">
                  <c:v>4.75</c:v>
                </c:pt>
                <c:pt idx="14">
                  <c:v>4.6538461538461542</c:v>
                </c:pt>
                <c:pt idx="15">
                  <c:v>4.5576923076923084</c:v>
                </c:pt>
                <c:pt idx="16">
                  <c:v>4.4615384615384617</c:v>
                </c:pt>
                <c:pt idx="17">
                  <c:v>4.365384615384615</c:v>
                </c:pt>
                <c:pt idx="18">
                  <c:v>4.2692307692307701</c:v>
                </c:pt>
                <c:pt idx="19">
                  <c:v>4.1730769230769234</c:v>
                </c:pt>
                <c:pt idx="20">
                  <c:v>4.0769230769230766</c:v>
                </c:pt>
                <c:pt idx="21">
                  <c:v>3.9807692307692308</c:v>
                </c:pt>
                <c:pt idx="22">
                  <c:v>3.8846153846153846</c:v>
                </c:pt>
                <c:pt idx="23">
                  <c:v>3.7884615384615388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B-4825-B5DA-A9B5DCC271C4}"/>
            </c:ext>
          </c:extLst>
        </c:ser>
        <c:ser>
          <c:idx val="4"/>
          <c:order val="4"/>
          <c:tx>
            <c:strRef>
              <c:f>Tabelle1!$B$8</c:f>
              <c:strCache>
                <c:ptCount val="1"/>
                <c:pt idx="0">
                  <c:v>104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Tabelle1!$C$8:$Z$8</c:f>
              <c:numCache>
                <c:formatCode>General</c:formatCode>
                <c:ptCount val="24"/>
                <c:pt idx="0">
                  <c:v>10</c:v>
                </c:pt>
                <c:pt idx="1">
                  <c:v>9.9134615384615383</c:v>
                </c:pt>
                <c:pt idx="2">
                  <c:v>9.8269230769230766</c:v>
                </c:pt>
                <c:pt idx="3">
                  <c:v>9.740384615384615</c:v>
                </c:pt>
                <c:pt idx="4">
                  <c:v>9.6538461538461533</c:v>
                </c:pt>
                <c:pt idx="5">
                  <c:v>9.5673076923076916</c:v>
                </c:pt>
                <c:pt idx="6">
                  <c:v>9.4807692307692299</c:v>
                </c:pt>
                <c:pt idx="7">
                  <c:v>9.3942307692307683</c:v>
                </c:pt>
                <c:pt idx="8">
                  <c:v>9.3076923076923066</c:v>
                </c:pt>
                <c:pt idx="9">
                  <c:v>9.2211538461538467</c:v>
                </c:pt>
                <c:pt idx="10">
                  <c:v>9.134615384615385</c:v>
                </c:pt>
                <c:pt idx="11">
                  <c:v>9.0480769230769234</c:v>
                </c:pt>
                <c:pt idx="12">
                  <c:v>8.9615384615384617</c:v>
                </c:pt>
                <c:pt idx="13">
                  <c:v>8.875</c:v>
                </c:pt>
                <c:pt idx="14">
                  <c:v>8.7884615384615383</c:v>
                </c:pt>
                <c:pt idx="15">
                  <c:v>8.7019230769230766</c:v>
                </c:pt>
                <c:pt idx="16">
                  <c:v>8.615384615384615</c:v>
                </c:pt>
                <c:pt idx="17">
                  <c:v>8.5288461538461533</c:v>
                </c:pt>
                <c:pt idx="18">
                  <c:v>8.4423076923076934</c:v>
                </c:pt>
                <c:pt idx="19">
                  <c:v>8.3557692307692299</c:v>
                </c:pt>
                <c:pt idx="20">
                  <c:v>8.2692307692307701</c:v>
                </c:pt>
                <c:pt idx="21">
                  <c:v>8.1826923076923066</c:v>
                </c:pt>
                <c:pt idx="22">
                  <c:v>8.0961538461538467</c:v>
                </c:pt>
                <c:pt idx="23">
                  <c:v>8.0096153846153832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B-4825-B5DA-A9B5DCC27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267439"/>
        <c:axId val="362267855"/>
      </c:lineChart>
      <c:catAx>
        <c:axId val="36226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855"/>
        <c:crosses val="autoZero"/>
        <c:auto val="1"/>
        <c:lblAlgn val="ctr"/>
        <c:lblOffset val="100"/>
        <c:noMultiLvlLbl val="0"/>
      </c:catAx>
      <c:valAx>
        <c:axId val="3622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000" b="0" i="0" u="none" strike="noStrike" kern="1200" spc="0" baseline="0">
          <a:solidFill>
            <a:schemeClr val="bg2"/>
          </a:solidFill>
          <a:latin typeface="Aldrich" panose="02000000000000000000" pitchFamily="2" charset="0"/>
          <a:ea typeface="+mn-ea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1259305"/>
            <a:ext cx="9126638" cy="49810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50%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8961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50%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60552" y="2218232"/>
            <a:ext cx="1597326" cy="26161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111137" y="2212581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4660" y="2221247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15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>
            <a:extLst>
              <a:ext uri="{FF2B5EF4-FFF2-40B4-BE49-F238E27FC236}">
                <a16:creationId xmlns:a16="http://schemas.microsoft.com/office/drawing/2014/main" id="{46FF048B-5327-F9E0-A22A-082446EA0788}"/>
              </a:ext>
            </a:extLst>
          </p:cNvPr>
          <p:cNvSpPr/>
          <p:nvPr/>
        </p:nvSpPr>
        <p:spPr>
          <a:xfrm>
            <a:off x="916177" y="1392476"/>
            <a:ext cx="8656254" cy="44139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50%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8961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50%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72169" y="2218232"/>
            <a:ext cx="1333491" cy="261610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085524" y="2216065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3346" y="2216065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9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rot="5400000" flipH="1" flipV="1">
            <a:off x="4058872" y="2571145"/>
            <a:ext cx="716418" cy="335784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7FC5713-6767-7501-D8BA-D94AED99E744}"/>
              </a:ext>
            </a:extLst>
          </p:cNvPr>
          <p:cNvSpPr/>
          <p:nvPr/>
        </p:nvSpPr>
        <p:spPr>
          <a:xfrm>
            <a:off x="1367432" y="433180"/>
            <a:ext cx="9277708" cy="4931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761914" y="3393467"/>
            <a:ext cx="191055" cy="223856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95B4AF3-CB28-2281-9B03-9BE266F31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63515"/>
              </p:ext>
            </p:extLst>
          </p:nvPr>
        </p:nvGraphicFramePr>
        <p:xfrm>
          <a:off x="1143000" y="1080548"/>
          <a:ext cx="8892540" cy="464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Office PowerPoint</Application>
  <PresentationFormat>Breitbild</PresentationFormat>
  <Paragraphs>383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209</cp:revision>
  <dcterms:created xsi:type="dcterms:W3CDTF">2016-11-12T04:56:49Z</dcterms:created>
  <dcterms:modified xsi:type="dcterms:W3CDTF">2022-12-06T16:00:47Z</dcterms:modified>
  <cp:category/>
</cp:coreProperties>
</file>