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64" r:id="rId19"/>
    <p:sldId id="365" r:id="rId20"/>
    <p:sldId id="355" r:id="rId21"/>
    <p:sldId id="360" r:id="rId22"/>
    <p:sldId id="350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171717"/>
    <a:srgbClr val="000000"/>
    <a:srgbClr val="FF3800"/>
    <a:srgbClr val="FFA500"/>
    <a:srgbClr val="FFC900"/>
    <a:srgbClr val="00FFFF"/>
    <a:srgbClr val="DB00FF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371FC5D-86BE-ECFF-1025-7832AFECF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Breitbild</PresentationFormat>
  <Paragraphs>204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196</cp:revision>
  <dcterms:created xsi:type="dcterms:W3CDTF">2016-11-12T04:56:49Z</dcterms:created>
  <dcterms:modified xsi:type="dcterms:W3CDTF">2022-09-19T12:43:53Z</dcterms:modified>
  <cp:category/>
</cp:coreProperties>
</file>