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49" r:id="rId16"/>
    <p:sldId id="358" r:id="rId17"/>
    <p:sldId id="359" r:id="rId18"/>
    <p:sldId id="364" r:id="rId19"/>
    <p:sldId id="365" r:id="rId20"/>
    <p:sldId id="366" r:id="rId21"/>
    <p:sldId id="367" r:id="rId22"/>
    <p:sldId id="355" r:id="rId23"/>
    <p:sldId id="360" r:id="rId24"/>
    <p:sldId id="350" r:id="rId25"/>
    <p:sldId id="3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33"/>
    <a:srgbClr val="FFFFFF"/>
    <a:srgbClr val="171717"/>
    <a:srgbClr val="FF3800"/>
    <a:srgbClr val="FFA500"/>
    <a:srgbClr val="FFC900"/>
    <a:srgbClr val="00FFFF"/>
    <a:srgbClr val="DB00FF"/>
    <a:srgbClr val="507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7" autoAdjust="0"/>
    <p:restoredTop sz="94660"/>
  </p:normalViewPr>
  <p:slideViewPr>
    <p:cSldViewPr snapToGrid="0">
      <p:cViewPr>
        <p:scale>
          <a:sx n="125" d="100"/>
          <a:sy n="125" d="100"/>
        </p:scale>
        <p:origin x="229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Mager" userId="56235943ca72d9fa" providerId="LiveId" clId="{2F512F40-022E-450D-8A6F-7038E5B99537}"/>
    <pc:docChg chg="undo redo custSel addSld modSld">
      <pc:chgData name="Philipp Mager" userId="56235943ca72d9fa" providerId="LiveId" clId="{2F512F40-022E-450D-8A6F-7038E5B99537}" dt="2022-05-09T13:38:18.604" v="444" actId="167"/>
      <pc:docMkLst>
        <pc:docMk/>
      </pc:docMkLst>
      <pc:sldChg chg="modSp mod">
        <pc:chgData name="Philipp Mager" userId="56235943ca72d9fa" providerId="LiveId" clId="{2F512F40-022E-450D-8A6F-7038E5B99537}" dt="2022-05-09T09:25:10.832" v="392" actId="20577"/>
        <pc:sldMkLst>
          <pc:docMk/>
          <pc:sldMk cId="1364917989" sldId="349"/>
        </pc:sldMkLst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" creationId="{8F2F8B70-095D-43C1-9F24-5C2B55C395F5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5" creationId="{496D6672-71C1-4CCD-8801-128C71650BC5}"/>
          </ac:spMkLst>
        </pc:spChg>
        <pc:spChg chg="mod">
          <ac:chgData name="Philipp Mager" userId="56235943ca72d9fa" providerId="LiveId" clId="{2F512F40-022E-450D-8A6F-7038E5B99537}" dt="2022-05-09T09:23:53.737" v="386" actId="20577"/>
          <ac:spMkLst>
            <pc:docMk/>
            <pc:sldMk cId="1364917989" sldId="349"/>
            <ac:spMk id="17" creationId="{00000000-0000-0000-0000-00000000000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3" creationId="{E7AA3372-D168-41CE-8859-193AE98190B6}"/>
          </ac:spMkLst>
        </pc:spChg>
        <pc:spChg chg="mod">
          <ac:chgData name="Philipp Mager" userId="56235943ca72d9fa" providerId="LiveId" clId="{2F512F40-022E-450D-8A6F-7038E5B99537}" dt="2022-05-09T09:24:27.548" v="389" actId="208"/>
          <ac:spMkLst>
            <pc:docMk/>
            <pc:sldMk cId="1364917989" sldId="349"/>
            <ac:spMk id="24" creationId="{7D44B1CD-EA9C-4515-A3E4-CF9C5538407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68" creationId="{D0D088D4-316C-4A3B-97EE-8439BA0B257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4" creationId="{52EB226F-B843-4D12-9456-986E78AFE60F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5" creationId="{F2A7E1FC-9D53-4959-8CAD-4E87909F115D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6" creationId="{12C87863-4043-4B89-BC99-5BA91F3E467B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7" creationId="{28488953-87FE-47A0-869A-A8B4BDB9885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74" creationId="{DA2182B4-3EA0-4566-A851-534CDC4C2791}"/>
          </ac:spMkLst>
        </pc:spChg>
        <pc:spChg chg="mod">
          <ac:chgData name="Philipp Mager" userId="56235943ca72d9fa" providerId="LiveId" clId="{2F512F40-022E-450D-8A6F-7038E5B99537}" dt="2022-05-09T09:25:10.832" v="392" actId="20577"/>
          <ac:spMkLst>
            <pc:docMk/>
            <pc:sldMk cId="1364917989" sldId="349"/>
            <ac:spMk id="183" creationId="{790CBD53-B2D7-483C-85E9-1805F483368C}"/>
          </ac:spMkLst>
        </pc:spChg>
      </pc:sldChg>
      <pc:sldChg chg="addSp modSp mod">
        <pc:chgData name="Philipp Mager" userId="56235943ca72d9fa" providerId="LiveId" clId="{2F512F40-022E-450D-8A6F-7038E5B99537}" dt="2022-04-19T10:25:58.140" v="3" actId="1076"/>
        <pc:sldMkLst>
          <pc:docMk/>
          <pc:sldMk cId="1321083453" sldId="355"/>
        </pc:sldMkLst>
        <pc:graphicFrameChg chg="add mod">
          <ac:chgData name="Philipp Mager" userId="56235943ca72d9fa" providerId="LiveId" clId="{2F512F40-022E-450D-8A6F-7038E5B99537}" dt="2022-04-19T10:25:58.140" v="3" actId="1076"/>
          <ac:graphicFrameMkLst>
            <pc:docMk/>
            <pc:sldMk cId="1321083453" sldId="355"/>
            <ac:graphicFrameMk id="4" creationId="{53A2048F-2791-4245-AC05-39EB96630990}"/>
          </ac:graphicFrameMkLst>
        </pc:graphicFrameChg>
        <pc:graphicFrameChg chg="mod">
          <ac:chgData name="Philipp Mager" userId="56235943ca72d9fa" providerId="LiveId" clId="{2F512F40-022E-450D-8A6F-7038E5B99537}" dt="2022-04-19T10:25:55.177" v="0" actId="1076"/>
          <ac:graphicFrameMkLst>
            <pc:docMk/>
            <pc:sldMk cId="1321083453" sldId="355"/>
            <ac:graphicFrameMk id="5" creationId="{53A2048F-2791-4245-AC05-39EB96630990}"/>
          </ac:graphicFrameMkLst>
        </pc:graphicFrameChg>
      </pc:sldChg>
      <pc:sldChg chg="addSp delSp modSp add mod">
        <pc:chgData name="Philipp Mager" userId="56235943ca72d9fa" providerId="LiveId" clId="{2F512F40-022E-450D-8A6F-7038E5B99537}" dt="2022-05-07T16:55:10.212" v="253"/>
        <pc:sldMkLst>
          <pc:docMk/>
          <pc:sldMk cId="1360597729" sldId="356"/>
        </pc:sldMkLst>
        <pc:spChg chg="add del mod">
          <ac:chgData name="Philipp Mager" userId="56235943ca72d9fa" providerId="LiveId" clId="{2F512F40-022E-450D-8A6F-7038E5B99537}" dt="2022-05-07T16:33:13.130" v="182" actId="478"/>
          <ac:spMkLst>
            <pc:docMk/>
            <pc:sldMk cId="1360597729" sldId="356"/>
            <ac:spMk id="2" creationId="{0669C259-415C-4B89-9E54-5105E6236141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3" creationId="{BDB25E95-7E17-4363-A723-5293506CBD83}"/>
          </ac:spMkLst>
        </pc:spChg>
        <pc:spChg chg="del mod">
          <ac:chgData name="Philipp Mager" userId="56235943ca72d9fa" providerId="LiveId" clId="{2F512F40-022E-450D-8A6F-7038E5B99537}" dt="2022-05-07T16:33:12.062" v="180" actId="478"/>
          <ac:spMkLst>
            <pc:docMk/>
            <pc:sldMk cId="1360597729" sldId="356"/>
            <ac:spMk id="4" creationId="{5942852B-B521-4F5E-B239-E1A0C2B35C00}"/>
          </ac:spMkLst>
        </pc:spChg>
        <pc:spChg chg="del mod">
          <ac:chgData name="Philipp Mager" userId="56235943ca72d9fa" providerId="LiveId" clId="{2F512F40-022E-450D-8A6F-7038E5B99537}" dt="2022-05-07T16:33:12.700" v="181" actId="478"/>
          <ac:spMkLst>
            <pc:docMk/>
            <pc:sldMk cId="1360597729" sldId="356"/>
            <ac:spMk id="5" creationId="{6E155484-646B-4646-8C5E-24537ED6AE59}"/>
          </ac:spMkLst>
        </pc:spChg>
        <pc:spChg chg="add del mod">
          <ac:chgData name="Philipp Mager" userId="56235943ca72d9fa" providerId="LiveId" clId="{2F512F40-022E-450D-8A6F-7038E5B99537}" dt="2022-05-07T15:16:54.243" v="29"/>
          <ac:spMkLst>
            <pc:docMk/>
            <pc:sldMk cId="1360597729" sldId="356"/>
            <ac:spMk id="6" creationId="{D97931E1-6BAD-4D4C-B571-0C4FAD689292}"/>
          </ac:spMkLst>
        </pc:spChg>
        <pc:spChg chg="add del mod">
          <ac:chgData name="Philipp Mager" userId="56235943ca72d9fa" providerId="LiveId" clId="{2F512F40-022E-450D-8A6F-7038E5B99537}" dt="2022-05-07T15:18:58.368" v="58" actId="478"/>
          <ac:spMkLst>
            <pc:docMk/>
            <pc:sldMk cId="1360597729" sldId="356"/>
            <ac:spMk id="7" creationId="{E730F66A-BAAD-461D-8BFD-245C96571984}"/>
          </ac:spMkLst>
        </pc:spChg>
        <pc:spChg chg="add del mod">
          <ac:chgData name="Philipp Mager" userId="56235943ca72d9fa" providerId="LiveId" clId="{2F512F40-022E-450D-8A6F-7038E5B99537}" dt="2022-05-07T16:33:13.835" v="183" actId="478"/>
          <ac:spMkLst>
            <pc:docMk/>
            <pc:sldMk cId="1360597729" sldId="356"/>
            <ac:spMk id="8" creationId="{FC177E9B-F596-49F4-977D-4DF6A58C1AB2}"/>
          </ac:spMkLst>
        </pc:spChg>
        <pc:spChg chg="add mod">
          <ac:chgData name="Philipp Mager" userId="56235943ca72d9fa" providerId="LiveId" clId="{2F512F40-022E-450D-8A6F-7038E5B99537}" dt="2022-05-07T16:33:49.256" v="188" actId="207"/>
          <ac:spMkLst>
            <pc:docMk/>
            <pc:sldMk cId="1360597729" sldId="356"/>
            <ac:spMk id="9" creationId="{D1528213-269E-4322-BB49-AD92B51CCF6D}"/>
          </ac:spMkLst>
        </pc:spChg>
        <pc:spChg chg="add mod topLvl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0" creationId="{D1C9F96E-66B3-48DE-87B9-4CF95A789CAB}"/>
          </ac:spMkLst>
        </pc:spChg>
        <pc:spChg chg="add mod topLvl">
          <ac:chgData name="Philipp Mager" userId="56235943ca72d9fa" providerId="LiveId" clId="{2F512F40-022E-450D-8A6F-7038E5B99537}" dt="2022-05-07T16:52:35.794" v="204" actId="1076"/>
          <ac:spMkLst>
            <pc:docMk/>
            <pc:sldMk cId="1360597729" sldId="356"/>
            <ac:spMk id="11" creationId="{2C8142BD-089D-4F6A-BAD9-070D85FD96EB}"/>
          </ac:spMkLst>
        </pc:spChg>
        <pc:spChg chg="add del mod">
          <ac:chgData name="Philipp Mager" userId="56235943ca72d9fa" providerId="LiveId" clId="{2F512F40-022E-450D-8A6F-7038E5B99537}" dt="2022-05-07T16:13:41.453" v="126" actId="478"/>
          <ac:spMkLst>
            <pc:docMk/>
            <pc:sldMk cId="1360597729" sldId="356"/>
            <ac:spMk id="13" creationId="{091AC43C-1055-497E-A664-025659C402A3}"/>
          </ac:spMkLst>
        </pc:spChg>
        <pc:spChg chg="add del mod">
          <ac:chgData name="Philipp Mager" userId="56235943ca72d9fa" providerId="LiveId" clId="{2F512F40-022E-450D-8A6F-7038E5B99537}" dt="2022-05-07T16:13:20.560" v="120" actId="478"/>
          <ac:spMkLst>
            <pc:docMk/>
            <pc:sldMk cId="1360597729" sldId="356"/>
            <ac:spMk id="14" creationId="{6B1E862F-951E-435C-8F9F-6B9F4747A797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5" creationId="{BAD0ACD5-EF69-4D61-AAD9-A59F590C9E3A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6" creationId="{A2386B67-643F-4BE6-BFC7-4D4829715C0C}"/>
          </ac:spMkLst>
        </pc:spChg>
        <pc:spChg chg="add del mod">
          <ac:chgData name="Philipp Mager" userId="56235943ca72d9fa" providerId="LiveId" clId="{2F512F40-022E-450D-8A6F-7038E5B99537}" dt="2022-05-07T16:15:07.563" v="165"/>
          <ac:spMkLst>
            <pc:docMk/>
            <pc:sldMk cId="1360597729" sldId="356"/>
            <ac:spMk id="17" creationId="{E554927E-9757-44EE-B027-01A03EA75D9F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8" creationId="{402FFCED-4192-4218-B313-A493304BCA10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9" creationId="{F060A192-6D98-4658-956D-B11CE5168446}"/>
          </ac:spMkLst>
        </pc:spChg>
        <pc:spChg chg="add mod ord">
          <ac:chgData name="Philipp Mager" userId="56235943ca72d9fa" providerId="LiveId" clId="{2F512F40-022E-450D-8A6F-7038E5B99537}" dt="2022-05-07T16:33:43.768" v="187" actId="167"/>
          <ac:spMkLst>
            <pc:docMk/>
            <pc:sldMk cId="1360597729" sldId="356"/>
            <ac:spMk id="20" creationId="{80D79191-8F94-4294-9BBF-5752FCB71B6A}"/>
          </ac:spMkLst>
        </pc:spChg>
        <pc:spChg chg="add del mod">
          <ac:chgData name="Philipp Mager" userId="56235943ca72d9fa" providerId="LiveId" clId="{2F512F40-022E-450D-8A6F-7038E5B99537}" dt="2022-05-07T16:36:20.775" v="190"/>
          <ac:spMkLst>
            <pc:docMk/>
            <pc:sldMk cId="1360597729" sldId="356"/>
            <ac:spMk id="21" creationId="{E4CB73D0-2D1C-4076-AC22-005D6A785F09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2" creationId="{9C8EEE08-DD3A-4C43-A12D-A50943F23DF1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3" creationId="{0EE90E4F-9751-41AB-A7BC-01FF3BDD2637}"/>
          </ac:spMkLst>
        </pc:spChg>
        <pc:spChg chg="add del mod">
          <ac:chgData name="Philipp Mager" userId="56235943ca72d9fa" providerId="LiveId" clId="{2F512F40-022E-450D-8A6F-7038E5B99537}" dt="2022-05-07T16:52:08.355" v="196" actId="478"/>
          <ac:spMkLst>
            <pc:docMk/>
            <pc:sldMk cId="1360597729" sldId="356"/>
            <ac:spMk id="24" creationId="{FFF03167-6B36-4D4F-B0A4-6976DF524CAC}"/>
          </ac:spMkLst>
        </pc:spChg>
        <pc:spChg chg="add del mod">
          <ac:chgData name="Philipp Mager" userId="56235943ca72d9fa" providerId="LiveId" clId="{2F512F40-022E-450D-8A6F-7038E5B99537}" dt="2022-05-07T16:52:09.317" v="197" actId="478"/>
          <ac:spMkLst>
            <pc:docMk/>
            <pc:sldMk cId="1360597729" sldId="356"/>
            <ac:spMk id="25" creationId="{86ADDBB6-BE49-46AE-BD9A-5ED9A4772BFE}"/>
          </ac:spMkLst>
        </pc:spChg>
        <pc:spChg chg="add mod">
          <ac:chgData name="Philipp Mager" userId="56235943ca72d9fa" providerId="LiveId" clId="{2F512F40-022E-450D-8A6F-7038E5B99537}" dt="2022-05-07T16:53:46.189" v="215" actId="1076"/>
          <ac:spMkLst>
            <pc:docMk/>
            <pc:sldMk cId="1360597729" sldId="356"/>
            <ac:spMk id="26" creationId="{1CF1265E-557E-4133-B8F6-96735CC24B45}"/>
          </ac:spMkLst>
        </pc:spChg>
        <pc:spChg chg="add mod">
          <ac:chgData name="Philipp Mager" userId="56235943ca72d9fa" providerId="LiveId" clId="{2F512F40-022E-450D-8A6F-7038E5B99537}" dt="2022-05-07T16:53:50.177" v="216" actId="1076"/>
          <ac:spMkLst>
            <pc:docMk/>
            <pc:sldMk cId="1360597729" sldId="356"/>
            <ac:spMk id="27" creationId="{BEB76263-1E76-4E06-B457-318723001BE7}"/>
          </ac:spMkLst>
        </pc:spChg>
        <pc:spChg chg="add mod">
          <ac:chgData name="Philipp Mager" userId="56235943ca72d9fa" providerId="LiveId" clId="{2F512F40-022E-450D-8A6F-7038E5B99537}" dt="2022-05-07T16:54:18.260" v="247" actId="1038"/>
          <ac:spMkLst>
            <pc:docMk/>
            <pc:sldMk cId="1360597729" sldId="356"/>
            <ac:spMk id="28" creationId="{89C66324-ACD0-4464-B092-A6AAC7A1895A}"/>
          </ac:spMkLst>
        </pc:spChg>
        <pc:spChg chg="add del mod">
          <ac:chgData name="Philipp Mager" userId="56235943ca72d9fa" providerId="LiveId" clId="{2F512F40-022E-450D-8A6F-7038E5B99537}" dt="2022-05-07T16:52:10.916" v="198" actId="478"/>
          <ac:spMkLst>
            <pc:docMk/>
            <pc:sldMk cId="1360597729" sldId="356"/>
            <ac:spMk id="29" creationId="{CDD46487-3607-48D2-A6D9-5E2F0607D2AB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0" creationId="{063CB71D-BCD1-47DE-935A-AF8A93D39735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1" creationId="{F3132209-3165-4422-A7B7-AF8AD28F6487}"/>
          </ac:spMkLst>
        </pc:spChg>
        <pc:spChg chg="add mod topLvl">
          <ac:chgData name="Philipp Mager" userId="56235943ca72d9fa" providerId="LiveId" clId="{2F512F40-022E-450D-8A6F-7038E5B99537}" dt="2022-05-07T16:55:06.379" v="252" actId="165"/>
          <ac:spMkLst>
            <pc:docMk/>
            <pc:sldMk cId="1360597729" sldId="356"/>
            <ac:spMk id="32" creationId="{379E595F-F120-4854-99C5-A684F9D781BE}"/>
          </ac:spMkLst>
        </pc:spChg>
        <pc:spChg chg="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34" creationId="{583F4B4A-62BD-4AF5-8245-0FEE9228A8F4}"/>
          </ac:spMkLst>
        </pc:spChg>
        <pc:spChg chg="mod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5" creationId="{7D6361CD-66ED-4C31-A6B2-5EF44747C4C4}"/>
          </ac:spMkLst>
        </pc:spChg>
        <pc:grpChg chg="add del mod">
          <ac:chgData name="Philipp Mager" userId="56235943ca72d9fa" providerId="LiveId" clId="{2F512F40-022E-450D-8A6F-7038E5B99537}" dt="2022-05-07T16:32:33.852" v="178" actId="165"/>
          <ac:grpSpMkLst>
            <pc:docMk/>
            <pc:sldMk cId="1360597729" sldId="356"/>
            <ac:grpSpMk id="12" creationId="{2C0BCE11-1C7D-402C-BF1F-78439F166EC8}"/>
          </ac:grpSpMkLst>
        </pc:grpChg>
        <pc:grpChg chg="add del mod">
          <ac:chgData name="Philipp Mager" userId="56235943ca72d9fa" providerId="LiveId" clId="{2F512F40-022E-450D-8A6F-7038E5B99537}" dt="2022-05-07T16:55:06.379" v="252" actId="165"/>
          <ac:grpSpMkLst>
            <pc:docMk/>
            <pc:sldMk cId="1360597729" sldId="356"/>
            <ac:grpSpMk id="33" creationId="{DDAB8EE1-F30D-464F-8AC2-92CF4D79E66B}"/>
          </ac:grpSpMkLst>
        </pc:grpChg>
      </pc:sldChg>
      <pc:sldChg chg="addSp delSp modSp new mod">
        <pc:chgData name="Philipp Mager" userId="56235943ca72d9fa" providerId="LiveId" clId="{2F512F40-022E-450D-8A6F-7038E5B99537}" dt="2022-05-09T13:38:18.604" v="444" actId="167"/>
        <pc:sldMkLst>
          <pc:docMk/>
          <pc:sldMk cId="1594749342" sldId="357"/>
        </pc:sldMkLst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2" creationId="{A77C4439-DC0C-4009-99C0-CD0C0104FECD}"/>
          </ac:spMkLst>
        </pc:spChg>
        <pc:spChg chg="del">
          <ac:chgData name="Philipp Mager" userId="56235943ca72d9fa" providerId="LiveId" clId="{2F512F40-022E-450D-8A6F-7038E5B99537}" dt="2022-05-07T16:55:23.077" v="255" actId="478"/>
          <ac:spMkLst>
            <pc:docMk/>
            <pc:sldMk cId="1594749342" sldId="357"/>
            <ac:spMk id="2" creationId="{DD0A5913-F8EC-4D79-B3C5-98B1B0213CC5}"/>
          </ac:spMkLst>
        </pc:spChg>
        <pc:spChg chg="add mod ord">
          <ac:chgData name="Philipp Mager" userId="56235943ca72d9fa" providerId="LiveId" clId="{2F512F40-022E-450D-8A6F-7038E5B99537}" dt="2022-05-09T13:37:13.867" v="426" actId="167"/>
          <ac:spMkLst>
            <pc:docMk/>
            <pc:sldMk cId="1594749342" sldId="357"/>
            <ac:spMk id="3" creationId="{784BEEED-9E96-49B5-822A-135C64CA798A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4" creationId="{43F7E6DF-35E2-409E-9546-69CEF7B43308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5" creationId="{70011462-8A3A-4D20-90EC-E5A7CD331711}"/>
          </ac:spMkLst>
        </pc:spChg>
        <pc:spChg chg="add del mod">
          <ac:chgData name="Philipp Mager" userId="56235943ca72d9fa" providerId="LiveId" clId="{2F512F40-022E-450D-8A6F-7038E5B99537}" dt="2022-05-09T13:06:16.069" v="418" actId="478"/>
          <ac:spMkLst>
            <pc:docMk/>
            <pc:sldMk cId="1594749342" sldId="357"/>
            <ac:spMk id="6" creationId="{206B7C46-A57E-419B-98EB-FAEA4B65122A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7" creationId="{E59848C0-D8E6-45F2-8D01-53BBA77AE04E}"/>
          </ac:spMkLst>
        </pc:spChg>
        <pc:spChg chg="add mod">
          <ac:chgData name="Philipp Mager" userId="56235943ca72d9fa" providerId="LiveId" clId="{2F512F40-022E-450D-8A6F-7038E5B99537}" dt="2022-05-07T20:32:05.959" v="376" actId="207"/>
          <ac:spMkLst>
            <pc:docMk/>
            <pc:sldMk cId="1594749342" sldId="357"/>
            <ac:spMk id="8" creationId="{B9E32616-1550-4DB9-A677-68B0B7982422}"/>
          </ac:spMkLst>
        </pc:spChg>
        <pc:spChg chg="add del mod">
          <ac:chgData name="Philipp Mager" userId="56235943ca72d9fa" providerId="LiveId" clId="{2F512F40-022E-450D-8A6F-7038E5B99537}" dt="2022-05-09T13:04:24.787" v="396"/>
          <ac:spMkLst>
            <pc:docMk/>
            <pc:sldMk cId="1594749342" sldId="357"/>
            <ac:spMk id="9" creationId="{675F4F40-DEAA-41A2-BE2D-CA33837D8194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9" creationId="{7D4A9DF8-9D6A-4404-93D6-A7FF92DB3BC4}"/>
          </ac:spMkLst>
        </pc:spChg>
        <pc:spChg chg="del mod">
          <ac:chgData name="Philipp Mager" userId="56235943ca72d9fa" providerId="LiveId" clId="{2F512F40-022E-450D-8A6F-7038E5B99537}" dt="2022-05-09T13:38:07.733" v="441" actId="478"/>
          <ac:spMkLst>
            <pc:docMk/>
            <pc:sldMk cId="1594749342" sldId="357"/>
            <ac:spMk id="10" creationId="{DA20417E-0DDE-41C9-9739-61120A734A7F}"/>
          </ac:spMkLst>
        </pc:spChg>
        <pc:spChg chg="add del mod">
          <ac:chgData name="Philipp Mager" userId="56235943ca72d9fa" providerId="LiveId" clId="{2F512F40-022E-450D-8A6F-7038E5B99537}" dt="2022-05-09T13:05:11.554" v="406" actId="478"/>
          <ac:spMkLst>
            <pc:docMk/>
            <pc:sldMk cId="1594749342" sldId="357"/>
            <ac:spMk id="11" creationId="{1CD30ECC-E677-45CF-AC94-565F4D407034}"/>
          </ac:spMkLst>
        </pc:spChg>
        <pc:spChg chg="add del mod">
          <ac:chgData name="Philipp Mager" userId="56235943ca72d9fa" providerId="LiveId" clId="{2F512F40-022E-450D-8A6F-7038E5B99537}" dt="2022-05-07T19:25:27.022" v="356"/>
          <ac:spMkLst>
            <pc:docMk/>
            <pc:sldMk cId="1594749342" sldId="357"/>
            <ac:spMk id="11" creationId="{B125E398-7EDB-4B39-B859-429AA3F7FB07}"/>
          </ac:spMkLst>
        </pc:spChg>
        <pc:spChg chg="add del mod">
          <ac:chgData name="Philipp Mager" userId="56235943ca72d9fa" providerId="LiveId" clId="{2F512F40-022E-450D-8A6F-7038E5B99537}" dt="2022-05-07T19:25:26.352" v="354"/>
          <ac:spMkLst>
            <pc:docMk/>
            <pc:sldMk cId="1594749342" sldId="357"/>
            <ac:spMk id="12" creationId="{1774CC18-B019-4CD0-ADE1-3BAB305804FC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12" creationId="{FD5AF7A0-9914-4DC0-A17F-46952D642E42}"/>
          </ac:spMkLst>
        </pc:spChg>
        <pc:spChg chg="add mod ord">
          <ac:chgData name="Philipp Mager" userId="56235943ca72d9fa" providerId="LiveId" clId="{2F512F40-022E-450D-8A6F-7038E5B99537}" dt="2022-05-09T13:38:18.604" v="444" actId="167"/>
          <ac:spMkLst>
            <pc:docMk/>
            <pc:sldMk cId="1594749342" sldId="357"/>
            <ac:spMk id="13" creationId="{0122E6D6-B2D1-492F-9FA8-31B15C51433A}"/>
          </ac:spMkLst>
        </pc:spChg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14" creationId="{4FA05FE7-47FA-41F7-8012-CB54C3683A7A}"/>
          </ac:spMkLst>
        </pc:spChg>
        <pc:spChg chg="mod ord">
          <ac:chgData name="Philipp Mager" userId="56235943ca72d9fa" providerId="LiveId" clId="{2F512F40-022E-450D-8A6F-7038E5B99537}" dt="2022-05-09T13:38:15.326" v="443" actId="167"/>
          <ac:spMkLst>
            <pc:docMk/>
            <pc:sldMk cId="1594749342" sldId="357"/>
            <ac:spMk id="15" creationId="{10186597-1BE0-47BB-B9CE-82E13B642E4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83D9E84-67BE-2426-8E66-2195F21C3D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2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274D04E-9402-3DD0-E815-E40175F469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701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LAXUS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64002" y="1691664"/>
            <a:ext cx="4158325" cy="1015664"/>
            <a:chOff x="3918859" y="2241334"/>
            <a:chExt cx="4158325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918859" y="2241335"/>
              <a:ext cx="5533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059" y="2241334"/>
              <a:ext cx="643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0684" y="2972055"/>
            <a:ext cx="4200805" cy="1015664"/>
            <a:chOff x="3855541" y="2241334"/>
            <a:chExt cx="420080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55541" y="2241335"/>
              <a:ext cx="679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LAXUS</a:t>
            </a:r>
            <a:r>
              <a:rPr lang="en-US" sz="2800" spc="400" dirty="0">
                <a:latin typeface="Titillium" panose="00000500000000000000" pitchFamily="50" charset="0"/>
              </a:rPr>
              <a:t> 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9508" y="781050"/>
            <a:ext cx="8864082" cy="5581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0372" y="6071400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thiti Medium" panose="00000600000000000000" pitchFamily="2" charset="-34"/>
                <a:cs typeface="Athiti Medium" panose="00000600000000000000" pitchFamily="2" charset="-34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ERIS FLOW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4" y="461010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ERIS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1" y="2583365"/>
            <a:ext cx="1242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ln>
            <a:solidFill>
              <a:srgbClr val="507DB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tx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95209" y="1921516"/>
            <a:ext cx="225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xtoken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35784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122042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276601" y="2547154"/>
            <a:ext cx="1742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27755" y="3331523"/>
            <a:ext cx="558267" cy="3421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thiti Medium" panose="00000600000000000000" pitchFamily="2" charset="-34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PRISMSWAP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LOOPSWAP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spc="400" dirty="0">
                  <a:solidFill>
                    <a:schemeClr val="tx2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/>
              </a:soli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3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7965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371FC5D-86BE-ECFF-1025-7832AFECF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10704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Creative Message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7" y="4081330"/>
            <a:ext cx="1449860" cy="5509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eck 68">
            <a:extLst>
              <a:ext uri="{FF2B5EF4-FFF2-40B4-BE49-F238E27FC236}">
                <a16:creationId xmlns:a16="http://schemas.microsoft.com/office/drawing/2014/main" id="{977A5E3C-0696-A06E-BD30-8DB0089A1650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EVMOS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ampEVMOS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95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8A951FD-FFEC-906A-9E6D-0AA6D392FEF4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EVMOS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ampEVMOS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5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792314"/>
              </p:ext>
            </p:extLst>
          </p:nvPr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248575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1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2EFC55-1201-ACD8-2DFF-7167969020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/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747484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78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84405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9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755962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8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HIGH SKILL’S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NEED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PRACTICE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DON’T YOU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C900"/>
      </a:accent4>
      <a:accent5>
        <a:srgbClr val="FF3800"/>
      </a:accent5>
      <a:accent6>
        <a:srgbClr val="F27539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Microsoft Office PowerPoint</Application>
  <PresentationFormat>Breitbild</PresentationFormat>
  <Paragraphs>256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5" baseType="lpstr">
      <vt:lpstr>Aldrich</vt:lpstr>
      <vt:lpstr>Arial</vt:lpstr>
      <vt:lpstr>Athiti Medium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Philipp Mager</cp:lastModifiedBy>
  <cp:revision>197</cp:revision>
  <dcterms:created xsi:type="dcterms:W3CDTF">2016-11-12T04:56:49Z</dcterms:created>
  <dcterms:modified xsi:type="dcterms:W3CDTF">2022-09-19T16:27:15Z</dcterms:modified>
  <cp:category/>
</cp:coreProperties>
</file>