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64" r:id="rId19"/>
    <p:sldId id="365" r:id="rId20"/>
    <p:sldId id="366" r:id="rId21"/>
    <p:sldId id="367" r:id="rId22"/>
    <p:sldId id="355" r:id="rId23"/>
    <p:sldId id="360" r:id="rId24"/>
    <p:sldId id="350" r:id="rId25"/>
    <p:sldId id="3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FFFFFF"/>
    <a:srgbClr val="171717"/>
    <a:srgbClr val="FF3800"/>
    <a:srgbClr val="FFA500"/>
    <a:srgbClr val="FFC900"/>
    <a:srgbClr val="00FFFF"/>
    <a:srgbClr val="DB00FF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5" d="100"/>
          <a:sy n="125" d="100"/>
        </p:scale>
        <p:origin x="229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371FC5D-86BE-ECFF-1025-7832AFECF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Microsoft Office PowerPoint</Application>
  <PresentationFormat>Breitbild</PresentationFormat>
  <Paragraphs>256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5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199</cp:revision>
  <dcterms:created xsi:type="dcterms:W3CDTF">2016-11-12T04:56:49Z</dcterms:created>
  <dcterms:modified xsi:type="dcterms:W3CDTF">2022-09-22T11:14:10Z</dcterms:modified>
  <cp:category/>
</cp:coreProperties>
</file>