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50" r:id="rId19"/>
    <p:sldId id="355" r:id="rId20"/>
    <p:sldId id="354" r:id="rId21"/>
    <p:sldId id="351" r:id="rId22"/>
    <p:sldId id="352" r:id="rId23"/>
    <p:sldId id="356" r:id="rId24"/>
    <p:sldId id="357" r:id="rId25"/>
    <p:sldId id="3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07DBC"/>
    <a:srgbClr val="96C83C"/>
    <a:srgbClr val="FE6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5" d="100"/>
          <a:sy n="125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APY per</a:t>
            </a:r>
            <a:r>
              <a:rPr lang="de-DE" baseline="0"/>
              <a:t> period and opportunity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arbitrage opportunity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762659"/>
              </p:ext>
            </p:extLst>
          </p:nvPr>
        </p:nvGraphicFramePr>
        <p:xfrm>
          <a:off x="3000717" y="978583"/>
          <a:ext cx="5260145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9BC4F5C4-5B7C-45DB-9C43-AC255B32DB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721660"/>
              </p:ext>
            </p:extLst>
          </p:nvPr>
        </p:nvGraphicFramePr>
        <p:xfrm>
          <a:off x="6187440" y="1174702"/>
          <a:ext cx="49301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9BC4F5C4-5B7C-45DB-9C43-AC255B32DB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F9C5D5F2-121B-46BE-A3A7-6A3C22102BBC}"/>
              </a:ext>
            </a:extLst>
          </p:cNvPr>
          <p:cNvSpPr/>
          <p:nvPr/>
        </p:nvSpPr>
        <p:spPr>
          <a:xfrm>
            <a:off x="5092700" y="1350962"/>
            <a:ext cx="2006600" cy="3422650"/>
          </a:xfrm>
          <a:custGeom>
            <a:avLst/>
            <a:gdLst>
              <a:gd name="connsiteX0" fmla="*/ 1003300 w 2006600"/>
              <a:gd name="connsiteY0" fmla="*/ 0 h 3422650"/>
              <a:gd name="connsiteX1" fmla="*/ 2006600 w 2006600"/>
              <a:gd name="connsiteY1" fmla="*/ 1003300 h 3422650"/>
              <a:gd name="connsiteX2" fmla="*/ 1205500 w 2006600"/>
              <a:gd name="connsiteY2" fmla="*/ 1986216 h 3422650"/>
              <a:gd name="connsiteX3" fmla="*/ 1054581 w 2006600"/>
              <a:gd name="connsiteY3" fmla="*/ 2001430 h 3422650"/>
              <a:gd name="connsiteX4" fmla="*/ 1054581 w 2006600"/>
              <a:gd name="connsiteY4" fmla="*/ 2608450 h 3422650"/>
              <a:gd name="connsiteX5" fmla="*/ 1723299 w 2006600"/>
              <a:gd name="connsiteY5" fmla="*/ 2608450 h 3422650"/>
              <a:gd name="connsiteX6" fmla="*/ 1723299 w 2006600"/>
              <a:gd name="connsiteY6" fmla="*/ 2712850 h 3422650"/>
              <a:gd name="connsiteX7" fmla="*/ 1054581 w 2006600"/>
              <a:gd name="connsiteY7" fmla="*/ 2712850 h 3422650"/>
              <a:gd name="connsiteX8" fmla="*/ 1054581 w 2006600"/>
              <a:gd name="connsiteY8" fmla="*/ 3422650 h 3422650"/>
              <a:gd name="connsiteX9" fmla="*/ 952018 w 2006600"/>
              <a:gd name="connsiteY9" fmla="*/ 3422650 h 3422650"/>
              <a:gd name="connsiteX10" fmla="*/ 952018 w 2006600"/>
              <a:gd name="connsiteY10" fmla="*/ 2712850 h 3422650"/>
              <a:gd name="connsiteX11" fmla="*/ 283299 w 2006600"/>
              <a:gd name="connsiteY11" fmla="*/ 2712850 h 3422650"/>
              <a:gd name="connsiteX12" fmla="*/ 283299 w 2006600"/>
              <a:gd name="connsiteY12" fmla="*/ 2608450 h 3422650"/>
              <a:gd name="connsiteX13" fmla="*/ 952018 w 2006600"/>
              <a:gd name="connsiteY13" fmla="*/ 2608450 h 3422650"/>
              <a:gd name="connsiteX14" fmla="*/ 952018 w 2006600"/>
              <a:gd name="connsiteY14" fmla="*/ 2001430 h 3422650"/>
              <a:gd name="connsiteX15" fmla="*/ 952018 w 2006600"/>
              <a:gd name="connsiteY15" fmla="*/ 1898650 h 3422650"/>
              <a:gd name="connsiteX16" fmla="*/ 952018 w 2006600"/>
              <a:gd name="connsiteY16" fmla="*/ 1896605 h 3422650"/>
              <a:gd name="connsiteX17" fmla="*/ 972303 w 2006600"/>
              <a:gd name="connsiteY17" fmla="*/ 1898650 h 3422650"/>
              <a:gd name="connsiteX18" fmla="*/ 1034299 w 2006600"/>
              <a:gd name="connsiteY18" fmla="*/ 1898650 h 3422650"/>
              <a:gd name="connsiteX19" fmla="*/ 1184374 w 2006600"/>
              <a:gd name="connsiteY19" fmla="*/ 1883521 h 3422650"/>
              <a:gd name="connsiteX20" fmla="*/ 1901775 w 2006600"/>
              <a:gd name="connsiteY20" fmla="*/ 1003300 h 3422650"/>
              <a:gd name="connsiteX21" fmla="*/ 1003300 w 2006600"/>
              <a:gd name="connsiteY21" fmla="*/ 104825 h 3422650"/>
              <a:gd name="connsiteX22" fmla="*/ 104825 w 2006600"/>
              <a:gd name="connsiteY22" fmla="*/ 1003300 h 3422650"/>
              <a:gd name="connsiteX23" fmla="*/ 0 w 2006600"/>
              <a:gd name="connsiteY23" fmla="*/ 1003300 h 3422650"/>
              <a:gd name="connsiteX24" fmla="*/ 1003300 w 2006600"/>
              <a:gd name="connsiteY24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6600" h="3422650">
                <a:moveTo>
                  <a:pt x="1003300" y="0"/>
                </a:moveTo>
                <a:cubicBezTo>
                  <a:pt x="1557407" y="0"/>
                  <a:pt x="2006600" y="449193"/>
                  <a:pt x="2006600" y="1003300"/>
                </a:cubicBezTo>
                <a:cubicBezTo>
                  <a:pt x="2006600" y="1488144"/>
                  <a:pt x="1662687" y="1892662"/>
                  <a:pt x="1205500" y="1986216"/>
                </a:cubicBezTo>
                <a:lnTo>
                  <a:pt x="1054581" y="2001430"/>
                </a:lnTo>
                <a:lnTo>
                  <a:pt x="1054581" y="2608450"/>
                </a:lnTo>
                <a:lnTo>
                  <a:pt x="1723299" y="2608450"/>
                </a:lnTo>
                <a:lnTo>
                  <a:pt x="1723299" y="2712850"/>
                </a:lnTo>
                <a:lnTo>
                  <a:pt x="1054581" y="2712850"/>
                </a:lnTo>
                <a:lnTo>
                  <a:pt x="1054581" y="3422650"/>
                </a:lnTo>
                <a:lnTo>
                  <a:pt x="952018" y="3422650"/>
                </a:lnTo>
                <a:lnTo>
                  <a:pt x="952018" y="2712850"/>
                </a:lnTo>
                <a:lnTo>
                  <a:pt x="283299" y="2712850"/>
                </a:lnTo>
                <a:lnTo>
                  <a:pt x="283299" y="2608450"/>
                </a:lnTo>
                <a:lnTo>
                  <a:pt x="952018" y="2608450"/>
                </a:lnTo>
                <a:lnTo>
                  <a:pt x="952018" y="2001430"/>
                </a:lnTo>
                <a:lnTo>
                  <a:pt x="952018" y="1898650"/>
                </a:lnTo>
                <a:lnTo>
                  <a:pt x="952018" y="1896605"/>
                </a:lnTo>
                <a:lnTo>
                  <a:pt x="972303" y="1898650"/>
                </a:lnTo>
                <a:lnTo>
                  <a:pt x="1034299" y="1898650"/>
                </a:lnTo>
                <a:lnTo>
                  <a:pt x="1184374" y="1883521"/>
                </a:lnTo>
                <a:cubicBezTo>
                  <a:pt x="1593794" y="1799742"/>
                  <a:pt x="1901775" y="1437487"/>
                  <a:pt x="1901775" y="1003300"/>
                </a:cubicBezTo>
                <a:cubicBezTo>
                  <a:pt x="1901775" y="507086"/>
                  <a:pt x="1499514" y="104825"/>
                  <a:pt x="1003300" y="104825"/>
                </a:cubicBezTo>
                <a:cubicBezTo>
                  <a:pt x="507086" y="104825"/>
                  <a:pt x="104825" y="507086"/>
                  <a:pt x="104825" y="1003300"/>
                </a:cubicBezTo>
                <a:lnTo>
                  <a:pt x="0" y="1003300"/>
                </a:lnTo>
                <a:cubicBezTo>
                  <a:pt x="0" y="449193"/>
                  <a:pt x="449193" y="0"/>
                  <a:pt x="1003300" y="0"/>
                </a:cubicBezTo>
                <a:close/>
              </a:path>
            </a:pathLst>
          </a:cu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Halbbogen 27">
            <a:extLst>
              <a:ext uri="{FF2B5EF4-FFF2-40B4-BE49-F238E27FC236}">
                <a16:creationId xmlns:a16="http://schemas.microsoft.com/office/drawing/2014/main" id="{476A13DA-3053-4FF0-84F1-63842EAC7548}"/>
              </a:ext>
            </a:extLst>
          </p:cNvPr>
          <p:cNvSpPr/>
          <p:nvPr/>
        </p:nvSpPr>
        <p:spPr>
          <a:xfrm rot="16200000">
            <a:off x="5586412" y="1885949"/>
            <a:ext cx="1019175" cy="1019175"/>
          </a:xfrm>
          <a:prstGeom prst="blockArc">
            <a:avLst>
              <a:gd name="adj1" fmla="val 10800000"/>
              <a:gd name="adj2" fmla="val 2894389"/>
              <a:gd name="adj3" fmla="val 6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A31A39C0-DB0C-4DAA-9CA2-AC6CBA447F0E}"/>
              </a:ext>
            </a:extLst>
          </p:cNvPr>
          <p:cNvSpPr/>
          <p:nvPr/>
        </p:nvSpPr>
        <p:spPr>
          <a:xfrm>
            <a:off x="5092700" y="1350962"/>
            <a:ext cx="2006600" cy="3422650"/>
          </a:xfrm>
          <a:custGeom>
            <a:avLst/>
            <a:gdLst>
              <a:gd name="connsiteX0" fmla="*/ 1003300 w 2006600"/>
              <a:gd name="connsiteY0" fmla="*/ 0 h 3422650"/>
              <a:gd name="connsiteX1" fmla="*/ 2006600 w 2006600"/>
              <a:gd name="connsiteY1" fmla="*/ 1003300 h 3422650"/>
              <a:gd name="connsiteX2" fmla="*/ 1205500 w 2006600"/>
              <a:gd name="connsiteY2" fmla="*/ 1986216 h 3422650"/>
              <a:gd name="connsiteX3" fmla="*/ 1054581 w 2006600"/>
              <a:gd name="connsiteY3" fmla="*/ 2001430 h 3422650"/>
              <a:gd name="connsiteX4" fmla="*/ 1054581 w 2006600"/>
              <a:gd name="connsiteY4" fmla="*/ 2608450 h 3422650"/>
              <a:gd name="connsiteX5" fmla="*/ 1723299 w 2006600"/>
              <a:gd name="connsiteY5" fmla="*/ 2608450 h 3422650"/>
              <a:gd name="connsiteX6" fmla="*/ 1723299 w 2006600"/>
              <a:gd name="connsiteY6" fmla="*/ 2712850 h 3422650"/>
              <a:gd name="connsiteX7" fmla="*/ 1054581 w 2006600"/>
              <a:gd name="connsiteY7" fmla="*/ 2712850 h 3422650"/>
              <a:gd name="connsiteX8" fmla="*/ 1054581 w 2006600"/>
              <a:gd name="connsiteY8" fmla="*/ 3422650 h 3422650"/>
              <a:gd name="connsiteX9" fmla="*/ 952018 w 2006600"/>
              <a:gd name="connsiteY9" fmla="*/ 3422650 h 3422650"/>
              <a:gd name="connsiteX10" fmla="*/ 952018 w 2006600"/>
              <a:gd name="connsiteY10" fmla="*/ 2712850 h 3422650"/>
              <a:gd name="connsiteX11" fmla="*/ 283299 w 2006600"/>
              <a:gd name="connsiteY11" fmla="*/ 2712850 h 3422650"/>
              <a:gd name="connsiteX12" fmla="*/ 283299 w 2006600"/>
              <a:gd name="connsiteY12" fmla="*/ 2608450 h 3422650"/>
              <a:gd name="connsiteX13" fmla="*/ 952018 w 2006600"/>
              <a:gd name="connsiteY13" fmla="*/ 2608450 h 3422650"/>
              <a:gd name="connsiteX14" fmla="*/ 952018 w 2006600"/>
              <a:gd name="connsiteY14" fmla="*/ 2001430 h 3422650"/>
              <a:gd name="connsiteX15" fmla="*/ 952018 w 2006600"/>
              <a:gd name="connsiteY15" fmla="*/ 1898650 h 3422650"/>
              <a:gd name="connsiteX16" fmla="*/ 952018 w 2006600"/>
              <a:gd name="connsiteY16" fmla="*/ 1896605 h 3422650"/>
              <a:gd name="connsiteX17" fmla="*/ 972303 w 2006600"/>
              <a:gd name="connsiteY17" fmla="*/ 1898650 h 3422650"/>
              <a:gd name="connsiteX18" fmla="*/ 1034299 w 2006600"/>
              <a:gd name="connsiteY18" fmla="*/ 1898650 h 3422650"/>
              <a:gd name="connsiteX19" fmla="*/ 1184374 w 2006600"/>
              <a:gd name="connsiteY19" fmla="*/ 1883521 h 3422650"/>
              <a:gd name="connsiteX20" fmla="*/ 1901775 w 2006600"/>
              <a:gd name="connsiteY20" fmla="*/ 1003300 h 3422650"/>
              <a:gd name="connsiteX21" fmla="*/ 1003300 w 2006600"/>
              <a:gd name="connsiteY21" fmla="*/ 104825 h 3422650"/>
              <a:gd name="connsiteX22" fmla="*/ 104825 w 2006600"/>
              <a:gd name="connsiteY22" fmla="*/ 1003300 h 3422650"/>
              <a:gd name="connsiteX23" fmla="*/ 0 w 2006600"/>
              <a:gd name="connsiteY23" fmla="*/ 1003300 h 3422650"/>
              <a:gd name="connsiteX24" fmla="*/ 1003300 w 2006600"/>
              <a:gd name="connsiteY24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6600" h="3422650">
                <a:moveTo>
                  <a:pt x="1003300" y="0"/>
                </a:moveTo>
                <a:cubicBezTo>
                  <a:pt x="1557407" y="0"/>
                  <a:pt x="2006600" y="449193"/>
                  <a:pt x="2006600" y="1003300"/>
                </a:cubicBezTo>
                <a:cubicBezTo>
                  <a:pt x="2006600" y="1488144"/>
                  <a:pt x="1662687" y="1892662"/>
                  <a:pt x="1205500" y="1986216"/>
                </a:cubicBezTo>
                <a:lnTo>
                  <a:pt x="1054581" y="2001430"/>
                </a:lnTo>
                <a:lnTo>
                  <a:pt x="1054581" y="2608450"/>
                </a:lnTo>
                <a:lnTo>
                  <a:pt x="1723299" y="2608450"/>
                </a:lnTo>
                <a:lnTo>
                  <a:pt x="1723299" y="2712850"/>
                </a:lnTo>
                <a:lnTo>
                  <a:pt x="1054581" y="2712850"/>
                </a:lnTo>
                <a:lnTo>
                  <a:pt x="1054581" y="3422650"/>
                </a:lnTo>
                <a:lnTo>
                  <a:pt x="952018" y="3422650"/>
                </a:lnTo>
                <a:lnTo>
                  <a:pt x="952018" y="2712850"/>
                </a:lnTo>
                <a:lnTo>
                  <a:pt x="283299" y="2712850"/>
                </a:lnTo>
                <a:lnTo>
                  <a:pt x="283299" y="2608450"/>
                </a:lnTo>
                <a:lnTo>
                  <a:pt x="952018" y="2608450"/>
                </a:lnTo>
                <a:lnTo>
                  <a:pt x="952018" y="2001430"/>
                </a:lnTo>
                <a:lnTo>
                  <a:pt x="952018" y="1898650"/>
                </a:lnTo>
                <a:lnTo>
                  <a:pt x="952018" y="1896605"/>
                </a:lnTo>
                <a:lnTo>
                  <a:pt x="972303" y="1898650"/>
                </a:lnTo>
                <a:lnTo>
                  <a:pt x="1034299" y="1898650"/>
                </a:lnTo>
                <a:lnTo>
                  <a:pt x="1184374" y="1883521"/>
                </a:lnTo>
                <a:cubicBezTo>
                  <a:pt x="1593794" y="1799742"/>
                  <a:pt x="1901775" y="1437487"/>
                  <a:pt x="1901775" y="1003300"/>
                </a:cubicBezTo>
                <a:cubicBezTo>
                  <a:pt x="1901775" y="507086"/>
                  <a:pt x="1499514" y="104825"/>
                  <a:pt x="1003300" y="104825"/>
                </a:cubicBezTo>
                <a:cubicBezTo>
                  <a:pt x="507086" y="104825"/>
                  <a:pt x="104825" y="507086"/>
                  <a:pt x="104825" y="1003300"/>
                </a:cubicBezTo>
                <a:lnTo>
                  <a:pt x="0" y="1003300"/>
                </a:lnTo>
                <a:cubicBezTo>
                  <a:pt x="0" y="449193"/>
                  <a:pt x="449193" y="0"/>
                  <a:pt x="1003300" y="0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Halbbogen 52">
            <a:extLst>
              <a:ext uri="{FF2B5EF4-FFF2-40B4-BE49-F238E27FC236}">
                <a16:creationId xmlns:a16="http://schemas.microsoft.com/office/drawing/2014/main" id="{0C91A6B6-79BC-4437-8D14-6517DBE8ED65}"/>
              </a:ext>
            </a:extLst>
          </p:cNvPr>
          <p:cNvSpPr/>
          <p:nvPr/>
        </p:nvSpPr>
        <p:spPr>
          <a:xfrm rot="16200000">
            <a:off x="5586412" y="1885949"/>
            <a:ext cx="1019175" cy="1019175"/>
          </a:xfrm>
          <a:prstGeom prst="blockArc">
            <a:avLst>
              <a:gd name="adj1" fmla="val 10800000"/>
              <a:gd name="adj2" fmla="val 2894389"/>
              <a:gd name="adj3" fmla="val 6149"/>
            </a:avLst>
          </a:prstGeom>
          <a:solidFill>
            <a:schemeClr val="accent3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992FF5-1751-46EF-ADF0-523659811DA1}"/>
              </a:ext>
            </a:extLst>
          </p:cNvPr>
          <p:cNvGrpSpPr/>
          <p:nvPr/>
        </p:nvGrpSpPr>
        <p:grpSpPr>
          <a:xfrm>
            <a:off x="8642350" y="1350962"/>
            <a:ext cx="2006600" cy="3422650"/>
            <a:chOff x="8642350" y="1350962"/>
            <a:chExt cx="2006600" cy="3422650"/>
          </a:xfrm>
        </p:grpSpPr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5ED043CF-7EEF-49D5-A43D-4990F73CC44D}"/>
                </a:ext>
              </a:extLst>
            </p:cNvPr>
            <p:cNvSpPr/>
            <p:nvPr/>
          </p:nvSpPr>
          <p:spPr>
            <a:xfrm>
              <a:off x="8642350" y="1350962"/>
              <a:ext cx="2006600" cy="3422650"/>
            </a:xfrm>
            <a:custGeom>
              <a:avLst/>
              <a:gdLst>
                <a:gd name="connsiteX0" fmla="*/ 1003300 w 2006600"/>
                <a:gd name="connsiteY0" fmla="*/ 0 h 3422650"/>
                <a:gd name="connsiteX1" fmla="*/ 2006600 w 2006600"/>
                <a:gd name="connsiteY1" fmla="*/ 1003300 h 3422650"/>
                <a:gd name="connsiteX2" fmla="*/ 1205500 w 2006600"/>
                <a:gd name="connsiteY2" fmla="*/ 1986216 h 3422650"/>
                <a:gd name="connsiteX3" fmla="*/ 1054581 w 2006600"/>
                <a:gd name="connsiteY3" fmla="*/ 2001430 h 3422650"/>
                <a:gd name="connsiteX4" fmla="*/ 1054581 w 2006600"/>
                <a:gd name="connsiteY4" fmla="*/ 2608450 h 3422650"/>
                <a:gd name="connsiteX5" fmla="*/ 1723299 w 2006600"/>
                <a:gd name="connsiteY5" fmla="*/ 2608450 h 3422650"/>
                <a:gd name="connsiteX6" fmla="*/ 1723299 w 2006600"/>
                <a:gd name="connsiteY6" fmla="*/ 2712850 h 3422650"/>
                <a:gd name="connsiteX7" fmla="*/ 1054581 w 2006600"/>
                <a:gd name="connsiteY7" fmla="*/ 2712850 h 3422650"/>
                <a:gd name="connsiteX8" fmla="*/ 1054581 w 2006600"/>
                <a:gd name="connsiteY8" fmla="*/ 3422650 h 3422650"/>
                <a:gd name="connsiteX9" fmla="*/ 952018 w 2006600"/>
                <a:gd name="connsiteY9" fmla="*/ 3422650 h 3422650"/>
                <a:gd name="connsiteX10" fmla="*/ 952018 w 2006600"/>
                <a:gd name="connsiteY10" fmla="*/ 2712850 h 3422650"/>
                <a:gd name="connsiteX11" fmla="*/ 283299 w 2006600"/>
                <a:gd name="connsiteY11" fmla="*/ 2712850 h 3422650"/>
                <a:gd name="connsiteX12" fmla="*/ 283299 w 2006600"/>
                <a:gd name="connsiteY12" fmla="*/ 2608450 h 3422650"/>
                <a:gd name="connsiteX13" fmla="*/ 952018 w 2006600"/>
                <a:gd name="connsiteY13" fmla="*/ 2608450 h 3422650"/>
                <a:gd name="connsiteX14" fmla="*/ 952018 w 2006600"/>
                <a:gd name="connsiteY14" fmla="*/ 2001430 h 3422650"/>
                <a:gd name="connsiteX15" fmla="*/ 952018 w 2006600"/>
                <a:gd name="connsiteY15" fmla="*/ 1898650 h 3422650"/>
                <a:gd name="connsiteX16" fmla="*/ 952018 w 2006600"/>
                <a:gd name="connsiteY16" fmla="*/ 1896605 h 3422650"/>
                <a:gd name="connsiteX17" fmla="*/ 972303 w 2006600"/>
                <a:gd name="connsiteY17" fmla="*/ 1898650 h 3422650"/>
                <a:gd name="connsiteX18" fmla="*/ 1034299 w 2006600"/>
                <a:gd name="connsiteY18" fmla="*/ 1898650 h 3422650"/>
                <a:gd name="connsiteX19" fmla="*/ 1184374 w 2006600"/>
                <a:gd name="connsiteY19" fmla="*/ 1883521 h 3422650"/>
                <a:gd name="connsiteX20" fmla="*/ 1901775 w 2006600"/>
                <a:gd name="connsiteY20" fmla="*/ 1003300 h 3422650"/>
                <a:gd name="connsiteX21" fmla="*/ 1003300 w 2006600"/>
                <a:gd name="connsiteY21" fmla="*/ 104825 h 3422650"/>
                <a:gd name="connsiteX22" fmla="*/ 104825 w 2006600"/>
                <a:gd name="connsiteY22" fmla="*/ 1003300 h 3422650"/>
                <a:gd name="connsiteX23" fmla="*/ 0 w 2006600"/>
                <a:gd name="connsiteY23" fmla="*/ 1003300 h 3422650"/>
                <a:gd name="connsiteX24" fmla="*/ 1003300 w 2006600"/>
                <a:gd name="connsiteY24" fmla="*/ 0 h 342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06600" h="3422650">
                  <a:moveTo>
                    <a:pt x="1003300" y="0"/>
                  </a:moveTo>
                  <a:cubicBezTo>
                    <a:pt x="1557407" y="0"/>
                    <a:pt x="2006600" y="449193"/>
                    <a:pt x="2006600" y="1003300"/>
                  </a:cubicBezTo>
                  <a:cubicBezTo>
                    <a:pt x="2006600" y="1488144"/>
                    <a:pt x="1662687" y="1892662"/>
                    <a:pt x="1205500" y="1986216"/>
                  </a:cubicBezTo>
                  <a:lnTo>
                    <a:pt x="1054581" y="2001430"/>
                  </a:lnTo>
                  <a:lnTo>
                    <a:pt x="1054581" y="2608450"/>
                  </a:lnTo>
                  <a:lnTo>
                    <a:pt x="1723299" y="2608450"/>
                  </a:lnTo>
                  <a:lnTo>
                    <a:pt x="1723299" y="2712850"/>
                  </a:lnTo>
                  <a:lnTo>
                    <a:pt x="1054581" y="2712850"/>
                  </a:lnTo>
                  <a:lnTo>
                    <a:pt x="1054581" y="3422650"/>
                  </a:lnTo>
                  <a:lnTo>
                    <a:pt x="952018" y="3422650"/>
                  </a:lnTo>
                  <a:lnTo>
                    <a:pt x="952018" y="2712850"/>
                  </a:lnTo>
                  <a:lnTo>
                    <a:pt x="283299" y="2712850"/>
                  </a:lnTo>
                  <a:lnTo>
                    <a:pt x="283299" y="2608450"/>
                  </a:lnTo>
                  <a:lnTo>
                    <a:pt x="952018" y="2608450"/>
                  </a:lnTo>
                  <a:lnTo>
                    <a:pt x="952018" y="2001430"/>
                  </a:lnTo>
                  <a:lnTo>
                    <a:pt x="952018" y="1898650"/>
                  </a:lnTo>
                  <a:lnTo>
                    <a:pt x="952018" y="1896605"/>
                  </a:lnTo>
                  <a:lnTo>
                    <a:pt x="972303" y="1898650"/>
                  </a:lnTo>
                  <a:lnTo>
                    <a:pt x="1034299" y="1898650"/>
                  </a:lnTo>
                  <a:lnTo>
                    <a:pt x="1184374" y="1883521"/>
                  </a:lnTo>
                  <a:cubicBezTo>
                    <a:pt x="1593794" y="1799742"/>
                    <a:pt x="1901775" y="1437487"/>
                    <a:pt x="1901775" y="1003300"/>
                  </a:cubicBezTo>
                  <a:cubicBezTo>
                    <a:pt x="1901775" y="507086"/>
                    <a:pt x="1499514" y="104825"/>
                    <a:pt x="1003300" y="104825"/>
                  </a:cubicBezTo>
                  <a:cubicBezTo>
                    <a:pt x="507086" y="104825"/>
                    <a:pt x="104825" y="507086"/>
                    <a:pt x="104825" y="1003300"/>
                  </a:cubicBezTo>
                  <a:lnTo>
                    <a:pt x="0" y="1003300"/>
                  </a:lnTo>
                  <a:cubicBezTo>
                    <a:pt x="0" y="449193"/>
                    <a:pt x="449193" y="0"/>
                    <a:pt x="1003300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7883F02E-3E91-4C19-80C4-F43C465DA860}"/>
                </a:ext>
              </a:extLst>
            </p:cNvPr>
            <p:cNvSpPr/>
            <p:nvPr/>
          </p:nvSpPr>
          <p:spPr>
            <a:xfrm rot="16200000">
              <a:off x="9136062" y="1885949"/>
              <a:ext cx="1019175" cy="1019175"/>
            </a:xfrm>
            <a:prstGeom prst="blockArc">
              <a:avLst>
                <a:gd name="adj1" fmla="val 10800000"/>
                <a:gd name="adj2" fmla="val 2894389"/>
                <a:gd name="adj3" fmla="val 6149"/>
              </a:avLst>
            </a:prstGeom>
            <a:solidFill>
              <a:schemeClr val="accent3"/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6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9BC4F5C4-5B7C-45DB-9C43-AC255B32DB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3">
                <a:lumMod val="50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F9C5D5F2-121B-46BE-A3A7-6A3C22102BBC}"/>
              </a:ext>
            </a:extLst>
          </p:cNvPr>
          <p:cNvSpPr/>
          <p:nvPr/>
        </p:nvSpPr>
        <p:spPr>
          <a:xfrm>
            <a:off x="5092700" y="1350962"/>
            <a:ext cx="2006600" cy="3422650"/>
          </a:xfrm>
          <a:custGeom>
            <a:avLst/>
            <a:gdLst>
              <a:gd name="connsiteX0" fmla="*/ 1003300 w 2006600"/>
              <a:gd name="connsiteY0" fmla="*/ 0 h 3422650"/>
              <a:gd name="connsiteX1" fmla="*/ 2006600 w 2006600"/>
              <a:gd name="connsiteY1" fmla="*/ 1003300 h 3422650"/>
              <a:gd name="connsiteX2" fmla="*/ 1205500 w 2006600"/>
              <a:gd name="connsiteY2" fmla="*/ 1986216 h 3422650"/>
              <a:gd name="connsiteX3" fmla="*/ 1054581 w 2006600"/>
              <a:gd name="connsiteY3" fmla="*/ 2001430 h 3422650"/>
              <a:gd name="connsiteX4" fmla="*/ 1054581 w 2006600"/>
              <a:gd name="connsiteY4" fmla="*/ 2608450 h 3422650"/>
              <a:gd name="connsiteX5" fmla="*/ 1723299 w 2006600"/>
              <a:gd name="connsiteY5" fmla="*/ 2608450 h 3422650"/>
              <a:gd name="connsiteX6" fmla="*/ 1723299 w 2006600"/>
              <a:gd name="connsiteY6" fmla="*/ 2712850 h 3422650"/>
              <a:gd name="connsiteX7" fmla="*/ 1054581 w 2006600"/>
              <a:gd name="connsiteY7" fmla="*/ 2712850 h 3422650"/>
              <a:gd name="connsiteX8" fmla="*/ 1054581 w 2006600"/>
              <a:gd name="connsiteY8" fmla="*/ 3422650 h 3422650"/>
              <a:gd name="connsiteX9" fmla="*/ 952018 w 2006600"/>
              <a:gd name="connsiteY9" fmla="*/ 3422650 h 3422650"/>
              <a:gd name="connsiteX10" fmla="*/ 952018 w 2006600"/>
              <a:gd name="connsiteY10" fmla="*/ 2712850 h 3422650"/>
              <a:gd name="connsiteX11" fmla="*/ 283299 w 2006600"/>
              <a:gd name="connsiteY11" fmla="*/ 2712850 h 3422650"/>
              <a:gd name="connsiteX12" fmla="*/ 283299 w 2006600"/>
              <a:gd name="connsiteY12" fmla="*/ 2608450 h 3422650"/>
              <a:gd name="connsiteX13" fmla="*/ 952018 w 2006600"/>
              <a:gd name="connsiteY13" fmla="*/ 2608450 h 3422650"/>
              <a:gd name="connsiteX14" fmla="*/ 952018 w 2006600"/>
              <a:gd name="connsiteY14" fmla="*/ 2001430 h 3422650"/>
              <a:gd name="connsiteX15" fmla="*/ 952018 w 2006600"/>
              <a:gd name="connsiteY15" fmla="*/ 1898650 h 3422650"/>
              <a:gd name="connsiteX16" fmla="*/ 952018 w 2006600"/>
              <a:gd name="connsiteY16" fmla="*/ 1896605 h 3422650"/>
              <a:gd name="connsiteX17" fmla="*/ 972303 w 2006600"/>
              <a:gd name="connsiteY17" fmla="*/ 1898650 h 3422650"/>
              <a:gd name="connsiteX18" fmla="*/ 1034299 w 2006600"/>
              <a:gd name="connsiteY18" fmla="*/ 1898650 h 3422650"/>
              <a:gd name="connsiteX19" fmla="*/ 1184374 w 2006600"/>
              <a:gd name="connsiteY19" fmla="*/ 1883521 h 3422650"/>
              <a:gd name="connsiteX20" fmla="*/ 1901775 w 2006600"/>
              <a:gd name="connsiteY20" fmla="*/ 1003300 h 3422650"/>
              <a:gd name="connsiteX21" fmla="*/ 1003300 w 2006600"/>
              <a:gd name="connsiteY21" fmla="*/ 104825 h 3422650"/>
              <a:gd name="connsiteX22" fmla="*/ 104825 w 2006600"/>
              <a:gd name="connsiteY22" fmla="*/ 1003300 h 3422650"/>
              <a:gd name="connsiteX23" fmla="*/ 0 w 2006600"/>
              <a:gd name="connsiteY23" fmla="*/ 1003300 h 3422650"/>
              <a:gd name="connsiteX24" fmla="*/ 1003300 w 2006600"/>
              <a:gd name="connsiteY24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6600" h="3422650">
                <a:moveTo>
                  <a:pt x="1003300" y="0"/>
                </a:moveTo>
                <a:cubicBezTo>
                  <a:pt x="1557407" y="0"/>
                  <a:pt x="2006600" y="449193"/>
                  <a:pt x="2006600" y="1003300"/>
                </a:cubicBezTo>
                <a:cubicBezTo>
                  <a:pt x="2006600" y="1488144"/>
                  <a:pt x="1662687" y="1892662"/>
                  <a:pt x="1205500" y="1986216"/>
                </a:cubicBezTo>
                <a:lnTo>
                  <a:pt x="1054581" y="2001430"/>
                </a:lnTo>
                <a:lnTo>
                  <a:pt x="1054581" y="2608450"/>
                </a:lnTo>
                <a:lnTo>
                  <a:pt x="1723299" y="2608450"/>
                </a:lnTo>
                <a:lnTo>
                  <a:pt x="1723299" y="2712850"/>
                </a:lnTo>
                <a:lnTo>
                  <a:pt x="1054581" y="2712850"/>
                </a:lnTo>
                <a:lnTo>
                  <a:pt x="1054581" y="3422650"/>
                </a:lnTo>
                <a:lnTo>
                  <a:pt x="952018" y="3422650"/>
                </a:lnTo>
                <a:lnTo>
                  <a:pt x="952018" y="2712850"/>
                </a:lnTo>
                <a:lnTo>
                  <a:pt x="283299" y="2712850"/>
                </a:lnTo>
                <a:lnTo>
                  <a:pt x="283299" y="2608450"/>
                </a:lnTo>
                <a:lnTo>
                  <a:pt x="952018" y="2608450"/>
                </a:lnTo>
                <a:lnTo>
                  <a:pt x="952018" y="2001430"/>
                </a:lnTo>
                <a:lnTo>
                  <a:pt x="952018" y="1898650"/>
                </a:lnTo>
                <a:lnTo>
                  <a:pt x="952018" y="1896605"/>
                </a:lnTo>
                <a:lnTo>
                  <a:pt x="972303" y="1898650"/>
                </a:lnTo>
                <a:lnTo>
                  <a:pt x="1034299" y="1898650"/>
                </a:lnTo>
                <a:lnTo>
                  <a:pt x="1184374" y="1883521"/>
                </a:lnTo>
                <a:cubicBezTo>
                  <a:pt x="1593794" y="1799742"/>
                  <a:pt x="1901775" y="1437487"/>
                  <a:pt x="1901775" y="1003300"/>
                </a:cubicBezTo>
                <a:cubicBezTo>
                  <a:pt x="1901775" y="507086"/>
                  <a:pt x="1499514" y="104825"/>
                  <a:pt x="1003300" y="104825"/>
                </a:cubicBezTo>
                <a:cubicBezTo>
                  <a:pt x="507086" y="104825"/>
                  <a:pt x="104825" y="507086"/>
                  <a:pt x="104825" y="1003300"/>
                </a:cubicBezTo>
                <a:lnTo>
                  <a:pt x="0" y="1003300"/>
                </a:lnTo>
                <a:cubicBezTo>
                  <a:pt x="0" y="449193"/>
                  <a:pt x="449193" y="0"/>
                  <a:pt x="1003300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Halbbogen 27">
            <a:extLst>
              <a:ext uri="{FF2B5EF4-FFF2-40B4-BE49-F238E27FC236}">
                <a16:creationId xmlns:a16="http://schemas.microsoft.com/office/drawing/2014/main" id="{476A13DA-3053-4FF0-84F1-63842EAC7548}"/>
              </a:ext>
            </a:extLst>
          </p:cNvPr>
          <p:cNvSpPr/>
          <p:nvPr/>
        </p:nvSpPr>
        <p:spPr>
          <a:xfrm rot="16200000">
            <a:off x="5586412" y="1885949"/>
            <a:ext cx="1019175" cy="1019175"/>
          </a:xfrm>
          <a:prstGeom prst="blockArc">
            <a:avLst>
              <a:gd name="adj1" fmla="val 10800000"/>
              <a:gd name="adj2" fmla="val 2894389"/>
              <a:gd name="adj3" fmla="val 61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5942852B-B521-4F5E-B239-E1A0C2B35C00}"/>
              </a:ext>
            </a:extLst>
          </p:cNvPr>
          <p:cNvSpPr/>
          <p:nvPr/>
        </p:nvSpPr>
        <p:spPr>
          <a:xfrm>
            <a:off x="5092700" y="1350962"/>
            <a:ext cx="2006600" cy="3422650"/>
          </a:xfrm>
          <a:custGeom>
            <a:avLst/>
            <a:gdLst>
              <a:gd name="connsiteX0" fmla="*/ 1003300 w 2006600"/>
              <a:gd name="connsiteY0" fmla="*/ 0 h 3422650"/>
              <a:gd name="connsiteX1" fmla="*/ 2006600 w 2006600"/>
              <a:gd name="connsiteY1" fmla="*/ 1003300 h 3422650"/>
              <a:gd name="connsiteX2" fmla="*/ 1205500 w 2006600"/>
              <a:gd name="connsiteY2" fmla="*/ 1986216 h 3422650"/>
              <a:gd name="connsiteX3" fmla="*/ 1054581 w 2006600"/>
              <a:gd name="connsiteY3" fmla="*/ 2001430 h 3422650"/>
              <a:gd name="connsiteX4" fmla="*/ 1054581 w 2006600"/>
              <a:gd name="connsiteY4" fmla="*/ 2608450 h 3422650"/>
              <a:gd name="connsiteX5" fmla="*/ 1723299 w 2006600"/>
              <a:gd name="connsiteY5" fmla="*/ 2608450 h 3422650"/>
              <a:gd name="connsiteX6" fmla="*/ 1723299 w 2006600"/>
              <a:gd name="connsiteY6" fmla="*/ 2712850 h 3422650"/>
              <a:gd name="connsiteX7" fmla="*/ 1054581 w 2006600"/>
              <a:gd name="connsiteY7" fmla="*/ 2712850 h 3422650"/>
              <a:gd name="connsiteX8" fmla="*/ 1054581 w 2006600"/>
              <a:gd name="connsiteY8" fmla="*/ 3422650 h 3422650"/>
              <a:gd name="connsiteX9" fmla="*/ 952018 w 2006600"/>
              <a:gd name="connsiteY9" fmla="*/ 3422650 h 3422650"/>
              <a:gd name="connsiteX10" fmla="*/ 952018 w 2006600"/>
              <a:gd name="connsiteY10" fmla="*/ 2712850 h 3422650"/>
              <a:gd name="connsiteX11" fmla="*/ 283299 w 2006600"/>
              <a:gd name="connsiteY11" fmla="*/ 2712850 h 3422650"/>
              <a:gd name="connsiteX12" fmla="*/ 283299 w 2006600"/>
              <a:gd name="connsiteY12" fmla="*/ 2608450 h 3422650"/>
              <a:gd name="connsiteX13" fmla="*/ 952018 w 2006600"/>
              <a:gd name="connsiteY13" fmla="*/ 2608450 h 3422650"/>
              <a:gd name="connsiteX14" fmla="*/ 952018 w 2006600"/>
              <a:gd name="connsiteY14" fmla="*/ 2001430 h 3422650"/>
              <a:gd name="connsiteX15" fmla="*/ 952018 w 2006600"/>
              <a:gd name="connsiteY15" fmla="*/ 1898650 h 3422650"/>
              <a:gd name="connsiteX16" fmla="*/ 952018 w 2006600"/>
              <a:gd name="connsiteY16" fmla="*/ 1896605 h 3422650"/>
              <a:gd name="connsiteX17" fmla="*/ 972303 w 2006600"/>
              <a:gd name="connsiteY17" fmla="*/ 1898650 h 3422650"/>
              <a:gd name="connsiteX18" fmla="*/ 1034299 w 2006600"/>
              <a:gd name="connsiteY18" fmla="*/ 1898650 h 3422650"/>
              <a:gd name="connsiteX19" fmla="*/ 1184374 w 2006600"/>
              <a:gd name="connsiteY19" fmla="*/ 1883521 h 3422650"/>
              <a:gd name="connsiteX20" fmla="*/ 1901775 w 2006600"/>
              <a:gd name="connsiteY20" fmla="*/ 1003300 h 3422650"/>
              <a:gd name="connsiteX21" fmla="*/ 1003300 w 2006600"/>
              <a:gd name="connsiteY21" fmla="*/ 104825 h 3422650"/>
              <a:gd name="connsiteX22" fmla="*/ 104825 w 2006600"/>
              <a:gd name="connsiteY22" fmla="*/ 1003300 h 3422650"/>
              <a:gd name="connsiteX23" fmla="*/ 0 w 2006600"/>
              <a:gd name="connsiteY23" fmla="*/ 1003300 h 3422650"/>
              <a:gd name="connsiteX24" fmla="*/ 1003300 w 2006600"/>
              <a:gd name="connsiteY24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06600" h="3422650">
                <a:moveTo>
                  <a:pt x="1003300" y="0"/>
                </a:moveTo>
                <a:cubicBezTo>
                  <a:pt x="1557407" y="0"/>
                  <a:pt x="2006600" y="449193"/>
                  <a:pt x="2006600" y="1003300"/>
                </a:cubicBezTo>
                <a:cubicBezTo>
                  <a:pt x="2006600" y="1488144"/>
                  <a:pt x="1662687" y="1892662"/>
                  <a:pt x="1205500" y="1986216"/>
                </a:cubicBezTo>
                <a:lnTo>
                  <a:pt x="1054581" y="2001430"/>
                </a:lnTo>
                <a:lnTo>
                  <a:pt x="1054581" y="2608450"/>
                </a:lnTo>
                <a:lnTo>
                  <a:pt x="1723299" y="2608450"/>
                </a:lnTo>
                <a:lnTo>
                  <a:pt x="1723299" y="2712850"/>
                </a:lnTo>
                <a:lnTo>
                  <a:pt x="1054581" y="2712850"/>
                </a:lnTo>
                <a:lnTo>
                  <a:pt x="1054581" y="3422650"/>
                </a:lnTo>
                <a:lnTo>
                  <a:pt x="952018" y="3422650"/>
                </a:lnTo>
                <a:lnTo>
                  <a:pt x="952018" y="2712850"/>
                </a:lnTo>
                <a:lnTo>
                  <a:pt x="283299" y="2712850"/>
                </a:lnTo>
                <a:lnTo>
                  <a:pt x="283299" y="2608450"/>
                </a:lnTo>
                <a:lnTo>
                  <a:pt x="952018" y="2608450"/>
                </a:lnTo>
                <a:lnTo>
                  <a:pt x="952018" y="2001430"/>
                </a:lnTo>
                <a:lnTo>
                  <a:pt x="952018" y="1898650"/>
                </a:lnTo>
                <a:lnTo>
                  <a:pt x="952018" y="1896605"/>
                </a:lnTo>
                <a:lnTo>
                  <a:pt x="972303" y="1898650"/>
                </a:lnTo>
                <a:lnTo>
                  <a:pt x="1034299" y="1898650"/>
                </a:lnTo>
                <a:lnTo>
                  <a:pt x="1184374" y="1883521"/>
                </a:lnTo>
                <a:cubicBezTo>
                  <a:pt x="1593794" y="1799742"/>
                  <a:pt x="1901775" y="1437487"/>
                  <a:pt x="1901775" y="1003300"/>
                </a:cubicBezTo>
                <a:cubicBezTo>
                  <a:pt x="1901775" y="507086"/>
                  <a:pt x="1499514" y="104825"/>
                  <a:pt x="1003300" y="104825"/>
                </a:cubicBezTo>
                <a:cubicBezTo>
                  <a:pt x="507086" y="104825"/>
                  <a:pt x="104825" y="507086"/>
                  <a:pt x="104825" y="1003300"/>
                </a:cubicBezTo>
                <a:lnTo>
                  <a:pt x="0" y="1003300"/>
                </a:lnTo>
                <a:cubicBezTo>
                  <a:pt x="0" y="449193"/>
                  <a:pt x="449193" y="0"/>
                  <a:pt x="1003300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" name="Halbbogen 4">
            <a:extLst>
              <a:ext uri="{FF2B5EF4-FFF2-40B4-BE49-F238E27FC236}">
                <a16:creationId xmlns:a16="http://schemas.microsoft.com/office/drawing/2014/main" id="{6E155484-646B-4646-8C5E-24537ED6AE59}"/>
              </a:ext>
            </a:extLst>
          </p:cNvPr>
          <p:cNvSpPr/>
          <p:nvPr/>
        </p:nvSpPr>
        <p:spPr>
          <a:xfrm rot="16200000">
            <a:off x="5586412" y="1885949"/>
            <a:ext cx="1019175" cy="1019175"/>
          </a:xfrm>
          <a:prstGeom prst="blockArc">
            <a:avLst>
              <a:gd name="adj1" fmla="val 10800000"/>
              <a:gd name="adj2" fmla="val 2894389"/>
              <a:gd name="adj3" fmla="val 61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80D79191-8F94-4294-9BBF-5752FCB71B6A}"/>
              </a:ext>
            </a:extLst>
          </p:cNvPr>
          <p:cNvSpPr/>
          <p:nvPr/>
        </p:nvSpPr>
        <p:spPr>
          <a:xfrm>
            <a:off x="1866900" y="53340"/>
            <a:ext cx="8671560" cy="713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DB25E95-7E17-4363-A723-5293506CBD83}"/>
              </a:ext>
            </a:extLst>
          </p:cNvPr>
          <p:cNvSpPr/>
          <p:nvPr/>
        </p:nvSpPr>
        <p:spPr>
          <a:xfrm>
            <a:off x="7274306" y="3556000"/>
            <a:ext cx="1688720" cy="1688720"/>
          </a:xfrm>
          <a:prstGeom prst="ellipse">
            <a:avLst/>
          </a:prstGeom>
          <a:solidFill>
            <a:srgbClr val="FE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1528213-269E-4322-BB49-AD92B51CCF6D}"/>
              </a:ext>
            </a:extLst>
          </p:cNvPr>
          <p:cNvSpPr/>
          <p:nvPr/>
        </p:nvSpPr>
        <p:spPr>
          <a:xfrm>
            <a:off x="7439406" y="3721100"/>
            <a:ext cx="1523620" cy="1523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1C9F96E-66B3-48DE-87B9-4CF95A789CAB}"/>
              </a:ext>
            </a:extLst>
          </p:cNvPr>
          <p:cNvSpPr/>
          <p:nvPr/>
        </p:nvSpPr>
        <p:spPr>
          <a:xfrm rot="10800000">
            <a:off x="5622514" y="3556000"/>
            <a:ext cx="1688720" cy="1688720"/>
          </a:xfrm>
          <a:prstGeom prst="ellipse">
            <a:avLst/>
          </a:prstGeom>
          <a:solidFill>
            <a:srgbClr val="FE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C8142BD-089D-4F6A-BAD9-070D85FD96EB}"/>
              </a:ext>
            </a:extLst>
          </p:cNvPr>
          <p:cNvSpPr/>
          <p:nvPr/>
        </p:nvSpPr>
        <p:spPr>
          <a:xfrm rot="10800000">
            <a:off x="5622514" y="3556000"/>
            <a:ext cx="1523620" cy="1523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BAD0ACD5-EF69-4D61-AAD9-A59F590C9E3A}"/>
              </a:ext>
            </a:extLst>
          </p:cNvPr>
          <p:cNvSpPr/>
          <p:nvPr/>
        </p:nvSpPr>
        <p:spPr>
          <a:xfrm>
            <a:off x="7261314" y="3600450"/>
            <a:ext cx="63119" cy="641350"/>
          </a:xfrm>
          <a:prstGeom prst="triangle">
            <a:avLst/>
          </a:prstGeom>
          <a:solidFill>
            <a:srgbClr val="FE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A2386B67-643F-4BE6-BFC7-4D4829715C0C}"/>
              </a:ext>
            </a:extLst>
          </p:cNvPr>
          <p:cNvSpPr/>
          <p:nvPr/>
        </p:nvSpPr>
        <p:spPr>
          <a:xfrm rot="10800000">
            <a:off x="7261313" y="4540250"/>
            <a:ext cx="63119" cy="641350"/>
          </a:xfrm>
          <a:prstGeom prst="triangle">
            <a:avLst/>
          </a:prstGeom>
          <a:solidFill>
            <a:srgbClr val="FE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02FFCED-4192-4218-B313-A493304BCA10}"/>
              </a:ext>
            </a:extLst>
          </p:cNvPr>
          <p:cNvSpPr/>
          <p:nvPr/>
        </p:nvSpPr>
        <p:spPr>
          <a:xfrm>
            <a:off x="8450264" y="4057650"/>
            <a:ext cx="152400" cy="152400"/>
          </a:xfrm>
          <a:prstGeom prst="ellipse">
            <a:avLst/>
          </a:prstGeom>
          <a:solidFill>
            <a:srgbClr val="FE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060A192-6D98-4658-956D-B11CE5168446}"/>
              </a:ext>
            </a:extLst>
          </p:cNvPr>
          <p:cNvSpPr/>
          <p:nvPr/>
        </p:nvSpPr>
        <p:spPr>
          <a:xfrm>
            <a:off x="6096000" y="4784725"/>
            <a:ext cx="152400" cy="152400"/>
          </a:xfrm>
          <a:prstGeom prst="ellipse">
            <a:avLst/>
          </a:prstGeom>
          <a:solidFill>
            <a:srgbClr val="FE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583F4B4A-62BD-4AF5-8245-0FEE9228A8F4}"/>
              </a:ext>
            </a:extLst>
          </p:cNvPr>
          <p:cNvSpPr/>
          <p:nvPr/>
        </p:nvSpPr>
        <p:spPr>
          <a:xfrm>
            <a:off x="4917853" y="1121345"/>
            <a:ext cx="1688720" cy="1688720"/>
          </a:xfrm>
          <a:custGeom>
            <a:avLst/>
            <a:gdLst>
              <a:gd name="connsiteX0" fmla="*/ 844360 w 1688720"/>
              <a:gd name="connsiteY0" fmla="*/ 0 h 1688720"/>
              <a:gd name="connsiteX1" fmla="*/ 1688720 w 1688720"/>
              <a:gd name="connsiteY1" fmla="*/ 844360 h 1688720"/>
              <a:gd name="connsiteX2" fmla="*/ 1686636 w 1688720"/>
              <a:gd name="connsiteY2" fmla="*/ 885635 h 1688720"/>
              <a:gd name="connsiteX3" fmla="*/ 1684787 w 1688720"/>
              <a:gd name="connsiteY3" fmla="*/ 849019 h 1688720"/>
              <a:gd name="connsiteX4" fmla="*/ 926910 w 1688720"/>
              <a:gd name="connsiteY4" fmla="*/ 165100 h 1688720"/>
              <a:gd name="connsiteX5" fmla="*/ 165100 w 1688720"/>
              <a:gd name="connsiteY5" fmla="*/ 926910 h 1688720"/>
              <a:gd name="connsiteX6" fmla="*/ 849020 w 1688720"/>
              <a:gd name="connsiteY6" fmla="*/ 1684787 h 1688720"/>
              <a:gd name="connsiteX7" fmla="*/ 885635 w 1688720"/>
              <a:gd name="connsiteY7" fmla="*/ 1686636 h 1688720"/>
              <a:gd name="connsiteX8" fmla="*/ 844360 w 1688720"/>
              <a:gd name="connsiteY8" fmla="*/ 1688720 h 1688720"/>
              <a:gd name="connsiteX9" fmla="*/ 0 w 1688720"/>
              <a:gd name="connsiteY9" fmla="*/ 844360 h 1688720"/>
              <a:gd name="connsiteX10" fmla="*/ 844360 w 1688720"/>
              <a:gd name="connsiteY10" fmla="*/ 0 h 16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720" h="1688720">
                <a:moveTo>
                  <a:pt x="844360" y="0"/>
                </a:moveTo>
                <a:cubicBezTo>
                  <a:pt x="1310687" y="0"/>
                  <a:pt x="1688720" y="378033"/>
                  <a:pt x="1688720" y="844360"/>
                </a:cubicBezTo>
                <a:lnTo>
                  <a:pt x="1686636" y="885635"/>
                </a:lnTo>
                <a:lnTo>
                  <a:pt x="1684787" y="849019"/>
                </a:lnTo>
                <a:cubicBezTo>
                  <a:pt x="1645775" y="464872"/>
                  <a:pt x="1321350" y="165100"/>
                  <a:pt x="926910" y="165100"/>
                </a:cubicBezTo>
                <a:cubicBezTo>
                  <a:pt x="506174" y="165100"/>
                  <a:pt x="165100" y="506174"/>
                  <a:pt x="165100" y="926910"/>
                </a:cubicBezTo>
                <a:cubicBezTo>
                  <a:pt x="165100" y="1321350"/>
                  <a:pt x="464872" y="1645775"/>
                  <a:pt x="849020" y="1684787"/>
                </a:cubicBezTo>
                <a:lnTo>
                  <a:pt x="885635" y="1686636"/>
                </a:lnTo>
                <a:lnTo>
                  <a:pt x="844360" y="1688720"/>
                </a:lnTo>
                <a:cubicBezTo>
                  <a:pt x="378033" y="1688720"/>
                  <a:pt x="0" y="1310687"/>
                  <a:pt x="0" y="844360"/>
                </a:cubicBezTo>
                <a:cubicBezTo>
                  <a:pt x="0" y="378033"/>
                  <a:pt x="378033" y="0"/>
                  <a:pt x="844360" y="0"/>
                </a:cubicBezTo>
                <a:close/>
              </a:path>
            </a:pathLst>
          </a:cu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1CF1265E-557E-4133-B8F6-96735CC24B45}"/>
              </a:ext>
            </a:extLst>
          </p:cNvPr>
          <p:cNvSpPr/>
          <p:nvPr/>
        </p:nvSpPr>
        <p:spPr>
          <a:xfrm>
            <a:off x="4914397" y="1121345"/>
            <a:ext cx="63119" cy="641350"/>
          </a:xfrm>
          <a:prstGeom prst="triangle">
            <a:avLst/>
          </a:pr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BEB76263-1E76-4E06-B457-318723001BE7}"/>
              </a:ext>
            </a:extLst>
          </p:cNvPr>
          <p:cNvSpPr/>
          <p:nvPr/>
        </p:nvSpPr>
        <p:spPr>
          <a:xfrm rot="10800000">
            <a:off x="4914396" y="2168906"/>
            <a:ext cx="63119" cy="641350"/>
          </a:xfrm>
          <a:prstGeom prst="triangle">
            <a:avLst/>
          </a:pr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9C66324-ACD0-4464-B092-A6AAC7A1895A}"/>
              </a:ext>
            </a:extLst>
          </p:cNvPr>
          <p:cNvSpPr/>
          <p:nvPr/>
        </p:nvSpPr>
        <p:spPr>
          <a:xfrm>
            <a:off x="6093811" y="1622995"/>
            <a:ext cx="152400" cy="152400"/>
          </a:xfrm>
          <a:prstGeom prst="ellipse">
            <a:avLst/>
          </a:pr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7D6361CD-66ED-4C31-A6B2-5EF44747C4C4}"/>
              </a:ext>
            </a:extLst>
          </p:cNvPr>
          <p:cNvSpPr/>
          <p:nvPr/>
        </p:nvSpPr>
        <p:spPr>
          <a:xfrm rot="10800000">
            <a:off x="3286283" y="1121345"/>
            <a:ext cx="1688720" cy="1688720"/>
          </a:xfrm>
          <a:custGeom>
            <a:avLst/>
            <a:gdLst>
              <a:gd name="connsiteX0" fmla="*/ 844360 w 1688720"/>
              <a:gd name="connsiteY0" fmla="*/ 1688720 h 1688720"/>
              <a:gd name="connsiteX1" fmla="*/ 0 w 1688720"/>
              <a:gd name="connsiteY1" fmla="*/ 844360 h 1688720"/>
              <a:gd name="connsiteX2" fmla="*/ 844360 w 1688720"/>
              <a:gd name="connsiteY2" fmla="*/ 0 h 1688720"/>
              <a:gd name="connsiteX3" fmla="*/ 1688720 w 1688720"/>
              <a:gd name="connsiteY3" fmla="*/ 844360 h 1688720"/>
              <a:gd name="connsiteX4" fmla="*/ 1686636 w 1688720"/>
              <a:gd name="connsiteY4" fmla="*/ 885635 h 1688720"/>
              <a:gd name="connsiteX5" fmla="*/ 1684787 w 1688720"/>
              <a:gd name="connsiteY5" fmla="*/ 849019 h 1688720"/>
              <a:gd name="connsiteX6" fmla="*/ 926910 w 1688720"/>
              <a:gd name="connsiteY6" fmla="*/ 165100 h 1688720"/>
              <a:gd name="connsiteX7" fmla="*/ 165100 w 1688720"/>
              <a:gd name="connsiteY7" fmla="*/ 926910 h 1688720"/>
              <a:gd name="connsiteX8" fmla="*/ 849019 w 1688720"/>
              <a:gd name="connsiteY8" fmla="*/ 1684787 h 1688720"/>
              <a:gd name="connsiteX9" fmla="*/ 885635 w 1688720"/>
              <a:gd name="connsiteY9" fmla="*/ 1686636 h 16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8720" h="1688720">
                <a:moveTo>
                  <a:pt x="844360" y="1688720"/>
                </a:moveTo>
                <a:cubicBezTo>
                  <a:pt x="378033" y="1688720"/>
                  <a:pt x="0" y="1310687"/>
                  <a:pt x="0" y="844360"/>
                </a:cubicBezTo>
                <a:cubicBezTo>
                  <a:pt x="0" y="378033"/>
                  <a:pt x="378033" y="0"/>
                  <a:pt x="844360" y="0"/>
                </a:cubicBezTo>
                <a:cubicBezTo>
                  <a:pt x="1310687" y="0"/>
                  <a:pt x="1688720" y="378033"/>
                  <a:pt x="1688720" y="844360"/>
                </a:cubicBezTo>
                <a:lnTo>
                  <a:pt x="1686636" y="885635"/>
                </a:lnTo>
                <a:lnTo>
                  <a:pt x="1684787" y="849019"/>
                </a:lnTo>
                <a:cubicBezTo>
                  <a:pt x="1645775" y="464872"/>
                  <a:pt x="1321350" y="165100"/>
                  <a:pt x="926910" y="165100"/>
                </a:cubicBezTo>
                <a:cubicBezTo>
                  <a:pt x="506174" y="165100"/>
                  <a:pt x="165100" y="506174"/>
                  <a:pt x="165100" y="926910"/>
                </a:cubicBezTo>
                <a:cubicBezTo>
                  <a:pt x="165100" y="1321350"/>
                  <a:pt x="464872" y="1645775"/>
                  <a:pt x="849019" y="1684787"/>
                </a:cubicBezTo>
                <a:lnTo>
                  <a:pt x="885635" y="1686636"/>
                </a:lnTo>
                <a:close/>
              </a:path>
            </a:pathLst>
          </a:cu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79E595F-F120-4854-99C5-A684F9D781BE}"/>
              </a:ext>
            </a:extLst>
          </p:cNvPr>
          <p:cNvSpPr/>
          <p:nvPr/>
        </p:nvSpPr>
        <p:spPr>
          <a:xfrm rot="10800000">
            <a:off x="3646645" y="2156015"/>
            <a:ext cx="152400" cy="152400"/>
          </a:xfrm>
          <a:prstGeom prst="ellipse">
            <a:avLst/>
          </a:prstGeom>
          <a:solidFill>
            <a:srgbClr val="96C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59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22E6D6-B2D1-492F-9FA8-31B15C51433A}"/>
              </a:ext>
            </a:extLst>
          </p:cNvPr>
          <p:cNvSpPr/>
          <p:nvPr/>
        </p:nvSpPr>
        <p:spPr>
          <a:xfrm>
            <a:off x="1866900" y="53340"/>
            <a:ext cx="8671560" cy="713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0186597-1BE0-47BB-B9CE-82E13B642E4F}"/>
              </a:ext>
            </a:extLst>
          </p:cNvPr>
          <p:cNvSpPr/>
          <p:nvPr/>
        </p:nvSpPr>
        <p:spPr>
          <a:xfrm rot="10800000">
            <a:off x="5175297" y="1295398"/>
            <a:ext cx="204880" cy="2146302"/>
          </a:xfrm>
          <a:custGeom>
            <a:avLst/>
            <a:gdLst>
              <a:gd name="connsiteX0" fmla="*/ 102440 w 204880"/>
              <a:gd name="connsiteY0" fmla="*/ 2146302 h 2146302"/>
              <a:gd name="connsiteX1" fmla="*/ 0 w 204880"/>
              <a:gd name="connsiteY1" fmla="*/ 1073151 h 2146302"/>
              <a:gd name="connsiteX2" fmla="*/ 102440 w 204880"/>
              <a:gd name="connsiteY2" fmla="*/ 0 h 2146302"/>
              <a:gd name="connsiteX3" fmla="*/ 204880 w 204880"/>
              <a:gd name="connsiteY3" fmla="*/ 1073151 h 214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880" h="2146302">
                <a:moveTo>
                  <a:pt x="102440" y="2146302"/>
                </a:moveTo>
                <a:lnTo>
                  <a:pt x="0" y="1073151"/>
                </a:lnTo>
                <a:lnTo>
                  <a:pt x="102440" y="0"/>
                </a:lnTo>
                <a:lnTo>
                  <a:pt x="204880" y="1073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784BEEED-9E96-49B5-822A-135C64CA798A}"/>
              </a:ext>
            </a:extLst>
          </p:cNvPr>
          <p:cNvSpPr/>
          <p:nvPr/>
        </p:nvSpPr>
        <p:spPr>
          <a:xfrm>
            <a:off x="5251640" y="1578545"/>
            <a:ext cx="1688720" cy="1688720"/>
          </a:xfrm>
          <a:custGeom>
            <a:avLst/>
            <a:gdLst>
              <a:gd name="connsiteX0" fmla="*/ 844360 w 1688720"/>
              <a:gd name="connsiteY0" fmla="*/ 0 h 1688720"/>
              <a:gd name="connsiteX1" fmla="*/ 1688720 w 1688720"/>
              <a:gd name="connsiteY1" fmla="*/ 844360 h 1688720"/>
              <a:gd name="connsiteX2" fmla="*/ 1686636 w 1688720"/>
              <a:gd name="connsiteY2" fmla="*/ 885635 h 1688720"/>
              <a:gd name="connsiteX3" fmla="*/ 1684787 w 1688720"/>
              <a:gd name="connsiteY3" fmla="*/ 849019 h 1688720"/>
              <a:gd name="connsiteX4" fmla="*/ 926910 w 1688720"/>
              <a:gd name="connsiteY4" fmla="*/ 165100 h 1688720"/>
              <a:gd name="connsiteX5" fmla="*/ 165100 w 1688720"/>
              <a:gd name="connsiteY5" fmla="*/ 926910 h 1688720"/>
              <a:gd name="connsiteX6" fmla="*/ 849020 w 1688720"/>
              <a:gd name="connsiteY6" fmla="*/ 1684787 h 1688720"/>
              <a:gd name="connsiteX7" fmla="*/ 885635 w 1688720"/>
              <a:gd name="connsiteY7" fmla="*/ 1686636 h 1688720"/>
              <a:gd name="connsiteX8" fmla="*/ 844360 w 1688720"/>
              <a:gd name="connsiteY8" fmla="*/ 1688720 h 1688720"/>
              <a:gd name="connsiteX9" fmla="*/ 0 w 1688720"/>
              <a:gd name="connsiteY9" fmla="*/ 844360 h 1688720"/>
              <a:gd name="connsiteX10" fmla="*/ 844360 w 1688720"/>
              <a:gd name="connsiteY10" fmla="*/ 0 h 16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720" h="1688720">
                <a:moveTo>
                  <a:pt x="844360" y="0"/>
                </a:moveTo>
                <a:cubicBezTo>
                  <a:pt x="1310687" y="0"/>
                  <a:pt x="1688720" y="378033"/>
                  <a:pt x="1688720" y="844360"/>
                </a:cubicBezTo>
                <a:lnTo>
                  <a:pt x="1686636" y="885635"/>
                </a:lnTo>
                <a:lnTo>
                  <a:pt x="1684787" y="849019"/>
                </a:lnTo>
                <a:cubicBezTo>
                  <a:pt x="1645775" y="464872"/>
                  <a:pt x="1321350" y="165100"/>
                  <a:pt x="926910" y="165100"/>
                </a:cubicBezTo>
                <a:cubicBezTo>
                  <a:pt x="506174" y="165100"/>
                  <a:pt x="165100" y="506174"/>
                  <a:pt x="165100" y="926910"/>
                </a:cubicBezTo>
                <a:cubicBezTo>
                  <a:pt x="165100" y="1321350"/>
                  <a:pt x="464872" y="1645775"/>
                  <a:pt x="849020" y="1684787"/>
                </a:cubicBezTo>
                <a:lnTo>
                  <a:pt x="885635" y="1686636"/>
                </a:lnTo>
                <a:lnTo>
                  <a:pt x="844360" y="1688720"/>
                </a:lnTo>
                <a:cubicBezTo>
                  <a:pt x="378033" y="1688720"/>
                  <a:pt x="0" y="1310687"/>
                  <a:pt x="0" y="844360"/>
                </a:cubicBezTo>
                <a:cubicBezTo>
                  <a:pt x="0" y="378033"/>
                  <a:pt x="378033" y="0"/>
                  <a:pt x="844360" y="0"/>
                </a:cubicBezTo>
                <a:close/>
              </a:path>
            </a:pathLst>
          </a:custGeom>
          <a:solidFill>
            <a:srgbClr val="50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E59848C0-D8E6-45F2-8D01-53BBA77AE04E}"/>
              </a:ext>
            </a:extLst>
          </p:cNvPr>
          <p:cNvSpPr/>
          <p:nvPr/>
        </p:nvSpPr>
        <p:spPr>
          <a:xfrm rot="10800000">
            <a:off x="3620070" y="1578545"/>
            <a:ext cx="1688720" cy="1688720"/>
          </a:xfrm>
          <a:custGeom>
            <a:avLst/>
            <a:gdLst>
              <a:gd name="connsiteX0" fmla="*/ 844360 w 1688720"/>
              <a:gd name="connsiteY0" fmla="*/ 1688720 h 1688720"/>
              <a:gd name="connsiteX1" fmla="*/ 0 w 1688720"/>
              <a:gd name="connsiteY1" fmla="*/ 844360 h 1688720"/>
              <a:gd name="connsiteX2" fmla="*/ 844360 w 1688720"/>
              <a:gd name="connsiteY2" fmla="*/ 0 h 1688720"/>
              <a:gd name="connsiteX3" fmla="*/ 1688720 w 1688720"/>
              <a:gd name="connsiteY3" fmla="*/ 844360 h 1688720"/>
              <a:gd name="connsiteX4" fmla="*/ 1686636 w 1688720"/>
              <a:gd name="connsiteY4" fmla="*/ 885635 h 1688720"/>
              <a:gd name="connsiteX5" fmla="*/ 1684787 w 1688720"/>
              <a:gd name="connsiteY5" fmla="*/ 849019 h 1688720"/>
              <a:gd name="connsiteX6" fmla="*/ 926910 w 1688720"/>
              <a:gd name="connsiteY6" fmla="*/ 165100 h 1688720"/>
              <a:gd name="connsiteX7" fmla="*/ 165100 w 1688720"/>
              <a:gd name="connsiteY7" fmla="*/ 926910 h 1688720"/>
              <a:gd name="connsiteX8" fmla="*/ 849019 w 1688720"/>
              <a:gd name="connsiteY8" fmla="*/ 1684787 h 1688720"/>
              <a:gd name="connsiteX9" fmla="*/ 885635 w 1688720"/>
              <a:gd name="connsiteY9" fmla="*/ 1686636 h 16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8720" h="1688720">
                <a:moveTo>
                  <a:pt x="844360" y="1688720"/>
                </a:moveTo>
                <a:cubicBezTo>
                  <a:pt x="378033" y="1688720"/>
                  <a:pt x="0" y="1310687"/>
                  <a:pt x="0" y="844360"/>
                </a:cubicBezTo>
                <a:cubicBezTo>
                  <a:pt x="0" y="378033"/>
                  <a:pt x="378033" y="0"/>
                  <a:pt x="844360" y="0"/>
                </a:cubicBezTo>
                <a:cubicBezTo>
                  <a:pt x="1310687" y="0"/>
                  <a:pt x="1688720" y="378033"/>
                  <a:pt x="1688720" y="844360"/>
                </a:cubicBezTo>
                <a:lnTo>
                  <a:pt x="1686636" y="885635"/>
                </a:lnTo>
                <a:lnTo>
                  <a:pt x="1684787" y="849019"/>
                </a:lnTo>
                <a:cubicBezTo>
                  <a:pt x="1645775" y="464872"/>
                  <a:pt x="1321350" y="165100"/>
                  <a:pt x="926910" y="165100"/>
                </a:cubicBezTo>
                <a:cubicBezTo>
                  <a:pt x="506174" y="165100"/>
                  <a:pt x="165100" y="506174"/>
                  <a:pt x="165100" y="926910"/>
                </a:cubicBezTo>
                <a:cubicBezTo>
                  <a:pt x="165100" y="1321350"/>
                  <a:pt x="464872" y="1645775"/>
                  <a:pt x="849019" y="1684787"/>
                </a:cubicBezTo>
                <a:lnTo>
                  <a:pt x="885635" y="1686636"/>
                </a:lnTo>
                <a:close/>
              </a:path>
            </a:pathLst>
          </a:custGeom>
          <a:solidFill>
            <a:srgbClr val="50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D5AF7A0-9914-4DC0-A17F-46952D642E42}"/>
              </a:ext>
            </a:extLst>
          </p:cNvPr>
          <p:cNvSpPr/>
          <p:nvPr/>
        </p:nvSpPr>
        <p:spPr>
          <a:xfrm>
            <a:off x="5251640" y="1578544"/>
            <a:ext cx="1688720" cy="1688720"/>
          </a:xfrm>
          <a:custGeom>
            <a:avLst/>
            <a:gdLst>
              <a:gd name="connsiteX0" fmla="*/ 844360 w 1688720"/>
              <a:gd name="connsiteY0" fmla="*/ 0 h 1688720"/>
              <a:gd name="connsiteX1" fmla="*/ 1688720 w 1688720"/>
              <a:gd name="connsiteY1" fmla="*/ 844360 h 1688720"/>
              <a:gd name="connsiteX2" fmla="*/ 1686636 w 1688720"/>
              <a:gd name="connsiteY2" fmla="*/ 885635 h 1688720"/>
              <a:gd name="connsiteX3" fmla="*/ 1684787 w 1688720"/>
              <a:gd name="connsiteY3" fmla="*/ 849019 h 1688720"/>
              <a:gd name="connsiteX4" fmla="*/ 926910 w 1688720"/>
              <a:gd name="connsiteY4" fmla="*/ 165100 h 1688720"/>
              <a:gd name="connsiteX5" fmla="*/ 165100 w 1688720"/>
              <a:gd name="connsiteY5" fmla="*/ 926910 h 1688720"/>
              <a:gd name="connsiteX6" fmla="*/ 849020 w 1688720"/>
              <a:gd name="connsiteY6" fmla="*/ 1684787 h 1688720"/>
              <a:gd name="connsiteX7" fmla="*/ 885635 w 1688720"/>
              <a:gd name="connsiteY7" fmla="*/ 1686636 h 1688720"/>
              <a:gd name="connsiteX8" fmla="*/ 844360 w 1688720"/>
              <a:gd name="connsiteY8" fmla="*/ 1688720 h 1688720"/>
              <a:gd name="connsiteX9" fmla="*/ 0 w 1688720"/>
              <a:gd name="connsiteY9" fmla="*/ 844360 h 1688720"/>
              <a:gd name="connsiteX10" fmla="*/ 844360 w 1688720"/>
              <a:gd name="connsiteY10" fmla="*/ 0 h 16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720" h="1688720">
                <a:moveTo>
                  <a:pt x="844360" y="0"/>
                </a:moveTo>
                <a:cubicBezTo>
                  <a:pt x="1310687" y="0"/>
                  <a:pt x="1688720" y="378033"/>
                  <a:pt x="1688720" y="844360"/>
                </a:cubicBezTo>
                <a:lnTo>
                  <a:pt x="1686636" y="885635"/>
                </a:lnTo>
                <a:lnTo>
                  <a:pt x="1684787" y="849019"/>
                </a:lnTo>
                <a:cubicBezTo>
                  <a:pt x="1645775" y="464872"/>
                  <a:pt x="1321350" y="165100"/>
                  <a:pt x="926910" y="165100"/>
                </a:cubicBezTo>
                <a:cubicBezTo>
                  <a:pt x="506174" y="165100"/>
                  <a:pt x="165100" y="506174"/>
                  <a:pt x="165100" y="926910"/>
                </a:cubicBezTo>
                <a:cubicBezTo>
                  <a:pt x="165100" y="1321350"/>
                  <a:pt x="464872" y="1645775"/>
                  <a:pt x="849020" y="1684787"/>
                </a:cubicBezTo>
                <a:lnTo>
                  <a:pt x="885635" y="1686636"/>
                </a:lnTo>
                <a:lnTo>
                  <a:pt x="844360" y="1688720"/>
                </a:lnTo>
                <a:cubicBezTo>
                  <a:pt x="378033" y="1688720"/>
                  <a:pt x="0" y="1310687"/>
                  <a:pt x="0" y="844360"/>
                </a:cubicBezTo>
                <a:cubicBezTo>
                  <a:pt x="0" y="378033"/>
                  <a:pt x="378033" y="0"/>
                  <a:pt x="844360" y="0"/>
                </a:cubicBezTo>
                <a:close/>
              </a:path>
            </a:pathLst>
          </a:custGeom>
          <a:solidFill>
            <a:srgbClr val="507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6B7C46-A57E-419B-98EB-FAEA4B65122A}"/>
              </a:ext>
            </a:extLst>
          </p:cNvPr>
          <p:cNvSpPr/>
          <p:nvPr/>
        </p:nvSpPr>
        <p:spPr>
          <a:xfrm>
            <a:off x="6427598" y="2080195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9E32616-1550-4DB9-A677-68B0B7982422}"/>
              </a:ext>
            </a:extLst>
          </p:cNvPr>
          <p:cNvSpPr/>
          <p:nvPr/>
        </p:nvSpPr>
        <p:spPr>
          <a:xfrm rot="10800000">
            <a:off x="3980432" y="2613215"/>
            <a:ext cx="152400" cy="152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4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0617" y="1146226"/>
            <a:ext cx="2245660" cy="4546315"/>
            <a:chOff x="18223908" y="3214668"/>
            <a:chExt cx="7266425" cy="14710811"/>
          </a:xfrm>
          <a:effectLst>
            <a:reflection blurRad="6350" stA="35000" endPos="15000" dir="5400000" sy="-100000" algn="bl" rotWithShape="0"/>
          </a:effectLst>
        </p:grpSpPr>
        <p:sp>
          <p:nvSpPr>
            <p:cNvPr id="4" name="Shape 6"/>
            <p:cNvSpPr/>
            <p:nvPr/>
          </p:nvSpPr>
          <p:spPr>
            <a:xfrm>
              <a:off x="18287967" y="3225345"/>
              <a:ext cx="7127581" cy="1469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F3DCB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/>
            <p:cNvSpPr/>
            <p:nvPr/>
          </p:nvSpPr>
          <p:spPr>
            <a:xfrm>
              <a:off x="18405409" y="3342786"/>
              <a:ext cx="6893836" cy="144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F5F6F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8"/>
            <p:cNvSpPr/>
            <p:nvPr/>
          </p:nvSpPr>
          <p:spPr>
            <a:xfrm>
              <a:off x="18490821" y="3428198"/>
              <a:ext cx="6726856" cy="1429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EDE6D8"/>
                </a:gs>
                <a:gs pos="24000">
                  <a:srgbClr val="F5F0E8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9"/>
            <p:cNvSpPr/>
            <p:nvPr/>
          </p:nvSpPr>
          <p:spPr>
            <a:xfrm>
              <a:off x="21298748" y="16421528"/>
              <a:ext cx="1118365" cy="11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38A5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21341454" y="16421528"/>
              <a:ext cx="914946" cy="3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1"/>
            <p:cNvSpPr/>
            <p:nvPr/>
          </p:nvSpPr>
          <p:spPr>
            <a:xfrm>
              <a:off x="21715132" y="17435797"/>
              <a:ext cx="392475" cy="10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18277291" y="3214668"/>
              <a:ext cx="7146526" cy="147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D6B992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reeform 94"/>
            <p:cNvSpPr/>
            <p:nvPr/>
          </p:nvSpPr>
          <p:spPr>
            <a:xfrm>
              <a:off x="18832469" y="5104412"/>
              <a:ext cx="6069982" cy="169787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3"/>
            <p:cNvSpPr/>
            <p:nvPr/>
          </p:nvSpPr>
          <p:spPr>
            <a:xfrm>
              <a:off x="18245261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24"/>
            <p:cNvSpPr/>
            <p:nvPr/>
          </p:nvSpPr>
          <p:spPr>
            <a:xfrm>
              <a:off x="18223908" y="635356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25"/>
            <p:cNvSpPr/>
            <p:nvPr/>
          </p:nvSpPr>
          <p:spPr>
            <a:xfrm>
              <a:off x="18266614" y="5093736"/>
              <a:ext cx="26590" cy="57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6"/>
            <p:cNvSpPr/>
            <p:nvPr/>
          </p:nvSpPr>
          <p:spPr>
            <a:xfrm>
              <a:off x="18255938" y="5093736"/>
              <a:ext cx="13295" cy="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27"/>
            <p:cNvSpPr/>
            <p:nvPr/>
          </p:nvSpPr>
          <p:spPr>
            <a:xfrm>
              <a:off x="18245261" y="7698808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28"/>
            <p:cNvSpPr/>
            <p:nvPr/>
          </p:nvSpPr>
          <p:spPr>
            <a:xfrm>
              <a:off x="18223908" y="7698808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9"/>
            <p:cNvSpPr/>
            <p:nvPr/>
          </p:nvSpPr>
          <p:spPr>
            <a:xfrm>
              <a:off x="25419887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30"/>
            <p:cNvSpPr/>
            <p:nvPr/>
          </p:nvSpPr>
          <p:spPr>
            <a:xfrm>
              <a:off x="25467142" y="635514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31"/>
            <p:cNvSpPr/>
            <p:nvPr/>
          </p:nvSpPr>
          <p:spPr>
            <a:xfrm>
              <a:off x="20594097" y="4036760"/>
              <a:ext cx="241079" cy="24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32"/>
            <p:cNvSpPr/>
            <p:nvPr/>
          </p:nvSpPr>
          <p:spPr>
            <a:xfrm>
              <a:off x="20658156" y="4090143"/>
              <a:ext cx="129247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33"/>
            <p:cNvSpPr/>
            <p:nvPr/>
          </p:nvSpPr>
          <p:spPr>
            <a:xfrm>
              <a:off x="20668833" y="4100819"/>
              <a:ext cx="111876" cy="11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34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35"/>
            <p:cNvSpPr/>
            <p:nvPr/>
          </p:nvSpPr>
          <p:spPr>
            <a:xfrm>
              <a:off x="21277395" y="4100819"/>
              <a:ext cx="1159539" cy="11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36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37"/>
            <p:cNvSpPr/>
            <p:nvPr/>
          </p:nvSpPr>
          <p:spPr>
            <a:xfrm>
              <a:off x="18287967" y="16528293"/>
              <a:ext cx="116882" cy="2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6B99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Oval 26"/>
            <p:cNvSpPr/>
            <p:nvPr/>
          </p:nvSpPr>
          <p:spPr>
            <a:xfrm>
              <a:off x="21720541" y="3713462"/>
              <a:ext cx="146946" cy="146946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58959" y="1991574"/>
            <a:ext cx="281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Mockup Slide 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959" y="4021301"/>
            <a:ext cx="266303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58959" y="1262899"/>
            <a:ext cx="3232227" cy="307777"/>
            <a:chOff x="4472113" y="319593"/>
            <a:chExt cx="3232227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46601" y="1571865"/>
            <a:ext cx="2482605" cy="1672309"/>
            <a:chOff x="8446601" y="1571865"/>
            <a:chExt cx="2482605" cy="1672309"/>
          </a:xfrm>
        </p:grpSpPr>
        <p:sp>
          <p:nvSpPr>
            <p:cNvPr id="35" name="Rectangle 34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Z</a:t>
              </a:r>
              <a:endParaRPr lang="en-US" sz="1400" dirty="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Security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30%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46600" y="3956548"/>
            <a:ext cx="2482605" cy="1672309"/>
            <a:chOff x="8446601" y="1571865"/>
            <a:chExt cx="2482605" cy="1672309"/>
          </a:xfrm>
        </p:grpSpPr>
        <p:sp>
          <p:nvSpPr>
            <p:cNvPr id="46" name="Rectangle 45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C</a:t>
              </a:r>
              <a:endParaRPr lang="en-US" sz="1400" dirty="0"/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Awarding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70%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sp>
        <p:nvSpPr>
          <p:cNvPr id="36" name="Picture Placeholder 3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Breitbild</PresentationFormat>
  <Paragraphs>180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Aldrich</vt:lpstr>
      <vt:lpstr>Arial</vt:lpstr>
      <vt:lpstr>Athiti Medium</vt:lpstr>
      <vt:lpstr>Calibri</vt:lpstr>
      <vt:lpstr>Lato Light</vt:lpstr>
      <vt:lpstr>linea-basic-10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191</cp:revision>
  <dcterms:created xsi:type="dcterms:W3CDTF">2016-11-12T04:56:49Z</dcterms:created>
  <dcterms:modified xsi:type="dcterms:W3CDTF">2022-09-19T10:46:49Z</dcterms:modified>
  <cp:category/>
</cp:coreProperties>
</file>