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26" r:id="rId2"/>
    <p:sldId id="263" r:id="rId3"/>
    <p:sldId id="265" r:id="rId4"/>
    <p:sldId id="267" r:id="rId5"/>
    <p:sldId id="268" r:id="rId6"/>
    <p:sldId id="344" r:id="rId7"/>
    <p:sldId id="347" r:id="rId8"/>
    <p:sldId id="348" r:id="rId9"/>
    <p:sldId id="269" r:id="rId10"/>
    <p:sldId id="275" r:id="rId11"/>
    <p:sldId id="293" r:id="rId12"/>
    <p:sldId id="294" r:id="rId13"/>
    <p:sldId id="309" r:id="rId14"/>
    <p:sldId id="324" r:id="rId15"/>
    <p:sldId id="349" r:id="rId16"/>
    <p:sldId id="358" r:id="rId17"/>
    <p:sldId id="359" r:id="rId18"/>
    <p:sldId id="370" r:id="rId19"/>
    <p:sldId id="371" r:id="rId20"/>
    <p:sldId id="369" r:id="rId21"/>
    <p:sldId id="364" r:id="rId22"/>
    <p:sldId id="365" r:id="rId23"/>
    <p:sldId id="366" r:id="rId24"/>
    <p:sldId id="367" r:id="rId25"/>
    <p:sldId id="375" r:id="rId26"/>
    <p:sldId id="374" r:id="rId27"/>
    <p:sldId id="377" r:id="rId28"/>
    <p:sldId id="378" r:id="rId29"/>
    <p:sldId id="355" r:id="rId30"/>
    <p:sldId id="360" r:id="rId31"/>
    <p:sldId id="350" r:id="rId32"/>
    <p:sldId id="363" r:id="rId33"/>
    <p:sldId id="379" r:id="rId34"/>
    <p:sldId id="368" r:id="rId35"/>
    <p:sldId id="381" r:id="rId36"/>
    <p:sldId id="380" r:id="rId37"/>
    <p:sldId id="37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000000"/>
    <a:srgbClr val="5B5BFF"/>
    <a:srgbClr val="DB00FF"/>
    <a:srgbClr val="00FFFF"/>
    <a:srgbClr val="FFC900"/>
    <a:srgbClr val="FFA500"/>
    <a:srgbClr val="FF3800"/>
    <a:srgbClr val="FFFFFF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114" y="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Mager" userId="56235943ca72d9fa" providerId="LiveId" clId="{2F512F40-022E-450D-8A6F-7038E5B99537}"/>
    <pc:docChg chg="undo redo custSel addSld modSld">
      <pc:chgData name="Philipp Mager" userId="56235943ca72d9fa" providerId="LiveId" clId="{2F512F40-022E-450D-8A6F-7038E5B99537}" dt="2022-05-09T13:38:18.604" v="444" actId="167"/>
      <pc:docMkLst>
        <pc:docMk/>
      </pc:docMkLst>
      <pc:sldChg chg="modSp mod">
        <pc:chgData name="Philipp Mager" userId="56235943ca72d9fa" providerId="LiveId" clId="{2F512F40-022E-450D-8A6F-7038E5B99537}" dt="2022-05-09T09:25:10.832" v="392" actId="20577"/>
        <pc:sldMkLst>
          <pc:docMk/>
          <pc:sldMk cId="1364917989" sldId="349"/>
        </pc:sldMkLst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2" creationId="{8F2F8B70-095D-43C1-9F24-5C2B55C395F5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5" creationId="{496D6672-71C1-4CCD-8801-128C71650BC5}"/>
          </ac:spMkLst>
        </pc:spChg>
        <pc:spChg chg="mod">
          <ac:chgData name="Philipp Mager" userId="56235943ca72d9fa" providerId="LiveId" clId="{2F512F40-022E-450D-8A6F-7038E5B99537}" dt="2022-05-09T09:23:53.737" v="386" actId="20577"/>
          <ac:spMkLst>
            <pc:docMk/>
            <pc:sldMk cId="1364917989" sldId="349"/>
            <ac:spMk id="17" creationId="{00000000-0000-0000-0000-000000000000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23" creationId="{E7AA3372-D168-41CE-8859-193AE98190B6}"/>
          </ac:spMkLst>
        </pc:spChg>
        <pc:spChg chg="mod">
          <ac:chgData name="Philipp Mager" userId="56235943ca72d9fa" providerId="LiveId" clId="{2F512F40-022E-450D-8A6F-7038E5B99537}" dt="2022-05-09T09:24:27.548" v="389" actId="208"/>
          <ac:spMkLst>
            <pc:docMk/>
            <pc:sldMk cId="1364917989" sldId="349"/>
            <ac:spMk id="24" creationId="{7D44B1CD-EA9C-4515-A3E4-CF9C55384070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68" creationId="{D0D088D4-316C-4A3B-97EE-8439BA0B2573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4" creationId="{52EB226F-B843-4D12-9456-986E78AFE60F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5" creationId="{F2A7E1FC-9D53-4959-8CAD-4E87909F115D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6" creationId="{12C87863-4043-4B89-BC99-5BA91F3E467B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7" creationId="{28488953-87FE-47A0-869A-A8B4BDB98853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74" creationId="{DA2182B4-3EA0-4566-A851-534CDC4C2791}"/>
          </ac:spMkLst>
        </pc:spChg>
        <pc:spChg chg="mod">
          <ac:chgData name="Philipp Mager" userId="56235943ca72d9fa" providerId="LiveId" clId="{2F512F40-022E-450D-8A6F-7038E5B99537}" dt="2022-05-09T09:25:10.832" v="392" actId="20577"/>
          <ac:spMkLst>
            <pc:docMk/>
            <pc:sldMk cId="1364917989" sldId="349"/>
            <ac:spMk id="183" creationId="{790CBD53-B2D7-483C-85E9-1805F483368C}"/>
          </ac:spMkLst>
        </pc:spChg>
      </pc:sldChg>
      <pc:sldChg chg="addSp modSp mod">
        <pc:chgData name="Philipp Mager" userId="56235943ca72d9fa" providerId="LiveId" clId="{2F512F40-022E-450D-8A6F-7038E5B99537}" dt="2022-04-19T10:25:58.140" v="3" actId="1076"/>
        <pc:sldMkLst>
          <pc:docMk/>
          <pc:sldMk cId="1321083453" sldId="355"/>
        </pc:sldMkLst>
        <pc:graphicFrameChg chg="add mod">
          <ac:chgData name="Philipp Mager" userId="56235943ca72d9fa" providerId="LiveId" clId="{2F512F40-022E-450D-8A6F-7038E5B99537}" dt="2022-04-19T10:25:58.140" v="3" actId="1076"/>
          <ac:graphicFrameMkLst>
            <pc:docMk/>
            <pc:sldMk cId="1321083453" sldId="355"/>
            <ac:graphicFrameMk id="4" creationId="{53A2048F-2791-4245-AC05-39EB96630990}"/>
          </ac:graphicFrameMkLst>
        </pc:graphicFrameChg>
        <pc:graphicFrameChg chg="mod">
          <ac:chgData name="Philipp Mager" userId="56235943ca72d9fa" providerId="LiveId" clId="{2F512F40-022E-450D-8A6F-7038E5B99537}" dt="2022-04-19T10:25:55.177" v="0" actId="1076"/>
          <ac:graphicFrameMkLst>
            <pc:docMk/>
            <pc:sldMk cId="1321083453" sldId="355"/>
            <ac:graphicFrameMk id="5" creationId="{53A2048F-2791-4245-AC05-39EB96630990}"/>
          </ac:graphicFrameMkLst>
        </pc:graphicFrameChg>
      </pc:sldChg>
      <pc:sldChg chg="addSp delSp modSp add mod">
        <pc:chgData name="Philipp Mager" userId="56235943ca72d9fa" providerId="LiveId" clId="{2F512F40-022E-450D-8A6F-7038E5B99537}" dt="2022-05-07T16:55:10.212" v="253"/>
        <pc:sldMkLst>
          <pc:docMk/>
          <pc:sldMk cId="1360597729" sldId="356"/>
        </pc:sldMkLst>
        <pc:spChg chg="add del mod">
          <ac:chgData name="Philipp Mager" userId="56235943ca72d9fa" providerId="LiveId" clId="{2F512F40-022E-450D-8A6F-7038E5B99537}" dt="2022-05-07T16:33:13.130" v="182" actId="478"/>
          <ac:spMkLst>
            <pc:docMk/>
            <pc:sldMk cId="1360597729" sldId="356"/>
            <ac:spMk id="2" creationId="{0669C259-415C-4B89-9E54-5105E6236141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3" creationId="{BDB25E95-7E17-4363-A723-5293506CBD83}"/>
          </ac:spMkLst>
        </pc:spChg>
        <pc:spChg chg="del mod">
          <ac:chgData name="Philipp Mager" userId="56235943ca72d9fa" providerId="LiveId" clId="{2F512F40-022E-450D-8A6F-7038E5B99537}" dt="2022-05-07T16:33:12.062" v="180" actId="478"/>
          <ac:spMkLst>
            <pc:docMk/>
            <pc:sldMk cId="1360597729" sldId="356"/>
            <ac:spMk id="4" creationId="{5942852B-B521-4F5E-B239-E1A0C2B35C00}"/>
          </ac:spMkLst>
        </pc:spChg>
        <pc:spChg chg="del mod">
          <ac:chgData name="Philipp Mager" userId="56235943ca72d9fa" providerId="LiveId" clId="{2F512F40-022E-450D-8A6F-7038E5B99537}" dt="2022-05-07T16:33:12.700" v="181" actId="478"/>
          <ac:spMkLst>
            <pc:docMk/>
            <pc:sldMk cId="1360597729" sldId="356"/>
            <ac:spMk id="5" creationId="{6E155484-646B-4646-8C5E-24537ED6AE59}"/>
          </ac:spMkLst>
        </pc:spChg>
        <pc:spChg chg="add del mod">
          <ac:chgData name="Philipp Mager" userId="56235943ca72d9fa" providerId="LiveId" clId="{2F512F40-022E-450D-8A6F-7038E5B99537}" dt="2022-05-07T15:16:54.243" v="29"/>
          <ac:spMkLst>
            <pc:docMk/>
            <pc:sldMk cId="1360597729" sldId="356"/>
            <ac:spMk id="6" creationId="{D97931E1-6BAD-4D4C-B571-0C4FAD689292}"/>
          </ac:spMkLst>
        </pc:spChg>
        <pc:spChg chg="add del mod">
          <ac:chgData name="Philipp Mager" userId="56235943ca72d9fa" providerId="LiveId" clId="{2F512F40-022E-450D-8A6F-7038E5B99537}" dt="2022-05-07T15:18:58.368" v="58" actId="478"/>
          <ac:spMkLst>
            <pc:docMk/>
            <pc:sldMk cId="1360597729" sldId="356"/>
            <ac:spMk id="7" creationId="{E730F66A-BAAD-461D-8BFD-245C96571984}"/>
          </ac:spMkLst>
        </pc:spChg>
        <pc:spChg chg="add del mod">
          <ac:chgData name="Philipp Mager" userId="56235943ca72d9fa" providerId="LiveId" clId="{2F512F40-022E-450D-8A6F-7038E5B99537}" dt="2022-05-07T16:33:13.835" v="183" actId="478"/>
          <ac:spMkLst>
            <pc:docMk/>
            <pc:sldMk cId="1360597729" sldId="356"/>
            <ac:spMk id="8" creationId="{FC177E9B-F596-49F4-977D-4DF6A58C1AB2}"/>
          </ac:spMkLst>
        </pc:spChg>
        <pc:spChg chg="add mod">
          <ac:chgData name="Philipp Mager" userId="56235943ca72d9fa" providerId="LiveId" clId="{2F512F40-022E-450D-8A6F-7038E5B99537}" dt="2022-05-07T16:33:49.256" v="188" actId="207"/>
          <ac:spMkLst>
            <pc:docMk/>
            <pc:sldMk cId="1360597729" sldId="356"/>
            <ac:spMk id="9" creationId="{D1528213-269E-4322-BB49-AD92B51CCF6D}"/>
          </ac:spMkLst>
        </pc:spChg>
        <pc:spChg chg="add mod topLvl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0" creationId="{D1C9F96E-66B3-48DE-87B9-4CF95A789CAB}"/>
          </ac:spMkLst>
        </pc:spChg>
        <pc:spChg chg="add mod topLvl">
          <ac:chgData name="Philipp Mager" userId="56235943ca72d9fa" providerId="LiveId" clId="{2F512F40-022E-450D-8A6F-7038E5B99537}" dt="2022-05-07T16:52:35.794" v="204" actId="1076"/>
          <ac:spMkLst>
            <pc:docMk/>
            <pc:sldMk cId="1360597729" sldId="356"/>
            <ac:spMk id="11" creationId="{2C8142BD-089D-4F6A-BAD9-070D85FD96EB}"/>
          </ac:spMkLst>
        </pc:spChg>
        <pc:spChg chg="add del mod">
          <ac:chgData name="Philipp Mager" userId="56235943ca72d9fa" providerId="LiveId" clId="{2F512F40-022E-450D-8A6F-7038E5B99537}" dt="2022-05-07T16:13:41.453" v="126" actId="478"/>
          <ac:spMkLst>
            <pc:docMk/>
            <pc:sldMk cId="1360597729" sldId="356"/>
            <ac:spMk id="13" creationId="{091AC43C-1055-497E-A664-025659C402A3}"/>
          </ac:spMkLst>
        </pc:spChg>
        <pc:spChg chg="add del mod">
          <ac:chgData name="Philipp Mager" userId="56235943ca72d9fa" providerId="LiveId" clId="{2F512F40-022E-450D-8A6F-7038E5B99537}" dt="2022-05-07T16:13:20.560" v="120" actId="478"/>
          <ac:spMkLst>
            <pc:docMk/>
            <pc:sldMk cId="1360597729" sldId="356"/>
            <ac:spMk id="14" creationId="{6B1E862F-951E-435C-8F9F-6B9F4747A797}"/>
          </ac:spMkLst>
        </pc:spChg>
        <pc:spChg chg="add del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5" creationId="{BAD0ACD5-EF69-4D61-AAD9-A59F590C9E3A}"/>
          </ac:spMkLst>
        </pc:spChg>
        <pc:spChg chg="add del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6" creationId="{A2386B67-643F-4BE6-BFC7-4D4829715C0C}"/>
          </ac:spMkLst>
        </pc:spChg>
        <pc:spChg chg="add del mod">
          <ac:chgData name="Philipp Mager" userId="56235943ca72d9fa" providerId="LiveId" clId="{2F512F40-022E-450D-8A6F-7038E5B99537}" dt="2022-05-07T16:15:07.563" v="165"/>
          <ac:spMkLst>
            <pc:docMk/>
            <pc:sldMk cId="1360597729" sldId="356"/>
            <ac:spMk id="17" creationId="{E554927E-9757-44EE-B027-01A03EA75D9F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8" creationId="{402FFCED-4192-4218-B313-A493304BCA10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9" creationId="{F060A192-6D98-4658-956D-B11CE5168446}"/>
          </ac:spMkLst>
        </pc:spChg>
        <pc:spChg chg="add mod ord">
          <ac:chgData name="Philipp Mager" userId="56235943ca72d9fa" providerId="LiveId" clId="{2F512F40-022E-450D-8A6F-7038E5B99537}" dt="2022-05-07T16:33:43.768" v="187" actId="167"/>
          <ac:spMkLst>
            <pc:docMk/>
            <pc:sldMk cId="1360597729" sldId="356"/>
            <ac:spMk id="20" creationId="{80D79191-8F94-4294-9BBF-5752FCB71B6A}"/>
          </ac:spMkLst>
        </pc:spChg>
        <pc:spChg chg="add del mod">
          <ac:chgData name="Philipp Mager" userId="56235943ca72d9fa" providerId="LiveId" clId="{2F512F40-022E-450D-8A6F-7038E5B99537}" dt="2022-05-07T16:36:20.775" v="190"/>
          <ac:spMkLst>
            <pc:docMk/>
            <pc:sldMk cId="1360597729" sldId="356"/>
            <ac:spMk id="21" creationId="{E4CB73D0-2D1C-4076-AC22-005D6A785F09}"/>
          </ac:spMkLst>
        </pc:spChg>
        <pc:spChg chg="add del 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22" creationId="{9C8EEE08-DD3A-4C43-A12D-A50943F23DF1}"/>
          </ac:spMkLst>
        </pc:spChg>
        <pc:spChg chg="add del 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23" creationId="{0EE90E4F-9751-41AB-A7BC-01FF3BDD2637}"/>
          </ac:spMkLst>
        </pc:spChg>
        <pc:spChg chg="add del mod">
          <ac:chgData name="Philipp Mager" userId="56235943ca72d9fa" providerId="LiveId" clId="{2F512F40-022E-450D-8A6F-7038E5B99537}" dt="2022-05-07T16:52:08.355" v="196" actId="478"/>
          <ac:spMkLst>
            <pc:docMk/>
            <pc:sldMk cId="1360597729" sldId="356"/>
            <ac:spMk id="24" creationId="{FFF03167-6B36-4D4F-B0A4-6976DF524CAC}"/>
          </ac:spMkLst>
        </pc:spChg>
        <pc:spChg chg="add del mod">
          <ac:chgData name="Philipp Mager" userId="56235943ca72d9fa" providerId="LiveId" clId="{2F512F40-022E-450D-8A6F-7038E5B99537}" dt="2022-05-07T16:52:09.317" v="197" actId="478"/>
          <ac:spMkLst>
            <pc:docMk/>
            <pc:sldMk cId="1360597729" sldId="356"/>
            <ac:spMk id="25" creationId="{86ADDBB6-BE49-46AE-BD9A-5ED9A4772BFE}"/>
          </ac:spMkLst>
        </pc:spChg>
        <pc:spChg chg="add mod">
          <ac:chgData name="Philipp Mager" userId="56235943ca72d9fa" providerId="LiveId" clId="{2F512F40-022E-450D-8A6F-7038E5B99537}" dt="2022-05-07T16:53:46.189" v="215" actId="1076"/>
          <ac:spMkLst>
            <pc:docMk/>
            <pc:sldMk cId="1360597729" sldId="356"/>
            <ac:spMk id="26" creationId="{1CF1265E-557E-4133-B8F6-96735CC24B45}"/>
          </ac:spMkLst>
        </pc:spChg>
        <pc:spChg chg="add mod">
          <ac:chgData name="Philipp Mager" userId="56235943ca72d9fa" providerId="LiveId" clId="{2F512F40-022E-450D-8A6F-7038E5B99537}" dt="2022-05-07T16:53:50.177" v="216" actId="1076"/>
          <ac:spMkLst>
            <pc:docMk/>
            <pc:sldMk cId="1360597729" sldId="356"/>
            <ac:spMk id="27" creationId="{BEB76263-1E76-4E06-B457-318723001BE7}"/>
          </ac:spMkLst>
        </pc:spChg>
        <pc:spChg chg="add mod">
          <ac:chgData name="Philipp Mager" userId="56235943ca72d9fa" providerId="LiveId" clId="{2F512F40-022E-450D-8A6F-7038E5B99537}" dt="2022-05-07T16:54:18.260" v="247" actId="1038"/>
          <ac:spMkLst>
            <pc:docMk/>
            <pc:sldMk cId="1360597729" sldId="356"/>
            <ac:spMk id="28" creationId="{89C66324-ACD0-4464-B092-A6AAC7A1895A}"/>
          </ac:spMkLst>
        </pc:spChg>
        <pc:spChg chg="add del mod">
          <ac:chgData name="Philipp Mager" userId="56235943ca72d9fa" providerId="LiveId" clId="{2F512F40-022E-450D-8A6F-7038E5B99537}" dt="2022-05-07T16:52:10.916" v="198" actId="478"/>
          <ac:spMkLst>
            <pc:docMk/>
            <pc:sldMk cId="1360597729" sldId="356"/>
            <ac:spMk id="29" creationId="{CDD46487-3607-48D2-A6D9-5E2F0607D2AB}"/>
          </ac:spMkLst>
        </pc:spChg>
        <pc:spChg chg="add del mod topLvl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0" creationId="{063CB71D-BCD1-47DE-935A-AF8A93D39735}"/>
          </ac:spMkLst>
        </pc:spChg>
        <pc:spChg chg="add del mod topLvl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1" creationId="{F3132209-3165-4422-A7B7-AF8AD28F6487}"/>
          </ac:spMkLst>
        </pc:spChg>
        <pc:spChg chg="add mod topLvl">
          <ac:chgData name="Philipp Mager" userId="56235943ca72d9fa" providerId="LiveId" clId="{2F512F40-022E-450D-8A6F-7038E5B99537}" dt="2022-05-07T16:55:06.379" v="252" actId="165"/>
          <ac:spMkLst>
            <pc:docMk/>
            <pc:sldMk cId="1360597729" sldId="356"/>
            <ac:spMk id="32" creationId="{379E595F-F120-4854-99C5-A684F9D781BE}"/>
          </ac:spMkLst>
        </pc:spChg>
        <pc:spChg chg="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34" creationId="{583F4B4A-62BD-4AF5-8245-0FEE9228A8F4}"/>
          </ac:spMkLst>
        </pc:spChg>
        <pc:spChg chg="mod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5" creationId="{7D6361CD-66ED-4C31-A6B2-5EF44747C4C4}"/>
          </ac:spMkLst>
        </pc:spChg>
        <pc:grpChg chg="add del mod">
          <ac:chgData name="Philipp Mager" userId="56235943ca72d9fa" providerId="LiveId" clId="{2F512F40-022E-450D-8A6F-7038E5B99537}" dt="2022-05-07T16:32:33.852" v="178" actId="165"/>
          <ac:grpSpMkLst>
            <pc:docMk/>
            <pc:sldMk cId="1360597729" sldId="356"/>
            <ac:grpSpMk id="12" creationId="{2C0BCE11-1C7D-402C-BF1F-78439F166EC8}"/>
          </ac:grpSpMkLst>
        </pc:grpChg>
        <pc:grpChg chg="add del mod">
          <ac:chgData name="Philipp Mager" userId="56235943ca72d9fa" providerId="LiveId" clId="{2F512F40-022E-450D-8A6F-7038E5B99537}" dt="2022-05-07T16:55:06.379" v="252" actId="165"/>
          <ac:grpSpMkLst>
            <pc:docMk/>
            <pc:sldMk cId="1360597729" sldId="356"/>
            <ac:grpSpMk id="33" creationId="{DDAB8EE1-F30D-464F-8AC2-92CF4D79E66B}"/>
          </ac:grpSpMkLst>
        </pc:grpChg>
      </pc:sldChg>
      <pc:sldChg chg="addSp delSp modSp new mod">
        <pc:chgData name="Philipp Mager" userId="56235943ca72d9fa" providerId="LiveId" clId="{2F512F40-022E-450D-8A6F-7038E5B99537}" dt="2022-05-09T13:38:18.604" v="444" actId="167"/>
        <pc:sldMkLst>
          <pc:docMk/>
          <pc:sldMk cId="1594749342" sldId="357"/>
        </pc:sldMkLst>
        <pc:spChg chg="add del mod">
          <ac:chgData name="Philipp Mager" userId="56235943ca72d9fa" providerId="LiveId" clId="{2F512F40-022E-450D-8A6F-7038E5B99537}" dt="2022-05-09T13:38:11.137" v="442"/>
          <ac:spMkLst>
            <pc:docMk/>
            <pc:sldMk cId="1594749342" sldId="357"/>
            <ac:spMk id="2" creationId="{A77C4439-DC0C-4009-99C0-CD0C0104FECD}"/>
          </ac:spMkLst>
        </pc:spChg>
        <pc:spChg chg="del">
          <ac:chgData name="Philipp Mager" userId="56235943ca72d9fa" providerId="LiveId" clId="{2F512F40-022E-450D-8A6F-7038E5B99537}" dt="2022-05-07T16:55:23.077" v="255" actId="478"/>
          <ac:spMkLst>
            <pc:docMk/>
            <pc:sldMk cId="1594749342" sldId="357"/>
            <ac:spMk id="2" creationId="{DD0A5913-F8EC-4D79-B3C5-98B1B0213CC5}"/>
          </ac:spMkLst>
        </pc:spChg>
        <pc:spChg chg="add mod ord">
          <ac:chgData name="Philipp Mager" userId="56235943ca72d9fa" providerId="LiveId" clId="{2F512F40-022E-450D-8A6F-7038E5B99537}" dt="2022-05-09T13:37:13.867" v="426" actId="167"/>
          <ac:spMkLst>
            <pc:docMk/>
            <pc:sldMk cId="1594749342" sldId="357"/>
            <ac:spMk id="3" creationId="{784BEEED-9E96-49B5-822A-135C64CA798A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4" creationId="{43F7E6DF-35E2-409E-9546-69CEF7B43308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5" creationId="{70011462-8A3A-4D20-90EC-E5A7CD331711}"/>
          </ac:spMkLst>
        </pc:spChg>
        <pc:spChg chg="add del mod">
          <ac:chgData name="Philipp Mager" userId="56235943ca72d9fa" providerId="LiveId" clId="{2F512F40-022E-450D-8A6F-7038E5B99537}" dt="2022-05-09T13:06:16.069" v="418" actId="478"/>
          <ac:spMkLst>
            <pc:docMk/>
            <pc:sldMk cId="1594749342" sldId="357"/>
            <ac:spMk id="6" creationId="{206B7C46-A57E-419B-98EB-FAEA4B65122A}"/>
          </ac:spMkLst>
        </pc:spChg>
        <pc:spChg chg="add mod ord">
          <ac:chgData name="Philipp Mager" userId="56235943ca72d9fa" providerId="LiveId" clId="{2F512F40-022E-450D-8A6F-7038E5B99537}" dt="2022-05-09T13:37:10.462" v="425" actId="167"/>
          <ac:spMkLst>
            <pc:docMk/>
            <pc:sldMk cId="1594749342" sldId="357"/>
            <ac:spMk id="7" creationId="{E59848C0-D8E6-45F2-8D01-53BBA77AE04E}"/>
          </ac:spMkLst>
        </pc:spChg>
        <pc:spChg chg="add mod">
          <ac:chgData name="Philipp Mager" userId="56235943ca72d9fa" providerId="LiveId" clId="{2F512F40-022E-450D-8A6F-7038E5B99537}" dt="2022-05-07T20:32:05.959" v="376" actId="207"/>
          <ac:spMkLst>
            <pc:docMk/>
            <pc:sldMk cId="1594749342" sldId="357"/>
            <ac:spMk id="8" creationId="{B9E32616-1550-4DB9-A677-68B0B7982422}"/>
          </ac:spMkLst>
        </pc:spChg>
        <pc:spChg chg="add del mod">
          <ac:chgData name="Philipp Mager" userId="56235943ca72d9fa" providerId="LiveId" clId="{2F512F40-022E-450D-8A6F-7038E5B99537}" dt="2022-05-09T13:04:24.787" v="396"/>
          <ac:spMkLst>
            <pc:docMk/>
            <pc:sldMk cId="1594749342" sldId="357"/>
            <ac:spMk id="9" creationId="{675F4F40-DEAA-41A2-BE2D-CA33837D8194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9" creationId="{7D4A9DF8-9D6A-4404-93D6-A7FF92DB3BC4}"/>
          </ac:spMkLst>
        </pc:spChg>
        <pc:spChg chg="del mod">
          <ac:chgData name="Philipp Mager" userId="56235943ca72d9fa" providerId="LiveId" clId="{2F512F40-022E-450D-8A6F-7038E5B99537}" dt="2022-05-09T13:38:07.733" v="441" actId="478"/>
          <ac:spMkLst>
            <pc:docMk/>
            <pc:sldMk cId="1594749342" sldId="357"/>
            <ac:spMk id="10" creationId="{DA20417E-0DDE-41C9-9739-61120A734A7F}"/>
          </ac:spMkLst>
        </pc:spChg>
        <pc:spChg chg="add del mod">
          <ac:chgData name="Philipp Mager" userId="56235943ca72d9fa" providerId="LiveId" clId="{2F512F40-022E-450D-8A6F-7038E5B99537}" dt="2022-05-09T13:05:11.554" v="406" actId="478"/>
          <ac:spMkLst>
            <pc:docMk/>
            <pc:sldMk cId="1594749342" sldId="357"/>
            <ac:spMk id="11" creationId="{1CD30ECC-E677-45CF-AC94-565F4D407034}"/>
          </ac:spMkLst>
        </pc:spChg>
        <pc:spChg chg="add del mod">
          <ac:chgData name="Philipp Mager" userId="56235943ca72d9fa" providerId="LiveId" clId="{2F512F40-022E-450D-8A6F-7038E5B99537}" dt="2022-05-07T19:25:27.022" v="356"/>
          <ac:spMkLst>
            <pc:docMk/>
            <pc:sldMk cId="1594749342" sldId="357"/>
            <ac:spMk id="11" creationId="{B125E398-7EDB-4B39-B859-429AA3F7FB07}"/>
          </ac:spMkLst>
        </pc:spChg>
        <pc:spChg chg="add del mod">
          <ac:chgData name="Philipp Mager" userId="56235943ca72d9fa" providerId="LiveId" clId="{2F512F40-022E-450D-8A6F-7038E5B99537}" dt="2022-05-07T19:25:26.352" v="354"/>
          <ac:spMkLst>
            <pc:docMk/>
            <pc:sldMk cId="1594749342" sldId="357"/>
            <ac:spMk id="12" creationId="{1774CC18-B019-4CD0-ADE1-3BAB305804FC}"/>
          </ac:spMkLst>
        </pc:spChg>
        <pc:spChg chg="add mod ord">
          <ac:chgData name="Philipp Mager" userId="56235943ca72d9fa" providerId="LiveId" clId="{2F512F40-022E-450D-8A6F-7038E5B99537}" dt="2022-05-09T13:37:10.462" v="425" actId="167"/>
          <ac:spMkLst>
            <pc:docMk/>
            <pc:sldMk cId="1594749342" sldId="357"/>
            <ac:spMk id="12" creationId="{FD5AF7A0-9914-4DC0-A17F-46952D642E42}"/>
          </ac:spMkLst>
        </pc:spChg>
        <pc:spChg chg="add mod ord">
          <ac:chgData name="Philipp Mager" userId="56235943ca72d9fa" providerId="LiveId" clId="{2F512F40-022E-450D-8A6F-7038E5B99537}" dt="2022-05-09T13:38:18.604" v="444" actId="167"/>
          <ac:spMkLst>
            <pc:docMk/>
            <pc:sldMk cId="1594749342" sldId="357"/>
            <ac:spMk id="13" creationId="{0122E6D6-B2D1-492F-9FA8-31B15C51433A}"/>
          </ac:spMkLst>
        </pc:spChg>
        <pc:spChg chg="add del mod">
          <ac:chgData name="Philipp Mager" userId="56235943ca72d9fa" providerId="LiveId" clId="{2F512F40-022E-450D-8A6F-7038E5B99537}" dt="2022-05-09T13:38:11.137" v="442"/>
          <ac:spMkLst>
            <pc:docMk/>
            <pc:sldMk cId="1594749342" sldId="357"/>
            <ac:spMk id="14" creationId="{4FA05FE7-47FA-41F7-8012-CB54C3683A7A}"/>
          </ac:spMkLst>
        </pc:spChg>
        <pc:spChg chg="mod ord">
          <ac:chgData name="Philipp Mager" userId="56235943ca72d9fa" providerId="LiveId" clId="{2F512F40-022E-450D-8A6F-7038E5B99537}" dt="2022-05-09T13:38:15.326" v="443" actId="167"/>
          <ac:spMkLst>
            <pc:docMk/>
            <pc:sldMk cId="1594749342" sldId="357"/>
            <ac:spMk id="15" creationId="{10186597-1BE0-47BB-B9CE-82E13B642E4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hmag\Downloads\LSD%20APYs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eris\docs\_assets\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6235943ca72d9fa/Dokumente/Kryptix/Ceres/CeresFormul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6235943ca72d9fa/Dokumente/Kryptix/Ceres/CeresFormul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ris\docs\_assets\governance-delegations-curv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Tabelle1!$C$68</c:f>
              <c:strCache>
                <c:ptCount val="1"/>
                <c:pt idx="0">
                  <c:v>25 days, 1% pool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Tabelle1!$C$69:$C$94</c:f>
              <c:numCache>
                <c:formatCode>0.00%</c:formatCode>
                <c:ptCount val="26"/>
                <c:pt idx="0">
                  <c:v>1.0999999999999999E-2</c:v>
                </c:pt>
                <c:pt idx="1">
                  <c:v>1.06E-2</c:v>
                </c:pt>
                <c:pt idx="2">
                  <c:v>1.0200000000000001E-2</c:v>
                </c:pt>
                <c:pt idx="3">
                  <c:v>9.8000000000000014E-3</c:v>
                </c:pt>
                <c:pt idx="4">
                  <c:v>9.4000000000000021E-3</c:v>
                </c:pt>
                <c:pt idx="5">
                  <c:v>9.0000000000000028E-3</c:v>
                </c:pt>
                <c:pt idx="6">
                  <c:v>8.6000000000000035E-3</c:v>
                </c:pt>
                <c:pt idx="7">
                  <c:v>8.2000000000000042E-3</c:v>
                </c:pt>
                <c:pt idx="8">
                  <c:v>7.800000000000004E-3</c:v>
                </c:pt>
                <c:pt idx="9">
                  <c:v>7.4000000000000038E-3</c:v>
                </c:pt>
                <c:pt idx="10">
                  <c:v>7.0000000000000036E-3</c:v>
                </c:pt>
                <c:pt idx="11">
                  <c:v>6.6000000000000034E-3</c:v>
                </c:pt>
                <c:pt idx="12">
                  <c:v>6.2000000000000033E-3</c:v>
                </c:pt>
                <c:pt idx="13">
                  <c:v>5.8000000000000031E-3</c:v>
                </c:pt>
                <c:pt idx="14">
                  <c:v>5.4000000000000029E-3</c:v>
                </c:pt>
                <c:pt idx="15">
                  <c:v>5.0000000000000027E-3</c:v>
                </c:pt>
                <c:pt idx="16">
                  <c:v>4.6000000000000025E-3</c:v>
                </c:pt>
                <c:pt idx="17">
                  <c:v>4.2000000000000023E-3</c:v>
                </c:pt>
                <c:pt idx="18">
                  <c:v>3.8000000000000022E-3</c:v>
                </c:pt>
                <c:pt idx="19">
                  <c:v>3.400000000000002E-3</c:v>
                </c:pt>
                <c:pt idx="20">
                  <c:v>3.0000000000000018E-3</c:v>
                </c:pt>
                <c:pt idx="21">
                  <c:v>2.6000000000000016E-3</c:v>
                </c:pt>
                <c:pt idx="22">
                  <c:v>2.2000000000000014E-3</c:v>
                </c:pt>
                <c:pt idx="23">
                  <c:v>1.8000000000000015E-3</c:v>
                </c:pt>
                <c:pt idx="24">
                  <c:v>1.4000000000000015E-3</c:v>
                </c:pt>
                <c:pt idx="25">
                  <c:v>1.0000000000000015E-3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3-4478-A8E9-BB0BB1C458D8}"/>
            </c:ext>
          </c:extLst>
        </c:ser>
        <c:ser>
          <c:idx val="1"/>
          <c:order val="1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63-4478-A8E9-BB0BB1C458D8}"/>
            </c:ext>
          </c:extLst>
        </c:ser>
        <c:ser>
          <c:idx val="2"/>
          <c:order val="2"/>
          <c:tx>
            <c:strRef>
              <c:f>Tabelle1!$E$68</c:f>
              <c:strCache>
                <c:ptCount val="1"/>
                <c:pt idx="0">
                  <c:v>25 days, 3% pool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Tabelle1!$E$69:$E$94</c:f>
              <c:numCache>
                <c:formatCode>0.00%</c:formatCode>
                <c:ptCount val="26"/>
                <c:pt idx="0">
                  <c:v>3.1E-2</c:v>
                </c:pt>
                <c:pt idx="1">
                  <c:v>2.98E-2</c:v>
                </c:pt>
                <c:pt idx="2">
                  <c:v>2.86E-2</c:v>
                </c:pt>
                <c:pt idx="3">
                  <c:v>2.7400000000000001E-2</c:v>
                </c:pt>
                <c:pt idx="4">
                  <c:v>2.6200000000000001E-2</c:v>
                </c:pt>
                <c:pt idx="5">
                  <c:v>2.5000000000000001E-2</c:v>
                </c:pt>
                <c:pt idx="6">
                  <c:v>2.3800000000000002E-2</c:v>
                </c:pt>
                <c:pt idx="7">
                  <c:v>2.2600000000000002E-2</c:v>
                </c:pt>
                <c:pt idx="8">
                  <c:v>2.1400000000000002E-2</c:v>
                </c:pt>
                <c:pt idx="9">
                  <c:v>2.0200000000000003E-2</c:v>
                </c:pt>
                <c:pt idx="10">
                  <c:v>1.9000000000000003E-2</c:v>
                </c:pt>
                <c:pt idx="11">
                  <c:v>1.7800000000000003E-2</c:v>
                </c:pt>
                <c:pt idx="12">
                  <c:v>1.6600000000000004E-2</c:v>
                </c:pt>
                <c:pt idx="13">
                  <c:v>1.5400000000000004E-2</c:v>
                </c:pt>
                <c:pt idx="14">
                  <c:v>1.4200000000000004E-2</c:v>
                </c:pt>
                <c:pt idx="15">
                  <c:v>1.3000000000000005E-2</c:v>
                </c:pt>
                <c:pt idx="16">
                  <c:v>1.1800000000000005E-2</c:v>
                </c:pt>
                <c:pt idx="17">
                  <c:v>1.0600000000000005E-2</c:v>
                </c:pt>
                <c:pt idx="18">
                  <c:v>9.4000000000000056E-3</c:v>
                </c:pt>
                <c:pt idx="19">
                  <c:v>8.2000000000000059E-3</c:v>
                </c:pt>
                <c:pt idx="20">
                  <c:v>7.0000000000000062E-3</c:v>
                </c:pt>
                <c:pt idx="21">
                  <c:v>5.8000000000000065E-3</c:v>
                </c:pt>
                <c:pt idx="22">
                  <c:v>4.6000000000000069E-3</c:v>
                </c:pt>
                <c:pt idx="23">
                  <c:v>3.4000000000000072E-3</c:v>
                </c:pt>
                <c:pt idx="24">
                  <c:v>2.2000000000000075E-3</c:v>
                </c:pt>
                <c:pt idx="25">
                  <c:v>1.0000000000000076E-3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63-4478-A8E9-BB0BB1C45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Immediate withdraw</a:t>
                </a:r>
                <a:r>
                  <a:rPr lang="de-DE" baseline="0"/>
                  <a:t> on day X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LUNA Liquid </a:t>
            </a:r>
            <a:r>
              <a:rPr lang="de-DE" dirty="0" err="1">
                <a:latin typeface="Aldrich" panose="02000000000000000000" pitchFamily="2" charset="0"/>
              </a:rPr>
              <a:t>Staking</a:t>
            </a:r>
            <a:r>
              <a:rPr lang="de-DE" dirty="0">
                <a:latin typeface="Aldrich" panose="02000000000000000000" pitchFamily="2" charset="0"/>
              </a:rPr>
              <a:t> Derivative APY % *</a:t>
            </a:r>
          </a:p>
        </c:rich>
      </c:tx>
      <c:layout>
        <c:manualLayout>
          <c:xMode val="edge"/>
          <c:yMode val="edge"/>
          <c:x val="0.26232945186567519"/>
          <c:y val="3.499792286643055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Fee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ampLUNA</c:v>
                </c:pt>
                <c:pt idx="1">
                  <c:v>LUNAX</c:v>
                </c:pt>
                <c:pt idx="2">
                  <c:v>stLUNA</c:v>
                </c:pt>
                <c:pt idx="3">
                  <c:v>bLUNA</c:v>
                </c:pt>
                <c:pt idx="4">
                  <c:v>cLUNA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0.1</c:v>
                </c:pt>
                <c:pt idx="4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B1A5-40F0-A6F9-BD432F0965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APY</c:v>
                </c:pt>
              </c:strCache>
            </c:strRef>
          </c:tx>
          <c:spPr>
            <a:solidFill>
              <a:srgbClr val="FFA500"/>
            </a:solidFill>
            <a:ln>
              <a:noFill/>
            </a:ln>
            <a:effectLst/>
          </c:spPr>
          <c:invertIfNegative val="1"/>
          <c:dPt>
            <c:idx val="0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1-B1A5-40F0-A6F9-BD432F0965B1}"/>
              </c:ext>
            </c:extLst>
          </c:dPt>
          <c:dPt>
            <c:idx val="1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2-B1A5-40F0-A6F9-BD432F0965B1}"/>
              </c:ext>
            </c:extLst>
          </c:dPt>
          <c:dPt>
            <c:idx val="2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3-B1A5-40F0-A6F9-BD432F0965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ampLUNA</c:v>
                </c:pt>
                <c:pt idx="1">
                  <c:v>LUNAX</c:v>
                </c:pt>
                <c:pt idx="2">
                  <c:v>stLUNA</c:v>
                </c:pt>
                <c:pt idx="3">
                  <c:v>bLUNA</c:v>
                </c:pt>
                <c:pt idx="4">
                  <c:v>cLUNA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0.2021</c:v>
                </c:pt>
                <c:pt idx="1">
                  <c:v>0.18129999999999999</c:v>
                </c:pt>
                <c:pt idx="2">
                  <c:v>0.13059999999999999</c:v>
                </c:pt>
                <c:pt idx="3">
                  <c:v>0.112</c:v>
                </c:pt>
                <c:pt idx="4">
                  <c:v>7.7700000000000005E-2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4-B1A5-40F0-A6F9-BD432F096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1292006"/>
        <c:axId val="797871056"/>
      </c:barChart>
      <c:catAx>
        <c:axId val="601292006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ldrich" panose="02000000000000000000" pitchFamily="2" charset="0"/>
                    <a:ea typeface="+mn-ea"/>
                    <a:cs typeface="Athiti Medium" panose="00000600000000000000" pitchFamily="2" charset="-34"/>
                  </a:defRPr>
                </a:pPr>
                <a:r>
                  <a:rPr lang="de-DE">
                    <a:latin typeface="Aldrich" panose="02000000000000000000" pitchFamily="2" charset="0"/>
                  </a:rPr>
                  <a:t>Luna LSD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97871056"/>
        <c:crosses val="autoZero"/>
        <c:auto val="1"/>
        <c:lblAlgn val="ctr"/>
        <c:lblOffset val="100"/>
        <c:noMultiLvlLbl val="1"/>
      </c:catAx>
      <c:valAx>
        <c:axId val="797871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60129200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8376845125314594"/>
          <c:y val="0.91476962398032913"/>
          <c:w val="0.1332289177274848"/>
          <c:h val="5.9011009152004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/>
              <a:t>Voting Power Decay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chemeClr val="bg2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Tabelle1!$B$4</c:f>
              <c:strCache>
                <c:ptCount val="1"/>
                <c:pt idx="0">
                  <c:v>4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Tabelle1!$C$4:$Z$4</c:f>
              <c:numCache>
                <c:formatCode>General</c:formatCode>
                <c:ptCount val="24"/>
                <c:pt idx="0">
                  <c:v>2.3076923076923075</c:v>
                </c:pt>
                <c:pt idx="1">
                  <c:v>1.9807692307692306</c:v>
                </c:pt>
                <c:pt idx="2">
                  <c:v>1.6538461538461537</c:v>
                </c:pt>
                <c:pt idx="3">
                  <c:v>1.3269230769230769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DB-4825-B5DA-A9B5DCC271C4}"/>
            </c:ext>
          </c:extLst>
        </c:ser>
        <c:ser>
          <c:idx val="1"/>
          <c:order val="1"/>
          <c:tx>
            <c:strRef>
              <c:f>Tabelle1!$B$5</c:f>
              <c:strCache>
                <c:ptCount val="1"/>
                <c:pt idx="0">
                  <c:v>12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Tabelle1!$C$5:$Z$5</c:f>
              <c:numCache>
                <c:formatCode>General</c:formatCode>
                <c:ptCount val="24"/>
                <c:pt idx="0">
                  <c:v>2.9230769230769234</c:v>
                </c:pt>
                <c:pt idx="1">
                  <c:v>2.7628205128205128</c:v>
                </c:pt>
                <c:pt idx="2">
                  <c:v>2.6025641025641026</c:v>
                </c:pt>
                <c:pt idx="3">
                  <c:v>2.4423076923076925</c:v>
                </c:pt>
                <c:pt idx="4">
                  <c:v>2.2820512820512819</c:v>
                </c:pt>
                <c:pt idx="5">
                  <c:v>2.1217948717948718</c:v>
                </c:pt>
                <c:pt idx="6">
                  <c:v>1.9615384615384617</c:v>
                </c:pt>
                <c:pt idx="7">
                  <c:v>1.8012820512820513</c:v>
                </c:pt>
                <c:pt idx="8">
                  <c:v>1.641025641025641</c:v>
                </c:pt>
                <c:pt idx="9">
                  <c:v>1.4807692307692308</c:v>
                </c:pt>
                <c:pt idx="10">
                  <c:v>1.3205128205128205</c:v>
                </c:pt>
                <c:pt idx="11">
                  <c:v>1.1602564102564104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DB-4825-B5DA-A9B5DCC271C4}"/>
            </c:ext>
          </c:extLst>
        </c:ser>
        <c:ser>
          <c:idx val="2"/>
          <c:order val="2"/>
          <c:tx>
            <c:strRef>
              <c:f>Tabelle1!$B$6</c:f>
              <c:strCache>
                <c:ptCount val="1"/>
                <c:pt idx="0">
                  <c:v>26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Tabelle1!$C$6:$Z$6</c:f>
              <c:numCache>
                <c:formatCode>General</c:formatCode>
                <c:ptCount val="24"/>
                <c:pt idx="0">
                  <c:v>4</c:v>
                </c:pt>
                <c:pt idx="1">
                  <c:v>3.8846153846153846</c:v>
                </c:pt>
                <c:pt idx="2">
                  <c:v>3.7692307692307692</c:v>
                </c:pt>
                <c:pt idx="3">
                  <c:v>3.6538461538461542</c:v>
                </c:pt>
                <c:pt idx="4">
                  <c:v>3.5384615384615388</c:v>
                </c:pt>
                <c:pt idx="5">
                  <c:v>3.4230769230769234</c:v>
                </c:pt>
                <c:pt idx="6">
                  <c:v>3.3076923076923079</c:v>
                </c:pt>
                <c:pt idx="7">
                  <c:v>3.1923076923076925</c:v>
                </c:pt>
                <c:pt idx="8">
                  <c:v>3.0769230769230771</c:v>
                </c:pt>
                <c:pt idx="9">
                  <c:v>2.9615384615384617</c:v>
                </c:pt>
                <c:pt idx="10">
                  <c:v>2.8461538461538463</c:v>
                </c:pt>
                <c:pt idx="11">
                  <c:v>2.7307692307692308</c:v>
                </c:pt>
                <c:pt idx="12">
                  <c:v>2.6153846153846154</c:v>
                </c:pt>
                <c:pt idx="13">
                  <c:v>2.5</c:v>
                </c:pt>
                <c:pt idx="14">
                  <c:v>2.3846153846153846</c:v>
                </c:pt>
                <c:pt idx="15">
                  <c:v>2.2692307692307692</c:v>
                </c:pt>
                <c:pt idx="16">
                  <c:v>2.1538461538461542</c:v>
                </c:pt>
                <c:pt idx="17">
                  <c:v>2.0384615384615383</c:v>
                </c:pt>
                <c:pt idx="18">
                  <c:v>1.9230769230769231</c:v>
                </c:pt>
                <c:pt idx="19">
                  <c:v>1.8076923076923077</c:v>
                </c:pt>
                <c:pt idx="20">
                  <c:v>1.6923076923076923</c:v>
                </c:pt>
                <c:pt idx="21">
                  <c:v>1.5769230769230771</c:v>
                </c:pt>
                <c:pt idx="22">
                  <c:v>1.4615384615384617</c:v>
                </c:pt>
                <c:pt idx="23">
                  <c:v>1.3461538461538463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DB-4825-B5DA-A9B5DCC271C4}"/>
            </c:ext>
          </c:extLst>
        </c:ser>
        <c:ser>
          <c:idx val="3"/>
          <c:order val="3"/>
          <c:tx>
            <c:strRef>
              <c:f>Tabelle1!$B$7</c:f>
              <c:strCache>
                <c:ptCount val="1"/>
                <c:pt idx="0">
                  <c:v>52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Tabelle1!$C$7:$Z$7</c:f>
              <c:numCache>
                <c:formatCode>General</c:formatCode>
                <c:ptCount val="24"/>
                <c:pt idx="0">
                  <c:v>6</c:v>
                </c:pt>
                <c:pt idx="1">
                  <c:v>5.9038461538461542</c:v>
                </c:pt>
                <c:pt idx="2">
                  <c:v>5.8076923076923084</c:v>
                </c:pt>
                <c:pt idx="3">
                  <c:v>5.7115384615384617</c:v>
                </c:pt>
                <c:pt idx="4">
                  <c:v>5.6153846153846159</c:v>
                </c:pt>
                <c:pt idx="5">
                  <c:v>5.5192307692307692</c:v>
                </c:pt>
                <c:pt idx="6">
                  <c:v>5.4230769230769234</c:v>
                </c:pt>
                <c:pt idx="7">
                  <c:v>5.3269230769230775</c:v>
                </c:pt>
                <c:pt idx="8">
                  <c:v>5.2307692307692308</c:v>
                </c:pt>
                <c:pt idx="9">
                  <c:v>5.134615384615385</c:v>
                </c:pt>
                <c:pt idx="10">
                  <c:v>5.0384615384615383</c:v>
                </c:pt>
                <c:pt idx="11">
                  <c:v>4.9423076923076925</c:v>
                </c:pt>
                <c:pt idx="12">
                  <c:v>4.8461538461538467</c:v>
                </c:pt>
                <c:pt idx="13">
                  <c:v>4.75</c:v>
                </c:pt>
                <c:pt idx="14">
                  <c:v>4.6538461538461542</c:v>
                </c:pt>
                <c:pt idx="15">
                  <c:v>4.5576923076923084</c:v>
                </c:pt>
                <c:pt idx="16">
                  <c:v>4.4615384615384617</c:v>
                </c:pt>
                <c:pt idx="17">
                  <c:v>4.365384615384615</c:v>
                </c:pt>
                <c:pt idx="18">
                  <c:v>4.2692307692307701</c:v>
                </c:pt>
                <c:pt idx="19">
                  <c:v>4.1730769230769234</c:v>
                </c:pt>
                <c:pt idx="20">
                  <c:v>4.0769230769230766</c:v>
                </c:pt>
                <c:pt idx="21">
                  <c:v>3.9807692307692308</c:v>
                </c:pt>
                <c:pt idx="22">
                  <c:v>3.8846153846153846</c:v>
                </c:pt>
                <c:pt idx="23">
                  <c:v>3.7884615384615388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DB-4825-B5DA-A9B5DCC271C4}"/>
            </c:ext>
          </c:extLst>
        </c:ser>
        <c:ser>
          <c:idx val="4"/>
          <c:order val="4"/>
          <c:tx>
            <c:strRef>
              <c:f>Tabelle1!$B$8</c:f>
              <c:strCache>
                <c:ptCount val="1"/>
                <c:pt idx="0">
                  <c:v>104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Tabelle1!$C$8:$Z$8</c:f>
              <c:numCache>
                <c:formatCode>General</c:formatCode>
                <c:ptCount val="24"/>
                <c:pt idx="0">
                  <c:v>10</c:v>
                </c:pt>
                <c:pt idx="1">
                  <c:v>9.9134615384615383</c:v>
                </c:pt>
                <c:pt idx="2">
                  <c:v>9.8269230769230766</c:v>
                </c:pt>
                <c:pt idx="3">
                  <c:v>9.740384615384615</c:v>
                </c:pt>
                <c:pt idx="4">
                  <c:v>9.6538461538461533</c:v>
                </c:pt>
                <c:pt idx="5">
                  <c:v>9.5673076923076916</c:v>
                </c:pt>
                <c:pt idx="6">
                  <c:v>9.4807692307692299</c:v>
                </c:pt>
                <c:pt idx="7">
                  <c:v>9.3942307692307683</c:v>
                </c:pt>
                <c:pt idx="8">
                  <c:v>9.3076923076923066</c:v>
                </c:pt>
                <c:pt idx="9">
                  <c:v>9.2211538461538467</c:v>
                </c:pt>
                <c:pt idx="10">
                  <c:v>9.134615384615385</c:v>
                </c:pt>
                <c:pt idx="11">
                  <c:v>9.0480769230769234</c:v>
                </c:pt>
                <c:pt idx="12">
                  <c:v>8.9615384615384617</c:v>
                </c:pt>
                <c:pt idx="13">
                  <c:v>8.875</c:v>
                </c:pt>
                <c:pt idx="14">
                  <c:v>8.7884615384615383</c:v>
                </c:pt>
                <c:pt idx="15">
                  <c:v>8.7019230769230766</c:v>
                </c:pt>
                <c:pt idx="16">
                  <c:v>8.615384615384615</c:v>
                </c:pt>
                <c:pt idx="17">
                  <c:v>8.5288461538461533</c:v>
                </c:pt>
                <c:pt idx="18">
                  <c:v>8.4423076923076934</c:v>
                </c:pt>
                <c:pt idx="19">
                  <c:v>8.3557692307692299</c:v>
                </c:pt>
                <c:pt idx="20">
                  <c:v>8.2692307692307701</c:v>
                </c:pt>
                <c:pt idx="21">
                  <c:v>8.1826923076923066</c:v>
                </c:pt>
                <c:pt idx="22">
                  <c:v>8.0961538461538467</c:v>
                </c:pt>
                <c:pt idx="23">
                  <c:v>8.0096153846153832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FDB-4825-B5DA-A9B5DCC27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2267439"/>
        <c:axId val="362267855"/>
      </c:lineChart>
      <c:catAx>
        <c:axId val="3622674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spc="0" baseline="0">
                    <a:solidFill>
                      <a:schemeClr val="bg2"/>
                    </a:solidFill>
                    <a:latin typeface="Aldrich" panose="02000000000000000000" pitchFamily="2" charset="0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/>
                  <a:t>PERIOD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spc="0" baseline="0">
                  <a:solidFill>
                    <a:schemeClr val="bg2"/>
                  </a:solidFill>
                  <a:latin typeface="Aldrich" panose="02000000000000000000" pitchFamily="2" charset="0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362267855"/>
        <c:crosses val="autoZero"/>
        <c:auto val="1"/>
        <c:lblAlgn val="ctr"/>
        <c:lblOffset val="100"/>
        <c:noMultiLvlLbl val="0"/>
      </c:catAx>
      <c:valAx>
        <c:axId val="36226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90000"/>
                  <a:lumOff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1000" b="0" i="0" u="none" strike="noStrike" kern="1200" spc="0" baseline="0">
                    <a:solidFill>
                      <a:schemeClr val="bg2"/>
                    </a:solidFill>
                    <a:latin typeface="Aldrich" panose="02000000000000000000" pitchFamily="2" charset="0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FACTOR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1000" b="0" i="0" u="none" strike="noStrike" kern="1200" spc="0" baseline="0">
                  <a:solidFill>
                    <a:schemeClr val="bg2"/>
                  </a:solidFill>
                  <a:latin typeface="Aldrich" panose="02000000000000000000" pitchFamily="2" charset="0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362267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spc="0" baseline="0">
              <a:solidFill>
                <a:schemeClr val="bg2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 rtl="0">
        <a:defRPr lang="en-US" sz="1000" b="0" i="0" u="none" strike="noStrike" kern="1200" spc="0" baseline="0">
          <a:solidFill>
            <a:schemeClr val="bg2"/>
          </a:solidFill>
          <a:latin typeface="Aldrich" panose="02000000000000000000" pitchFamily="2" charset="0"/>
          <a:ea typeface="+mn-ea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>
                <a:latin typeface="Aldrich" panose="02000000000000000000" pitchFamily="2" charset="0"/>
              </a:rPr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127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CED-87DF-2A93779BC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Immediate withdraw on day X</a:t>
                </a:r>
              </a:p>
            </c:rich>
          </c:tx>
          <c:layout>
            <c:manualLayout>
              <c:xMode val="edge"/>
              <c:yMode val="edge"/>
              <c:x val="0.38112405989160136"/>
              <c:y val="0.83520660910763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Tabelle1!$C$68</c:f>
              <c:strCache>
                <c:ptCount val="1"/>
                <c:pt idx="0">
                  <c:v>25 days, 1% pool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Tabelle1!$C$69:$C$94</c:f>
              <c:numCache>
                <c:formatCode>0.00%</c:formatCode>
                <c:ptCount val="26"/>
                <c:pt idx="0">
                  <c:v>1.0999999999999999E-2</c:v>
                </c:pt>
                <c:pt idx="1">
                  <c:v>1.06E-2</c:v>
                </c:pt>
                <c:pt idx="2">
                  <c:v>1.0200000000000001E-2</c:v>
                </c:pt>
                <c:pt idx="3">
                  <c:v>9.8000000000000014E-3</c:v>
                </c:pt>
                <c:pt idx="4">
                  <c:v>9.4000000000000021E-3</c:v>
                </c:pt>
                <c:pt idx="5">
                  <c:v>9.0000000000000028E-3</c:v>
                </c:pt>
                <c:pt idx="6">
                  <c:v>8.6000000000000035E-3</c:v>
                </c:pt>
                <c:pt idx="7">
                  <c:v>8.2000000000000042E-3</c:v>
                </c:pt>
                <c:pt idx="8">
                  <c:v>7.800000000000004E-3</c:v>
                </c:pt>
                <c:pt idx="9">
                  <c:v>7.4000000000000038E-3</c:v>
                </c:pt>
                <c:pt idx="10">
                  <c:v>7.0000000000000036E-3</c:v>
                </c:pt>
                <c:pt idx="11">
                  <c:v>6.6000000000000034E-3</c:v>
                </c:pt>
                <c:pt idx="12">
                  <c:v>6.2000000000000033E-3</c:v>
                </c:pt>
                <c:pt idx="13">
                  <c:v>5.8000000000000031E-3</c:v>
                </c:pt>
                <c:pt idx="14">
                  <c:v>5.4000000000000029E-3</c:v>
                </c:pt>
                <c:pt idx="15">
                  <c:v>5.0000000000000027E-3</c:v>
                </c:pt>
                <c:pt idx="16">
                  <c:v>4.6000000000000025E-3</c:v>
                </c:pt>
                <c:pt idx="17">
                  <c:v>4.2000000000000023E-3</c:v>
                </c:pt>
                <c:pt idx="18">
                  <c:v>3.8000000000000022E-3</c:v>
                </c:pt>
                <c:pt idx="19">
                  <c:v>3.400000000000002E-3</c:v>
                </c:pt>
                <c:pt idx="20">
                  <c:v>3.0000000000000018E-3</c:v>
                </c:pt>
                <c:pt idx="21">
                  <c:v>2.6000000000000016E-3</c:v>
                </c:pt>
                <c:pt idx="22">
                  <c:v>2.2000000000000014E-3</c:v>
                </c:pt>
                <c:pt idx="23">
                  <c:v>1.8000000000000015E-3</c:v>
                </c:pt>
                <c:pt idx="24">
                  <c:v>1.4000000000000015E-3</c:v>
                </c:pt>
                <c:pt idx="25">
                  <c:v>1.0000000000000015E-3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3-4478-A8E9-BB0BB1C458D8}"/>
            </c:ext>
          </c:extLst>
        </c:ser>
        <c:ser>
          <c:idx val="1"/>
          <c:order val="1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63-4478-A8E9-BB0BB1C458D8}"/>
            </c:ext>
          </c:extLst>
        </c:ser>
        <c:ser>
          <c:idx val="2"/>
          <c:order val="2"/>
          <c:tx>
            <c:strRef>
              <c:f>Tabelle1!$E$68</c:f>
              <c:strCache>
                <c:ptCount val="1"/>
                <c:pt idx="0">
                  <c:v>25 days, 3% pool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Tabelle1!$E$69:$E$94</c:f>
              <c:numCache>
                <c:formatCode>0.00%</c:formatCode>
                <c:ptCount val="26"/>
                <c:pt idx="0">
                  <c:v>3.1E-2</c:v>
                </c:pt>
                <c:pt idx="1">
                  <c:v>2.98E-2</c:v>
                </c:pt>
                <c:pt idx="2">
                  <c:v>2.86E-2</c:v>
                </c:pt>
                <c:pt idx="3">
                  <c:v>2.7400000000000001E-2</c:v>
                </c:pt>
                <c:pt idx="4">
                  <c:v>2.6200000000000001E-2</c:v>
                </c:pt>
                <c:pt idx="5">
                  <c:v>2.5000000000000001E-2</c:v>
                </c:pt>
                <c:pt idx="6">
                  <c:v>2.3800000000000002E-2</c:v>
                </c:pt>
                <c:pt idx="7">
                  <c:v>2.2600000000000002E-2</c:v>
                </c:pt>
                <c:pt idx="8">
                  <c:v>2.1400000000000002E-2</c:v>
                </c:pt>
                <c:pt idx="9">
                  <c:v>2.0200000000000003E-2</c:v>
                </c:pt>
                <c:pt idx="10">
                  <c:v>1.9000000000000003E-2</c:v>
                </c:pt>
                <c:pt idx="11">
                  <c:v>1.7800000000000003E-2</c:v>
                </c:pt>
                <c:pt idx="12">
                  <c:v>1.6600000000000004E-2</c:v>
                </c:pt>
                <c:pt idx="13">
                  <c:v>1.5400000000000004E-2</c:v>
                </c:pt>
                <c:pt idx="14">
                  <c:v>1.4200000000000004E-2</c:v>
                </c:pt>
                <c:pt idx="15">
                  <c:v>1.3000000000000005E-2</c:v>
                </c:pt>
                <c:pt idx="16">
                  <c:v>1.1800000000000005E-2</c:v>
                </c:pt>
                <c:pt idx="17">
                  <c:v>1.0600000000000005E-2</c:v>
                </c:pt>
                <c:pt idx="18">
                  <c:v>9.4000000000000056E-3</c:v>
                </c:pt>
                <c:pt idx="19">
                  <c:v>8.2000000000000059E-3</c:v>
                </c:pt>
                <c:pt idx="20">
                  <c:v>7.0000000000000062E-3</c:v>
                </c:pt>
                <c:pt idx="21">
                  <c:v>5.8000000000000065E-3</c:v>
                </c:pt>
                <c:pt idx="22">
                  <c:v>4.6000000000000069E-3</c:v>
                </c:pt>
                <c:pt idx="23">
                  <c:v>3.4000000000000072E-3</c:v>
                </c:pt>
                <c:pt idx="24">
                  <c:v>2.2000000000000075E-3</c:v>
                </c:pt>
                <c:pt idx="25">
                  <c:v>1.0000000000000076E-3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63-4478-A8E9-BB0BB1C45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Immediate withdraw</a:t>
                </a:r>
                <a:r>
                  <a:rPr lang="de-DE" baseline="0"/>
                  <a:t> on day X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>
                <a:latin typeface="Aldrich" panose="02000000000000000000" pitchFamily="2" charset="0"/>
              </a:rPr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127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CED-87DF-2A93779BC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Immediate withdraw on day X</a:t>
                </a:r>
              </a:p>
            </c:rich>
          </c:tx>
          <c:layout>
            <c:manualLayout>
              <c:xMode val="edge"/>
              <c:yMode val="edge"/>
              <c:x val="0.38112405989160136"/>
              <c:y val="0.83520660910763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0000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00000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3333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33333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3333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33333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3333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33333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de-DE" sz="1400" b="0" i="0" u="none" strike="noStrike" kern="1200" spc="0" baseline="0">
                <a:solidFill>
                  <a:srgbClr val="FFFFFF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 sz="1400" b="0" i="0" u="none" strike="noStrike" kern="1200" spc="0" baseline="0">
                <a:solidFill>
                  <a:srgbClr val="FFFFFF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rPr>
              <a:t>Delegations by vAMP-Share</a:t>
            </a:r>
          </a:p>
        </c:rich>
      </c:tx>
      <c:layout>
        <c:manualLayout>
          <c:xMode val="edge"/>
          <c:yMode val="edge"/>
          <c:x val="0.24676530943825292"/>
          <c:y val="2.10922862258829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de-DE" sz="1400" b="0" i="0" u="none" strike="noStrike" kern="1200" spc="0" baseline="0">
              <a:solidFill>
                <a:srgbClr val="FFFFFF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Tabelle2!$G$6</c:f>
              <c:strCache>
                <c:ptCount val="1"/>
                <c:pt idx="0">
                  <c:v>Delegations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Tabelle2!$B$7:$B$107</c:f>
              <c:numCache>
                <c:formatCode>0%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Tabelle2!$G$7:$G$107</c:f>
              <c:numCache>
                <c:formatCode>0%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0.25252525252525254</c:v>
                </c:pt>
                <c:pt idx="27">
                  <c:v>0.25510204081632654</c:v>
                </c:pt>
                <c:pt idx="28">
                  <c:v>0.25773195876288663</c:v>
                </c:pt>
                <c:pt idx="29">
                  <c:v>0.26041666666666669</c:v>
                </c:pt>
                <c:pt idx="30">
                  <c:v>0.26315789473684209</c:v>
                </c:pt>
                <c:pt idx="31">
                  <c:v>0.26595744680851063</c:v>
                </c:pt>
                <c:pt idx="32">
                  <c:v>0.26881720430107525</c:v>
                </c:pt>
                <c:pt idx="33">
                  <c:v>0.27173913043478259</c:v>
                </c:pt>
                <c:pt idx="34">
                  <c:v>0.27472527472527475</c:v>
                </c:pt>
                <c:pt idx="35">
                  <c:v>0.27777777777777779</c:v>
                </c:pt>
                <c:pt idx="36">
                  <c:v>0.2808988764044944</c:v>
                </c:pt>
                <c:pt idx="37">
                  <c:v>0.28409090909090912</c:v>
                </c:pt>
                <c:pt idx="38">
                  <c:v>0.28735632183908044</c:v>
                </c:pt>
                <c:pt idx="39">
                  <c:v>0.29069767441860467</c:v>
                </c:pt>
                <c:pt idx="40">
                  <c:v>0.29411764705882354</c:v>
                </c:pt>
                <c:pt idx="41">
                  <c:v>0.29761904761904762</c:v>
                </c:pt>
                <c:pt idx="42">
                  <c:v>0.3012048192771084</c:v>
                </c:pt>
                <c:pt idx="43">
                  <c:v>0.3048780487804878</c:v>
                </c:pt>
                <c:pt idx="44">
                  <c:v>0.30864197530864196</c:v>
                </c:pt>
                <c:pt idx="45">
                  <c:v>0.3125</c:v>
                </c:pt>
                <c:pt idx="46">
                  <c:v>0.31645569620253167</c:v>
                </c:pt>
                <c:pt idx="47">
                  <c:v>0.32051282051282048</c:v>
                </c:pt>
                <c:pt idx="48">
                  <c:v>0.32467532467532467</c:v>
                </c:pt>
                <c:pt idx="49">
                  <c:v>0.32894736842105265</c:v>
                </c:pt>
                <c:pt idx="50">
                  <c:v>0.33333333333333331</c:v>
                </c:pt>
                <c:pt idx="51">
                  <c:v>0.33783783783783783</c:v>
                </c:pt>
                <c:pt idx="52">
                  <c:v>0.34246575342465752</c:v>
                </c:pt>
                <c:pt idx="53">
                  <c:v>0.34722222222222221</c:v>
                </c:pt>
                <c:pt idx="54">
                  <c:v>0.35211267605633806</c:v>
                </c:pt>
                <c:pt idx="55">
                  <c:v>0.35714285714285715</c:v>
                </c:pt>
                <c:pt idx="56">
                  <c:v>0.3623188405797102</c:v>
                </c:pt>
                <c:pt idx="57">
                  <c:v>0.36764705882352938</c:v>
                </c:pt>
                <c:pt idx="58">
                  <c:v>0.37313432835820892</c:v>
                </c:pt>
                <c:pt idx="59">
                  <c:v>0.37878787878787878</c:v>
                </c:pt>
                <c:pt idx="60">
                  <c:v>0.38461538461538458</c:v>
                </c:pt>
                <c:pt idx="61">
                  <c:v>0.390625</c:v>
                </c:pt>
                <c:pt idx="62">
                  <c:v>0.3968253968253968</c:v>
                </c:pt>
                <c:pt idx="63">
                  <c:v>0.40322580645161288</c:v>
                </c:pt>
                <c:pt idx="64">
                  <c:v>0.4098360655737705</c:v>
                </c:pt>
                <c:pt idx="65">
                  <c:v>0.41666666666666669</c:v>
                </c:pt>
                <c:pt idx="66">
                  <c:v>0.42372881355932207</c:v>
                </c:pt>
                <c:pt idx="67">
                  <c:v>0.43103448275862072</c:v>
                </c:pt>
                <c:pt idx="68">
                  <c:v>0.43859649122807021</c:v>
                </c:pt>
                <c:pt idx="69">
                  <c:v>0.4464285714285714</c:v>
                </c:pt>
                <c:pt idx="70">
                  <c:v>0.45454545454545453</c:v>
                </c:pt>
                <c:pt idx="71">
                  <c:v>0.46296296296296291</c:v>
                </c:pt>
                <c:pt idx="72">
                  <c:v>0.47169811320754712</c:v>
                </c:pt>
                <c:pt idx="73">
                  <c:v>0.48076923076923073</c:v>
                </c:pt>
                <c:pt idx="74">
                  <c:v>0.49019607843137253</c:v>
                </c:pt>
                <c:pt idx="75">
                  <c:v>0.5</c:v>
                </c:pt>
                <c:pt idx="76">
                  <c:v>0.51020408163265307</c:v>
                </c:pt>
                <c:pt idx="77">
                  <c:v>0.52083333333333337</c:v>
                </c:pt>
                <c:pt idx="78">
                  <c:v>0.53191489361702127</c:v>
                </c:pt>
                <c:pt idx="79">
                  <c:v>0.5434782608695653</c:v>
                </c:pt>
                <c:pt idx="80">
                  <c:v>0.55555555555555558</c:v>
                </c:pt>
                <c:pt idx="81">
                  <c:v>0.56818181818181823</c:v>
                </c:pt>
                <c:pt idx="82">
                  <c:v>0.58139534883720922</c:v>
                </c:pt>
                <c:pt idx="83">
                  <c:v>0.59523809523809523</c:v>
                </c:pt>
                <c:pt idx="84">
                  <c:v>0.6097560975609756</c:v>
                </c:pt>
                <c:pt idx="85">
                  <c:v>0.625</c:v>
                </c:pt>
                <c:pt idx="86">
                  <c:v>0.64102564102564097</c:v>
                </c:pt>
                <c:pt idx="87">
                  <c:v>0.65789473684210531</c:v>
                </c:pt>
                <c:pt idx="88">
                  <c:v>0.67567567567567566</c:v>
                </c:pt>
                <c:pt idx="89">
                  <c:v>0.69444444444444442</c:v>
                </c:pt>
                <c:pt idx="90">
                  <c:v>0.7142857142857143</c:v>
                </c:pt>
                <c:pt idx="91">
                  <c:v>0.73529411764705888</c:v>
                </c:pt>
                <c:pt idx="92">
                  <c:v>0.75757575757575768</c:v>
                </c:pt>
                <c:pt idx="93">
                  <c:v>0.78125000000000011</c:v>
                </c:pt>
                <c:pt idx="94">
                  <c:v>0.80645161290322565</c:v>
                </c:pt>
                <c:pt idx="95">
                  <c:v>0.83333333333333326</c:v>
                </c:pt>
                <c:pt idx="96">
                  <c:v>0.86206896551724133</c:v>
                </c:pt>
                <c:pt idx="97">
                  <c:v>0.89285714285714279</c:v>
                </c:pt>
                <c:pt idx="98">
                  <c:v>0.92592592592592582</c:v>
                </c:pt>
                <c:pt idx="99">
                  <c:v>0.96153846153846145</c:v>
                </c:pt>
                <c:pt idx="10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71-4E1E-A9F7-2022269C3FA1}"/>
            </c:ext>
          </c:extLst>
        </c:ser>
        <c:ser>
          <c:idx val="1"/>
          <c:order val="1"/>
          <c:tx>
            <c:strRef>
              <c:f>Tabelle2!$H$6</c:f>
              <c:strCache>
                <c:ptCount val="1"/>
                <c:pt idx="0">
                  <c:v>Other validator 30%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Tabelle2!$B$7:$B$107</c:f>
              <c:numCache>
                <c:formatCode>0%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Tabelle2!$H$7:$H$107</c:f>
              <c:numCache>
                <c:formatCode>0%</c:formatCode>
                <c:ptCount val="101"/>
                <c:pt idx="0">
                  <c:v>0</c:v>
                </c:pt>
                <c:pt idx="1">
                  <c:v>1.0526315789473684E-2</c:v>
                </c:pt>
                <c:pt idx="2">
                  <c:v>2.1052631578947368E-2</c:v>
                </c:pt>
                <c:pt idx="3">
                  <c:v>3.1578947368421054E-2</c:v>
                </c:pt>
                <c:pt idx="4">
                  <c:v>4.2105263157894736E-2</c:v>
                </c:pt>
                <c:pt idx="5">
                  <c:v>5.2631578947368425E-2</c:v>
                </c:pt>
                <c:pt idx="6">
                  <c:v>6.3157894736842107E-2</c:v>
                </c:pt>
                <c:pt idx="7">
                  <c:v>7.3684210526315796E-2</c:v>
                </c:pt>
                <c:pt idx="8">
                  <c:v>8.4210526315789472E-2</c:v>
                </c:pt>
                <c:pt idx="9">
                  <c:v>9.4736842105263161E-2</c:v>
                </c:pt>
                <c:pt idx="10">
                  <c:v>0.10526315789473685</c:v>
                </c:pt>
                <c:pt idx="11">
                  <c:v>0.11578947368421053</c:v>
                </c:pt>
                <c:pt idx="12">
                  <c:v>0.12631578947368421</c:v>
                </c:pt>
                <c:pt idx="13">
                  <c:v>0.1368421052631579</c:v>
                </c:pt>
                <c:pt idx="14">
                  <c:v>0.14736842105263159</c:v>
                </c:pt>
                <c:pt idx="15">
                  <c:v>0.15789473684210525</c:v>
                </c:pt>
                <c:pt idx="16">
                  <c:v>0.16842105263157894</c:v>
                </c:pt>
                <c:pt idx="17">
                  <c:v>0.17894736842105263</c:v>
                </c:pt>
                <c:pt idx="18">
                  <c:v>0.18947368421052632</c:v>
                </c:pt>
                <c:pt idx="19">
                  <c:v>0.2</c:v>
                </c:pt>
                <c:pt idx="20">
                  <c:v>0.2105263157894737</c:v>
                </c:pt>
                <c:pt idx="21">
                  <c:v>0.22105263157894736</c:v>
                </c:pt>
                <c:pt idx="22">
                  <c:v>0.23157894736842105</c:v>
                </c:pt>
                <c:pt idx="23">
                  <c:v>0.24210526315789474</c:v>
                </c:pt>
                <c:pt idx="24">
                  <c:v>0.25263157894736843</c:v>
                </c:pt>
                <c:pt idx="25">
                  <c:v>0.26315789473684209</c:v>
                </c:pt>
                <c:pt idx="26">
                  <c:v>0.26595744680851063</c:v>
                </c:pt>
                <c:pt idx="27">
                  <c:v>0.26881720430107525</c:v>
                </c:pt>
                <c:pt idx="28">
                  <c:v>0.27173913043478259</c:v>
                </c:pt>
                <c:pt idx="29">
                  <c:v>0.27472527472527475</c:v>
                </c:pt>
                <c:pt idx="30">
                  <c:v>0.27777777777777779</c:v>
                </c:pt>
                <c:pt idx="31">
                  <c:v>0.2808988764044944</c:v>
                </c:pt>
                <c:pt idx="32">
                  <c:v>0.28409090909090912</c:v>
                </c:pt>
                <c:pt idx="33">
                  <c:v>0.28735632183908044</c:v>
                </c:pt>
                <c:pt idx="34">
                  <c:v>0.29069767441860467</c:v>
                </c:pt>
                <c:pt idx="35">
                  <c:v>0.29411764705882354</c:v>
                </c:pt>
                <c:pt idx="36">
                  <c:v>0.29761904761904762</c:v>
                </c:pt>
                <c:pt idx="37">
                  <c:v>0.3012048192771084</c:v>
                </c:pt>
                <c:pt idx="38">
                  <c:v>0.3048780487804878</c:v>
                </c:pt>
                <c:pt idx="39">
                  <c:v>0.30864197530864201</c:v>
                </c:pt>
                <c:pt idx="40">
                  <c:v>0.3125</c:v>
                </c:pt>
                <c:pt idx="41">
                  <c:v>0.31645569620253161</c:v>
                </c:pt>
                <c:pt idx="42">
                  <c:v>0.32051282051282048</c:v>
                </c:pt>
                <c:pt idx="43">
                  <c:v>0.32467532467532467</c:v>
                </c:pt>
                <c:pt idx="44">
                  <c:v>0.32894736842105265</c:v>
                </c:pt>
                <c:pt idx="45">
                  <c:v>0.33333333333333331</c:v>
                </c:pt>
                <c:pt idx="46">
                  <c:v>0.33783783783783783</c:v>
                </c:pt>
                <c:pt idx="47">
                  <c:v>0.34246575342465752</c:v>
                </c:pt>
                <c:pt idx="48">
                  <c:v>0.34722222222222221</c:v>
                </c:pt>
                <c:pt idx="49">
                  <c:v>0.352112676056338</c:v>
                </c:pt>
                <c:pt idx="50">
                  <c:v>0.35714285714285715</c:v>
                </c:pt>
                <c:pt idx="51">
                  <c:v>0.36231884057971014</c:v>
                </c:pt>
                <c:pt idx="52">
                  <c:v>0.36764705882352944</c:v>
                </c:pt>
                <c:pt idx="53">
                  <c:v>0.37313432835820898</c:v>
                </c:pt>
                <c:pt idx="54">
                  <c:v>0.37878787878787878</c:v>
                </c:pt>
                <c:pt idx="55">
                  <c:v>0.38461538461538469</c:v>
                </c:pt>
                <c:pt idx="56">
                  <c:v>0.390625</c:v>
                </c:pt>
                <c:pt idx="57">
                  <c:v>0.3968253968253968</c:v>
                </c:pt>
                <c:pt idx="58">
                  <c:v>0.40322580645161288</c:v>
                </c:pt>
                <c:pt idx="59">
                  <c:v>0.4098360655737705</c:v>
                </c:pt>
                <c:pt idx="60">
                  <c:v>0.41666666666666663</c:v>
                </c:pt>
                <c:pt idx="61">
                  <c:v>0.42372881355932202</c:v>
                </c:pt>
                <c:pt idx="62">
                  <c:v>0.43103448275862066</c:v>
                </c:pt>
                <c:pt idx="63">
                  <c:v>0.43859649122807021</c:v>
                </c:pt>
                <c:pt idx="64">
                  <c:v>0.44642857142857145</c:v>
                </c:pt>
                <c:pt idx="65">
                  <c:v>0.45454545454545459</c:v>
                </c:pt>
                <c:pt idx="66">
                  <c:v>0.46296296296296302</c:v>
                </c:pt>
                <c:pt idx="67">
                  <c:v>0.47169811320754718</c:v>
                </c:pt>
                <c:pt idx="68">
                  <c:v>0.48076923076923084</c:v>
                </c:pt>
                <c:pt idx="69">
                  <c:v>0.49019607843137247</c:v>
                </c:pt>
                <c:pt idx="70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71-4E1E-A9F7-2022269C3FA1}"/>
            </c:ext>
          </c:extLst>
        </c:ser>
        <c:ser>
          <c:idx val="2"/>
          <c:order val="2"/>
          <c:tx>
            <c:strRef>
              <c:f>Tabelle2!$I$6</c:f>
              <c:strCache>
                <c:ptCount val="1"/>
                <c:pt idx="0">
                  <c:v>Other validator 35%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Tabelle2!$B$7:$B$107</c:f>
              <c:numCache>
                <c:formatCode>0%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Tabelle2!$I$7:$I$107</c:f>
              <c:numCache>
                <c:formatCode>0%</c:formatCode>
                <c:ptCount val="101"/>
                <c:pt idx="0">
                  <c:v>0</c:v>
                </c:pt>
                <c:pt idx="1">
                  <c:v>1.1111111111111112E-2</c:v>
                </c:pt>
                <c:pt idx="2">
                  <c:v>2.2222222222222223E-2</c:v>
                </c:pt>
                <c:pt idx="3">
                  <c:v>3.3333333333333333E-2</c:v>
                </c:pt>
                <c:pt idx="4">
                  <c:v>4.4444444444444446E-2</c:v>
                </c:pt>
                <c:pt idx="5">
                  <c:v>5.5555555555555559E-2</c:v>
                </c:pt>
                <c:pt idx="6">
                  <c:v>6.6666666666666666E-2</c:v>
                </c:pt>
                <c:pt idx="7">
                  <c:v>7.7777777777777779E-2</c:v>
                </c:pt>
                <c:pt idx="8">
                  <c:v>8.8888888888888892E-2</c:v>
                </c:pt>
                <c:pt idx="9">
                  <c:v>9.9999999999999992E-2</c:v>
                </c:pt>
                <c:pt idx="10">
                  <c:v>0.11111111111111112</c:v>
                </c:pt>
                <c:pt idx="11">
                  <c:v>0.12222222222222222</c:v>
                </c:pt>
                <c:pt idx="12">
                  <c:v>0.13333333333333333</c:v>
                </c:pt>
                <c:pt idx="13">
                  <c:v>0.14444444444444446</c:v>
                </c:pt>
                <c:pt idx="14">
                  <c:v>0.15555555555555556</c:v>
                </c:pt>
                <c:pt idx="15">
                  <c:v>0.16666666666666666</c:v>
                </c:pt>
                <c:pt idx="16">
                  <c:v>0.17777777777777778</c:v>
                </c:pt>
                <c:pt idx="17">
                  <c:v>0.18888888888888891</c:v>
                </c:pt>
                <c:pt idx="18">
                  <c:v>0.19999999999999998</c:v>
                </c:pt>
                <c:pt idx="19">
                  <c:v>0.21111111111111111</c:v>
                </c:pt>
                <c:pt idx="20">
                  <c:v>0.22222222222222224</c:v>
                </c:pt>
                <c:pt idx="21">
                  <c:v>0.23333333333333334</c:v>
                </c:pt>
                <c:pt idx="22">
                  <c:v>0.24444444444444444</c:v>
                </c:pt>
                <c:pt idx="23">
                  <c:v>0.25555555555555554</c:v>
                </c:pt>
                <c:pt idx="24">
                  <c:v>0.26666666666666666</c:v>
                </c:pt>
                <c:pt idx="25">
                  <c:v>0.27777777777777779</c:v>
                </c:pt>
                <c:pt idx="26">
                  <c:v>0.2808988764044944</c:v>
                </c:pt>
                <c:pt idx="27">
                  <c:v>0.28409090909090912</c:v>
                </c:pt>
                <c:pt idx="28">
                  <c:v>0.28735632183908044</c:v>
                </c:pt>
                <c:pt idx="29">
                  <c:v>0.29069767441860467</c:v>
                </c:pt>
                <c:pt idx="30">
                  <c:v>0.29411764705882354</c:v>
                </c:pt>
                <c:pt idx="31">
                  <c:v>0.29761904761904762</c:v>
                </c:pt>
                <c:pt idx="32">
                  <c:v>0.30120481927710846</c:v>
                </c:pt>
                <c:pt idx="33">
                  <c:v>0.3048780487804878</c:v>
                </c:pt>
                <c:pt idx="34">
                  <c:v>0.30864197530864201</c:v>
                </c:pt>
                <c:pt idx="35">
                  <c:v>0.3125</c:v>
                </c:pt>
                <c:pt idx="36">
                  <c:v>0.31645569620253167</c:v>
                </c:pt>
                <c:pt idx="37">
                  <c:v>0.32051282051282048</c:v>
                </c:pt>
                <c:pt idx="38">
                  <c:v>0.32467532467532467</c:v>
                </c:pt>
                <c:pt idx="39">
                  <c:v>0.32894736842105265</c:v>
                </c:pt>
                <c:pt idx="40">
                  <c:v>0.33333333333333331</c:v>
                </c:pt>
                <c:pt idx="41">
                  <c:v>0.33783783783783783</c:v>
                </c:pt>
                <c:pt idx="42">
                  <c:v>0.34246575342465752</c:v>
                </c:pt>
                <c:pt idx="43">
                  <c:v>0.34722222222222221</c:v>
                </c:pt>
                <c:pt idx="44">
                  <c:v>0.352112676056338</c:v>
                </c:pt>
                <c:pt idx="45">
                  <c:v>0.35714285714285715</c:v>
                </c:pt>
                <c:pt idx="46">
                  <c:v>0.36231884057971014</c:v>
                </c:pt>
                <c:pt idx="47">
                  <c:v>0.36764705882352938</c:v>
                </c:pt>
                <c:pt idx="48">
                  <c:v>0.37313432835820892</c:v>
                </c:pt>
                <c:pt idx="49">
                  <c:v>0.37878787878787878</c:v>
                </c:pt>
                <c:pt idx="50">
                  <c:v>0.38461538461538458</c:v>
                </c:pt>
                <c:pt idx="51">
                  <c:v>0.390625</c:v>
                </c:pt>
                <c:pt idx="52">
                  <c:v>0.3968253968253968</c:v>
                </c:pt>
                <c:pt idx="53">
                  <c:v>0.40322580645161288</c:v>
                </c:pt>
                <c:pt idx="54">
                  <c:v>0.4098360655737705</c:v>
                </c:pt>
                <c:pt idx="55">
                  <c:v>0.41666666666666669</c:v>
                </c:pt>
                <c:pt idx="56">
                  <c:v>0.42372881355932207</c:v>
                </c:pt>
                <c:pt idx="57">
                  <c:v>0.43103448275862066</c:v>
                </c:pt>
                <c:pt idx="58">
                  <c:v>0.43859649122807015</c:v>
                </c:pt>
                <c:pt idx="59">
                  <c:v>0.4464285714285714</c:v>
                </c:pt>
                <c:pt idx="60">
                  <c:v>0.45454545454545453</c:v>
                </c:pt>
                <c:pt idx="61">
                  <c:v>0.46296296296296291</c:v>
                </c:pt>
                <c:pt idx="62">
                  <c:v>0.47169811320754712</c:v>
                </c:pt>
                <c:pt idx="63">
                  <c:v>0.48076923076923073</c:v>
                </c:pt>
                <c:pt idx="64">
                  <c:v>0.49019607843137253</c:v>
                </c:pt>
                <c:pt idx="65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71-4E1E-A9F7-2022269C3FA1}"/>
            </c:ext>
          </c:extLst>
        </c:ser>
        <c:ser>
          <c:idx val="3"/>
          <c:order val="3"/>
          <c:tx>
            <c:strRef>
              <c:f>Tabelle2!$J$6</c:f>
              <c:strCache>
                <c:ptCount val="1"/>
                <c:pt idx="0">
                  <c:v>Other validator 40%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Tabelle2!$B$7:$B$107</c:f>
              <c:numCache>
                <c:formatCode>0%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Tabelle2!$J$7:$J$107</c:f>
              <c:numCache>
                <c:formatCode>0%</c:formatCode>
                <c:ptCount val="101"/>
                <c:pt idx="0">
                  <c:v>0</c:v>
                </c:pt>
                <c:pt idx="1">
                  <c:v>1.1764705882352941E-2</c:v>
                </c:pt>
                <c:pt idx="2">
                  <c:v>2.3529411764705882E-2</c:v>
                </c:pt>
                <c:pt idx="3">
                  <c:v>3.5294117647058823E-2</c:v>
                </c:pt>
                <c:pt idx="4">
                  <c:v>4.7058823529411764E-2</c:v>
                </c:pt>
                <c:pt idx="5">
                  <c:v>5.8823529411764705E-2</c:v>
                </c:pt>
                <c:pt idx="6">
                  <c:v>7.0588235294117646E-2</c:v>
                </c:pt>
                <c:pt idx="7">
                  <c:v>8.2352941176470601E-2</c:v>
                </c:pt>
                <c:pt idx="8">
                  <c:v>9.4117647058823528E-2</c:v>
                </c:pt>
                <c:pt idx="9">
                  <c:v>0.10588235294117647</c:v>
                </c:pt>
                <c:pt idx="10">
                  <c:v>0.11764705882352941</c:v>
                </c:pt>
                <c:pt idx="11">
                  <c:v>0.12941176470588237</c:v>
                </c:pt>
                <c:pt idx="12">
                  <c:v>0.14117647058823529</c:v>
                </c:pt>
                <c:pt idx="13">
                  <c:v>0.15294117647058825</c:v>
                </c:pt>
                <c:pt idx="14">
                  <c:v>0.1647058823529412</c:v>
                </c:pt>
                <c:pt idx="15">
                  <c:v>0.1764705882352941</c:v>
                </c:pt>
                <c:pt idx="16">
                  <c:v>0.18823529411764706</c:v>
                </c:pt>
                <c:pt idx="17">
                  <c:v>0.2</c:v>
                </c:pt>
                <c:pt idx="18">
                  <c:v>0.21176470588235294</c:v>
                </c:pt>
                <c:pt idx="19">
                  <c:v>0.22352941176470589</c:v>
                </c:pt>
                <c:pt idx="20">
                  <c:v>0.23529411764705882</c:v>
                </c:pt>
                <c:pt idx="21">
                  <c:v>0.24705882352941175</c:v>
                </c:pt>
                <c:pt idx="22">
                  <c:v>0.25882352941176473</c:v>
                </c:pt>
                <c:pt idx="23">
                  <c:v>0.27058823529411768</c:v>
                </c:pt>
                <c:pt idx="24">
                  <c:v>0.28235294117647058</c:v>
                </c:pt>
                <c:pt idx="25">
                  <c:v>0.29411764705882354</c:v>
                </c:pt>
                <c:pt idx="26">
                  <c:v>0.29761904761904762</c:v>
                </c:pt>
                <c:pt idx="27">
                  <c:v>0.30120481927710846</c:v>
                </c:pt>
                <c:pt idx="28">
                  <c:v>0.3048780487804878</c:v>
                </c:pt>
                <c:pt idx="29">
                  <c:v>0.30864197530864196</c:v>
                </c:pt>
                <c:pt idx="30">
                  <c:v>0.3125</c:v>
                </c:pt>
                <c:pt idx="31">
                  <c:v>0.31645569620253167</c:v>
                </c:pt>
                <c:pt idx="32">
                  <c:v>0.32051282051282054</c:v>
                </c:pt>
                <c:pt idx="33">
                  <c:v>0.32467532467532467</c:v>
                </c:pt>
                <c:pt idx="34">
                  <c:v>0.32894736842105265</c:v>
                </c:pt>
                <c:pt idx="35">
                  <c:v>0.33333333333333331</c:v>
                </c:pt>
                <c:pt idx="36">
                  <c:v>0.33783783783783783</c:v>
                </c:pt>
                <c:pt idx="37">
                  <c:v>0.34246575342465752</c:v>
                </c:pt>
                <c:pt idx="38">
                  <c:v>0.34722222222222221</c:v>
                </c:pt>
                <c:pt idx="39">
                  <c:v>0.35211267605633806</c:v>
                </c:pt>
                <c:pt idx="40">
                  <c:v>0.35714285714285715</c:v>
                </c:pt>
                <c:pt idx="41">
                  <c:v>0.36231884057971009</c:v>
                </c:pt>
                <c:pt idx="42">
                  <c:v>0.36764705882352938</c:v>
                </c:pt>
                <c:pt idx="43">
                  <c:v>0.37313432835820892</c:v>
                </c:pt>
                <c:pt idx="44">
                  <c:v>0.37878787878787878</c:v>
                </c:pt>
                <c:pt idx="45">
                  <c:v>0.38461538461538458</c:v>
                </c:pt>
                <c:pt idx="46">
                  <c:v>0.390625</c:v>
                </c:pt>
                <c:pt idx="47">
                  <c:v>0.3968253968253968</c:v>
                </c:pt>
                <c:pt idx="48">
                  <c:v>0.40322580645161288</c:v>
                </c:pt>
                <c:pt idx="49">
                  <c:v>0.4098360655737705</c:v>
                </c:pt>
                <c:pt idx="50">
                  <c:v>0.41666666666666669</c:v>
                </c:pt>
                <c:pt idx="51">
                  <c:v>0.42372881355932207</c:v>
                </c:pt>
                <c:pt idx="52">
                  <c:v>0.43103448275862072</c:v>
                </c:pt>
                <c:pt idx="53">
                  <c:v>0.43859649122807021</c:v>
                </c:pt>
                <c:pt idx="54">
                  <c:v>0.44642857142857145</c:v>
                </c:pt>
                <c:pt idx="55">
                  <c:v>0.45454545454545459</c:v>
                </c:pt>
                <c:pt idx="56">
                  <c:v>0.46296296296296302</c:v>
                </c:pt>
                <c:pt idx="57">
                  <c:v>0.47169811320754712</c:v>
                </c:pt>
                <c:pt idx="58">
                  <c:v>0.48076923076923073</c:v>
                </c:pt>
                <c:pt idx="59">
                  <c:v>0.49019607843137253</c:v>
                </c:pt>
                <c:pt idx="60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471-4E1E-A9F7-2022269C3FA1}"/>
            </c:ext>
          </c:extLst>
        </c:ser>
        <c:ser>
          <c:idx val="4"/>
          <c:order val="4"/>
          <c:tx>
            <c:strRef>
              <c:f>Tabelle2!$K$6</c:f>
              <c:strCache>
                <c:ptCount val="1"/>
                <c:pt idx="0">
                  <c:v>Other validator 45%</c:v>
                </c:pt>
              </c:strCache>
            </c:strRef>
          </c:tx>
          <c:spPr>
            <a:ln w="12700" cap="rnd">
              <a:solidFill>
                <a:srgbClr val="5B5BFF"/>
              </a:solidFill>
              <a:round/>
            </a:ln>
            <a:effectLst/>
          </c:spPr>
          <c:marker>
            <c:symbol val="none"/>
          </c:marker>
          <c:cat>
            <c:numRef>
              <c:f>Tabelle2!$B$7:$B$107</c:f>
              <c:numCache>
                <c:formatCode>0%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Tabelle2!$K$7:$K$107</c:f>
              <c:numCache>
                <c:formatCode>0%</c:formatCode>
                <c:ptCount val="101"/>
                <c:pt idx="0">
                  <c:v>0</c:v>
                </c:pt>
                <c:pt idx="1">
                  <c:v>1.2500000000000001E-2</c:v>
                </c:pt>
                <c:pt idx="2">
                  <c:v>2.5000000000000001E-2</c:v>
                </c:pt>
                <c:pt idx="3">
                  <c:v>3.7499999999999999E-2</c:v>
                </c:pt>
                <c:pt idx="4">
                  <c:v>0.05</c:v>
                </c:pt>
                <c:pt idx="5">
                  <c:v>6.25E-2</c:v>
                </c:pt>
                <c:pt idx="6">
                  <c:v>7.4999999999999997E-2</c:v>
                </c:pt>
                <c:pt idx="7">
                  <c:v>8.7500000000000008E-2</c:v>
                </c:pt>
                <c:pt idx="8">
                  <c:v>0.1</c:v>
                </c:pt>
                <c:pt idx="9">
                  <c:v>0.11249999999999999</c:v>
                </c:pt>
                <c:pt idx="10">
                  <c:v>0.125</c:v>
                </c:pt>
                <c:pt idx="11">
                  <c:v>0.13750000000000001</c:v>
                </c:pt>
                <c:pt idx="12">
                  <c:v>0.15</c:v>
                </c:pt>
                <c:pt idx="13">
                  <c:v>0.16250000000000001</c:v>
                </c:pt>
                <c:pt idx="14">
                  <c:v>0.17500000000000002</c:v>
                </c:pt>
                <c:pt idx="15">
                  <c:v>0.1875</c:v>
                </c:pt>
                <c:pt idx="16">
                  <c:v>0.2</c:v>
                </c:pt>
                <c:pt idx="17">
                  <c:v>0.21250000000000002</c:v>
                </c:pt>
                <c:pt idx="18">
                  <c:v>0.22499999999999998</c:v>
                </c:pt>
                <c:pt idx="19">
                  <c:v>0.23749999999999999</c:v>
                </c:pt>
                <c:pt idx="20">
                  <c:v>0.25</c:v>
                </c:pt>
                <c:pt idx="21">
                  <c:v>0.26249999999999996</c:v>
                </c:pt>
                <c:pt idx="22">
                  <c:v>0.27500000000000002</c:v>
                </c:pt>
                <c:pt idx="23">
                  <c:v>0.28749999999999998</c:v>
                </c:pt>
                <c:pt idx="24">
                  <c:v>0.3</c:v>
                </c:pt>
                <c:pt idx="25">
                  <c:v>0.3125</c:v>
                </c:pt>
                <c:pt idx="26">
                  <c:v>0.31645569620253167</c:v>
                </c:pt>
                <c:pt idx="27">
                  <c:v>0.32051282051282048</c:v>
                </c:pt>
                <c:pt idx="28">
                  <c:v>0.32467532467532467</c:v>
                </c:pt>
                <c:pt idx="29">
                  <c:v>0.32894736842105265</c:v>
                </c:pt>
                <c:pt idx="30">
                  <c:v>0.33333333333333331</c:v>
                </c:pt>
                <c:pt idx="31">
                  <c:v>0.33783783783783783</c:v>
                </c:pt>
                <c:pt idx="32">
                  <c:v>0.34246575342465752</c:v>
                </c:pt>
                <c:pt idx="33">
                  <c:v>0.34722222222222221</c:v>
                </c:pt>
                <c:pt idx="34">
                  <c:v>0.35211267605633806</c:v>
                </c:pt>
                <c:pt idx="35">
                  <c:v>0.35714285714285715</c:v>
                </c:pt>
                <c:pt idx="36">
                  <c:v>0.36231884057971014</c:v>
                </c:pt>
                <c:pt idx="37">
                  <c:v>0.36764705882352944</c:v>
                </c:pt>
                <c:pt idx="38">
                  <c:v>0.37313432835820898</c:v>
                </c:pt>
                <c:pt idx="39">
                  <c:v>0.37878787878787878</c:v>
                </c:pt>
                <c:pt idx="40">
                  <c:v>0.38461538461538469</c:v>
                </c:pt>
                <c:pt idx="41">
                  <c:v>0.390625</c:v>
                </c:pt>
                <c:pt idx="42">
                  <c:v>0.3968253968253968</c:v>
                </c:pt>
                <c:pt idx="43">
                  <c:v>0.40322580645161288</c:v>
                </c:pt>
                <c:pt idx="44">
                  <c:v>0.4098360655737705</c:v>
                </c:pt>
                <c:pt idx="45">
                  <c:v>0.41666666666666663</c:v>
                </c:pt>
                <c:pt idx="46">
                  <c:v>0.42372881355932202</c:v>
                </c:pt>
                <c:pt idx="47">
                  <c:v>0.43103448275862066</c:v>
                </c:pt>
                <c:pt idx="48">
                  <c:v>0.43859649122807015</c:v>
                </c:pt>
                <c:pt idx="49">
                  <c:v>0.4464285714285714</c:v>
                </c:pt>
                <c:pt idx="50">
                  <c:v>0.45454545454545453</c:v>
                </c:pt>
                <c:pt idx="51">
                  <c:v>0.46296296296296291</c:v>
                </c:pt>
                <c:pt idx="52">
                  <c:v>0.47169811320754718</c:v>
                </c:pt>
                <c:pt idx="53">
                  <c:v>0.48076923076923073</c:v>
                </c:pt>
                <c:pt idx="54">
                  <c:v>0.49019607843137258</c:v>
                </c:pt>
                <c:pt idx="55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71-4E1E-A9F7-2022269C3FA1}"/>
            </c:ext>
          </c:extLst>
        </c:ser>
        <c:ser>
          <c:idx val="5"/>
          <c:order val="5"/>
          <c:tx>
            <c:strRef>
              <c:f>Tabelle2!$L$6</c:f>
              <c:strCache>
                <c:ptCount val="1"/>
                <c:pt idx="0">
                  <c:v>Other validator 50%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Tabelle2!$B$7:$B$107</c:f>
              <c:numCache>
                <c:formatCode>0%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Tabelle2!$L$7:$L$107</c:f>
              <c:numCache>
                <c:formatCode>0%</c:formatCode>
                <c:ptCount val="101"/>
                <c:pt idx="0">
                  <c:v>0</c:v>
                </c:pt>
                <c:pt idx="1">
                  <c:v>1.3333333333333334E-2</c:v>
                </c:pt>
                <c:pt idx="2">
                  <c:v>2.6666666666666668E-2</c:v>
                </c:pt>
                <c:pt idx="3">
                  <c:v>0.04</c:v>
                </c:pt>
                <c:pt idx="4">
                  <c:v>5.3333333333333337E-2</c:v>
                </c:pt>
                <c:pt idx="5">
                  <c:v>6.6666666666666666E-2</c:v>
                </c:pt>
                <c:pt idx="6">
                  <c:v>0.08</c:v>
                </c:pt>
                <c:pt idx="7">
                  <c:v>9.3333333333333338E-2</c:v>
                </c:pt>
                <c:pt idx="8">
                  <c:v>0.10666666666666667</c:v>
                </c:pt>
                <c:pt idx="9">
                  <c:v>0.12</c:v>
                </c:pt>
                <c:pt idx="10">
                  <c:v>0.13333333333333333</c:v>
                </c:pt>
                <c:pt idx="11">
                  <c:v>0.14666666666666667</c:v>
                </c:pt>
                <c:pt idx="12">
                  <c:v>0.16</c:v>
                </c:pt>
                <c:pt idx="13">
                  <c:v>0.17333333333333334</c:v>
                </c:pt>
                <c:pt idx="14">
                  <c:v>0.18666666666666668</c:v>
                </c:pt>
                <c:pt idx="15">
                  <c:v>0.19999999999999998</c:v>
                </c:pt>
                <c:pt idx="16">
                  <c:v>0.21333333333333335</c:v>
                </c:pt>
                <c:pt idx="17">
                  <c:v>0.22666666666666668</c:v>
                </c:pt>
                <c:pt idx="18">
                  <c:v>0.24</c:v>
                </c:pt>
                <c:pt idx="19">
                  <c:v>0.25333333333333335</c:v>
                </c:pt>
                <c:pt idx="20">
                  <c:v>0.26666666666666666</c:v>
                </c:pt>
                <c:pt idx="21">
                  <c:v>0.27999999999999997</c:v>
                </c:pt>
                <c:pt idx="22">
                  <c:v>0.29333333333333333</c:v>
                </c:pt>
                <c:pt idx="23">
                  <c:v>0.3066666666666667</c:v>
                </c:pt>
                <c:pt idx="24">
                  <c:v>0.32</c:v>
                </c:pt>
                <c:pt idx="25">
                  <c:v>0.33333333333333331</c:v>
                </c:pt>
                <c:pt idx="26">
                  <c:v>0.33783783783783783</c:v>
                </c:pt>
                <c:pt idx="27">
                  <c:v>0.34246575342465752</c:v>
                </c:pt>
                <c:pt idx="28">
                  <c:v>0.34722222222222221</c:v>
                </c:pt>
                <c:pt idx="29">
                  <c:v>0.352112676056338</c:v>
                </c:pt>
                <c:pt idx="30">
                  <c:v>0.35714285714285715</c:v>
                </c:pt>
                <c:pt idx="31">
                  <c:v>0.36231884057971014</c:v>
                </c:pt>
                <c:pt idx="32">
                  <c:v>0.36764705882352944</c:v>
                </c:pt>
                <c:pt idx="33">
                  <c:v>0.37313432835820898</c:v>
                </c:pt>
                <c:pt idx="34">
                  <c:v>0.37878787878787878</c:v>
                </c:pt>
                <c:pt idx="35">
                  <c:v>0.38461538461538458</c:v>
                </c:pt>
                <c:pt idx="36">
                  <c:v>0.390625</c:v>
                </c:pt>
                <c:pt idx="37">
                  <c:v>0.3968253968253968</c:v>
                </c:pt>
                <c:pt idx="38">
                  <c:v>0.40322580645161288</c:v>
                </c:pt>
                <c:pt idx="39">
                  <c:v>0.4098360655737705</c:v>
                </c:pt>
                <c:pt idx="40">
                  <c:v>0.41666666666666669</c:v>
                </c:pt>
                <c:pt idx="41">
                  <c:v>0.42372881355932202</c:v>
                </c:pt>
                <c:pt idx="42">
                  <c:v>0.43103448275862066</c:v>
                </c:pt>
                <c:pt idx="43">
                  <c:v>0.43859649122807015</c:v>
                </c:pt>
                <c:pt idx="44">
                  <c:v>0.4464285714285714</c:v>
                </c:pt>
                <c:pt idx="45">
                  <c:v>0.45454545454545453</c:v>
                </c:pt>
                <c:pt idx="46">
                  <c:v>0.46296296296296291</c:v>
                </c:pt>
                <c:pt idx="47">
                  <c:v>0.47169811320754712</c:v>
                </c:pt>
                <c:pt idx="48">
                  <c:v>0.48076923076923073</c:v>
                </c:pt>
                <c:pt idx="49">
                  <c:v>0.49019607843137253</c:v>
                </c:pt>
                <c:pt idx="50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471-4E1E-A9F7-2022269C3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0932768"/>
        <c:axId val="460937344"/>
      </c:lineChart>
      <c:catAx>
        <c:axId val="460932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de-DE" sz="1000" b="0" i="0" u="none" strike="noStrike" kern="1200" baseline="0">
                    <a:solidFill>
                      <a:srgbClr val="FFFFFF"/>
                    </a:solidFill>
                    <a:latin typeface="Aldrich" panose="02000000000000000000" pitchFamily="2" charset="0"/>
                    <a:ea typeface="+mn-ea"/>
                    <a:cs typeface="Athiti Medium" panose="00000600000000000000" pitchFamily="2" charset="-34"/>
                  </a:defRPr>
                </a:pPr>
                <a:r>
                  <a:rPr lang="de-DE" sz="1000" b="0" i="0" u="none" strike="noStrike" kern="1200" baseline="0">
                    <a:solidFill>
                      <a:srgbClr val="FFFFFF"/>
                    </a:solidFill>
                    <a:latin typeface="Aldrich" panose="02000000000000000000" pitchFamily="2" charset="0"/>
                    <a:ea typeface="+mn-ea"/>
                    <a:cs typeface="Athiti Medium" panose="00000600000000000000" pitchFamily="2" charset="-34"/>
                  </a:rPr>
                  <a:t>vAMP for validator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de-DE" sz="1000" b="0" i="0" u="none" strike="noStrike" kern="1200" baseline="0">
                  <a:solidFill>
                    <a:srgbClr val="FFFFFF"/>
                  </a:solidFill>
                  <a:latin typeface="Aldrich" panose="02000000000000000000" pitchFamily="2" charset="0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3333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460937344"/>
        <c:crosses val="autoZero"/>
        <c:auto val="1"/>
        <c:lblAlgn val="ctr"/>
        <c:lblOffset val="100"/>
        <c:noMultiLvlLbl val="0"/>
      </c:catAx>
      <c:valAx>
        <c:axId val="4609373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rgbClr val="333333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de-DE" sz="1000" b="0" i="0" u="none" strike="noStrike" kern="1200" baseline="0">
                    <a:solidFill>
                      <a:srgbClr val="FFFFFF"/>
                    </a:solidFill>
                    <a:latin typeface="Aldrich" panose="02000000000000000000" pitchFamily="2" charset="0"/>
                    <a:ea typeface="+mn-ea"/>
                    <a:cs typeface="Athiti Medium" panose="00000600000000000000" pitchFamily="2" charset="-34"/>
                  </a:defRPr>
                </a:pPr>
                <a:r>
                  <a:rPr lang="de-DE" sz="1000" b="0" i="0" u="none" strike="noStrike" kern="1200" baseline="0">
                    <a:solidFill>
                      <a:srgbClr val="FFFFFF"/>
                    </a:solidFill>
                    <a:latin typeface="Aldrich" panose="02000000000000000000" pitchFamily="2" charset="0"/>
                    <a:ea typeface="+mn-ea"/>
                    <a:cs typeface="Athiti Medium" panose="00000600000000000000" pitchFamily="2" charset="-34"/>
                  </a:rPr>
                  <a:t>Received delegations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de-DE" sz="1000" b="0" i="0" u="none" strike="noStrike" kern="1200" baseline="0">
                  <a:solidFill>
                    <a:srgbClr val="FFFFFF"/>
                  </a:solidFill>
                  <a:latin typeface="Aldrich" panose="02000000000000000000" pitchFamily="2" charset="0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46093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83D9E84-67BE-2426-8E66-2195F21C3D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25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A274D04E-9402-3DD0-E815-E40175F469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701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1460" y="4270481"/>
            <a:ext cx="2153641" cy="582598"/>
            <a:chOff x="5088709" y="4315118"/>
            <a:chExt cx="2153641" cy="582598"/>
          </a:xfrm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5088709" y="4424074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b="0" spc="600" dirty="0">
                  <a:solidFill>
                    <a:schemeClr val="bg1"/>
                  </a:solidFill>
                  <a:latin typeface="+mn-lt"/>
                </a:rPr>
                <a:t>LAXUS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rot="2700000">
            <a:off x="5778241" y="2652015"/>
            <a:ext cx="640080" cy="640080"/>
            <a:chOff x="2358572" y="1016001"/>
            <a:chExt cx="856342" cy="856342"/>
          </a:xfrm>
          <a:effectLst/>
        </p:grpSpPr>
        <p:cxnSp>
          <p:nvCxnSpPr>
            <p:cNvPr id="10" name="Straight Connector 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64002" y="1691664"/>
            <a:ext cx="4158325" cy="1015664"/>
            <a:chOff x="3918859" y="2241334"/>
            <a:chExt cx="4158325" cy="1015664"/>
          </a:xfrm>
        </p:grpSpPr>
        <p:sp>
          <p:nvSpPr>
            <p:cNvPr id="13" name="TextBox 12"/>
            <p:cNvSpPr txBox="1"/>
            <p:nvPr/>
          </p:nvSpPr>
          <p:spPr>
            <a:xfrm>
              <a:off x="3918859" y="2241335"/>
              <a:ext cx="5533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34059" y="2241334"/>
              <a:ext cx="6431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00684" y="2972055"/>
            <a:ext cx="4200805" cy="1015664"/>
            <a:chOff x="3855541" y="2241334"/>
            <a:chExt cx="4200805" cy="1015664"/>
          </a:xfrm>
        </p:grpSpPr>
        <p:sp>
          <p:nvSpPr>
            <p:cNvPr id="16" name="TextBox 15"/>
            <p:cNvSpPr txBox="1"/>
            <p:nvPr/>
          </p:nvSpPr>
          <p:spPr>
            <a:xfrm>
              <a:off x="3855541" y="2241335"/>
              <a:ext cx="6799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U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54898" y="2241334"/>
              <a:ext cx="6014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537" y="5102943"/>
            <a:ext cx="6869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LAXUS</a:t>
            </a:r>
            <a:r>
              <a:rPr lang="en-US" sz="2800" spc="400" dirty="0">
                <a:latin typeface="Titillium" panose="00000500000000000000" pitchFamily="50" charset="0"/>
              </a:rPr>
              <a:t> MINIMAL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4" name="Group 3"/>
          <p:cNvGrpSpPr/>
          <p:nvPr/>
        </p:nvGrpSpPr>
        <p:grpSpPr>
          <a:xfrm rot="2700000">
            <a:off x="7003409" y="1166864"/>
            <a:ext cx="457200" cy="457200"/>
            <a:chOff x="2358572" y="1016001"/>
            <a:chExt cx="856342" cy="856342"/>
          </a:xfrm>
          <a:effectLst/>
        </p:grpSpPr>
        <p:cxnSp>
          <p:nvCxnSpPr>
            <p:cNvPr id="5" name="Straight Connector 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700000">
            <a:off x="9777023" y="4741667"/>
            <a:ext cx="1280160" cy="1280160"/>
            <a:chOff x="2358572" y="1016001"/>
            <a:chExt cx="856342" cy="856342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844930" y="3065890"/>
            <a:ext cx="422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Right Side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4930" y="3925882"/>
            <a:ext cx="3728556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44930" y="2497394"/>
            <a:ext cx="3232227" cy="307777"/>
            <a:chOff x="4472113" y="319593"/>
            <a:chExt cx="3232227" cy="307777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2700000">
            <a:off x="-605451" y="620971"/>
            <a:ext cx="1554480" cy="1554480"/>
            <a:chOff x="2358572" y="1016001"/>
            <a:chExt cx="856342" cy="856342"/>
          </a:xfrm>
          <a:effectLst/>
        </p:grpSpPr>
        <p:cxnSp>
          <p:nvCxnSpPr>
            <p:cNvPr id="17" name="Straight Connector 1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-1202006" y="867523"/>
            <a:ext cx="2743200" cy="27432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700000">
            <a:off x="547642" y="2502101"/>
            <a:ext cx="640080" cy="640080"/>
            <a:chOff x="2358572" y="1016001"/>
            <a:chExt cx="856342" cy="856342"/>
          </a:xfrm>
          <a:effectLst/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1598128" y="776618"/>
            <a:ext cx="914400" cy="914400"/>
            <a:chOff x="2358572" y="1016001"/>
            <a:chExt cx="856342" cy="856342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20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</p:spPr>
      </p:sp>
      <p:sp>
        <p:nvSpPr>
          <p:cNvPr id="12" name="Rectangle 11"/>
          <p:cNvSpPr/>
          <p:nvPr/>
        </p:nvSpPr>
        <p:spPr>
          <a:xfrm>
            <a:off x="52391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47039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8416884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80656" y="3501286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Hunter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027136" y="350128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Ranger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973621" y="3501284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Wizard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42708" y="4517935"/>
            <a:ext cx="2829536" cy="1315364"/>
            <a:chOff x="742708" y="4517935"/>
            <a:chExt cx="2829536" cy="1315364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9188" y="4517935"/>
            <a:ext cx="2829536" cy="1315364"/>
            <a:chOff x="742708" y="4517935"/>
            <a:chExt cx="2829536" cy="1315364"/>
          </a:xfrm>
        </p:grpSpPr>
        <p:sp>
          <p:nvSpPr>
            <p:cNvPr id="22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35668" y="4517935"/>
            <a:ext cx="2829536" cy="1315364"/>
            <a:chOff x="742708" y="4517935"/>
            <a:chExt cx="2829536" cy="1315364"/>
          </a:xfrm>
        </p:grpSpPr>
        <p:sp>
          <p:nvSpPr>
            <p:cNvPr id="25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 rot="2700000">
            <a:off x="183743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4" name="Straight Connector 3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rot="2700000">
            <a:off x="5783916" y="1603102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2700000">
            <a:off x="973039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40" name="Straight Connector 3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45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74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4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74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19" name="Group 18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20" name="TextBox 19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Our Team Member’s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22" name="TextBox 21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3" name="TextBox 22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24" name="TextBox 23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1989862" y="5109033"/>
            <a:ext cx="2538594" cy="5825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182338" y="521230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William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72635" y="4615784"/>
            <a:ext cx="467285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72635" y="3024925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36" name="Group 35"/>
          <p:cNvGrpSpPr/>
          <p:nvPr/>
        </p:nvGrpSpPr>
        <p:grpSpPr>
          <a:xfrm rot="2700000">
            <a:off x="2939118" y="2284443"/>
            <a:ext cx="640080" cy="640080"/>
            <a:chOff x="2358572" y="1016001"/>
            <a:chExt cx="856342" cy="856342"/>
          </a:xfrm>
          <a:effectLst/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07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8" name="Group 7"/>
          <p:cNvGrpSpPr/>
          <p:nvPr/>
        </p:nvGrpSpPr>
        <p:grpSpPr>
          <a:xfrm rot="2700000">
            <a:off x="7322725" y="2888455"/>
            <a:ext cx="457200" cy="457200"/>
            <a:chOff x="2358572" y="1016001"/>
            <a:chExt cx="856342" cy="856342"/>
          </a:xfrm>
          <a:effectLst/>
        </p:grpSpPr>
        <p:cxnSp>
          <p:nvCxnSpPr>
            <p:cNvPr id="9" name="Straight Connector 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 rot="2700000">
            <a:off x="9145552" y="2877496"/>
            <a:ext cx="457200" cy="457200"/>
            <a:chOff x="2358572" y="1016001"/>
            <a:chExt cx="856342" cy="856342"/>
          </a:xfrm>
          <a:effectLst/>
        </p:grpSpPr>
        <p:cxnSp>
          <p:nvCxnSpPr>
            <p:cNvPr id="12" name="Straight Connector 11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257121" y="4020037"/>
            <a:ext cx="3522702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7120" y="2429178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52976" y="1730871"/>
            <a:ext cx="3232227" cy="307777"/>
            <a:chOff x="4472113" y="319593"/>
            <a:chExt cx="3232227" cy="307777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72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sp>
        <p:nvSpPr>
          <p:cNvPr id="13" name="Rectangle 12"/>
          <p:cNvSpPr/>
          <p:nvPr/>
        </p:nvSpPr>
        <p:spPr>
          <a:xfrm>
            <a:off x="0" y="-1"/>
            <a:ext cx="12191999" cy="685799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810373" y="5005456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+mn-lt"/>
                </a:rPr>
                <a:t>TITLE HERE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66572" y="2675256"/>
            <a:ext cx="5289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latin typeface="Titillium" panose="00000500000000000000" pitchFamily="50" charset="0"/>
              </a:rPr>
              <a:t>A SIMPLE TEXT CAN BE AMAZING IN THE HAND OF YOU</a:t>
            </a:r>
          </a:p>
        </p:txBody>
      </p:sp>
    </p:spTree>
    <p:extLst>
      <p:ext uri="{BB962C8B-B14F-4D97-AF65-F5344CB8AC3E}">
        <p14:creationId xmlns:p14="http://schemas.microsoft.com/office/powerpoint/2010/main" val="4069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79508" y="781050"/>
            <a:ext cx="8864082" cy="55816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810372" y="6071400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Athiti Medium" panose="00000600000000000000" pitchFamily="2" charset="-34"/>
                <a:cs typeface="Athiti Medium" panose="00000600000000000000" pitchFamily="2" charset="-34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 anchor="ctr"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Athiti Medium" panose="00000600000000000000" pitchFamily="2" charset="-34"/>
                  <a:cs typeface="Athiti Medium" panose="00000600000000000000" pitchFamily="2" charset="-34"/>
                </a:rPr>
                <a:t>ERIS FLOW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4" y="461010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ERIS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586085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1" y="2583365"/>
            <a:ext cx="12420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586085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ln>
            <a:solidFill>
              <a:srgbClr val="507DB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tx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95209" y="1921516"/>
            <a:ext cx="2257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LP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(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xtoken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35784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122042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276601" y="2547154"/>
            <a:ext cx="1742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27755" y="3331523"/>
            <a:ext cx="558267" cy="3421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thiti Medium" panose="00000600000000000000" pitchFamily="2" charset="-34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PRISMSWAP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LOOPSWAP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spc="400" dirty="0">
                  <a:solidFill>
                    <a:schemeClr val="tx2"/>
                  </a:solidFill>
                  <a:latin typeface="Athiti Medium" panose="00000600000000000000" pitchFamily="2" charset="-34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9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ARB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[TOKEN]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x[TOKEN]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solidFill>
                <a:schemeClr val="bg2"/>
              </a:soli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tx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12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0DE83F3-608C-DD6F-0EEC-FA3671020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ARB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[TOKEN]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x[TOKEN]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3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3368174" y="208171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AMP FARM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7075307" y="208171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CONTROLLER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5521815" y="230801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5637670" y="2081715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4. compound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daily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6126859" y="4093579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97" y="80038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4444995" y="137319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4041513" y="1564186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1913613" y="2457506"/>
            <a:ext cx="1656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convert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LP</a:t>
            </a:r>
          </a:p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7.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convert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rewards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388157" y="2534321"/>
            <a:ext cx="2056838" cy="55303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41F58680-9EB0-E392-B8E8-7BAD9A15C02E}"/>
              </a:ext>
            </a:extLst>
          </p:cNvPr>
          <p:cNvSpPr/>
          <p:nvPr/>
        </p:nvSpPr>
        <p:spPr>
          <a:xfrm>
            <a:off x="1480883" y="3087360"/>
            <a:ext cx="1814547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ZAPPER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113D8A-FFED-C937-2012-69C9F10D8F51}"/>
              </a:ext>
            </a:extLst>
          </p:cNvPr>
          <p:cNvSpPr/>
          <p:nvPr/>
        </p:nvSpPr>
        <p:spPr>
          <a:xfrm>
            <a:off x="3366998" y="3087645"/>
            <a:ext cx="2152856" cy="4526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ASTRO GENERATOR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390FA-FAF0-D6F9-9DB5-940B5AE57711}"/>
              </a:ext>
            </a:extLst>
          </p:cNvPr>
          <p:cNvSpPr/>
          <p:nvPr/>
        </p:nvSpPr>
        <p:spPr>
          <a:xfrm>
            <a:off x="7073738" y="3087647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FEE COLLECTOR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4EEB804-F032-8412-57FB-01C8E9E3E0AA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7982976" y="2534321"/>
            <a:ext cx="1569" cy="55332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3D902B4-EC19-4366-C212-1B1503D3162C}"/>
              </a:ext>
            </a:extLst>
          </p:cNvPr>
          <p:cNvSpPr txBox="1"/>
          <p:nvPr/>
        </p:nvSpPr>
        <p:spPr>
          <a:xfrm>
            <a:off x="7982976" y="2672950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weekly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6" name="Gerade Verbindung mit Pfeil 53">
            <a:extLst>
              <a:ext uri="{FF2B5EF4-FFF2-40B4-BE49-F238E27FC236}">
                <a16:creationId xmlns:a16="http://schemas.microsoft.com/office/drawing/2014/main" id="{9438E70F-DF84-16AF-650D-8F33321B396F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7036882" y="3540253"/>
            <a:ext cx="946094" cy="5533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53">
            <a:extLst>
              <a:ext uri="{FF2B5EF4-FFF2-40B4-BE49-F238E27FC236}">
                <a16:creationId xmlns:a16="http://schemas.microsoft.com/office/drawing/2014/main" id="{3AAE238F-88A8-514B-6456-9517F1B6803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7982976" y="3540253"/>
            <a:ext cx="956377" cy="5533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FC82B39-EA7C-F29B-95FD-A325284D9B9D}"/>
              </a:ext>
            </a:extLst>
          </p:cNvPr>
          <p:cNvSpPr/>
          <p:nvPr/>
        </p:nvSpPr>
        <p:spPr>
          <a:xfrm>
            <a:off x="8030115" y="4093579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[TOKEN]</a:t>
            </a:r>
          </a:p>
        </p:txBody>
      </p:sp>
      <p:cxnSp>
        <p:nvCxnSpPr>
          <p:cNvPr id="32" name="Gerade Verbindung mit Pfeil 53">
            <a:extLst>
              <a:ext uri="{FF2B5EF4-FFF2-40B4-BE49-F238E27FC236}">
                <a16:creationId xmlns:a16="http://schemas.microsoft.com/office/drawing/2014/main" id="{C2EA3D6C-E53C-D83E-F4D3-9260086E5E1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4443426" y="2534321"/>
            <a:ext cx="1569" cy="5533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0A46E321-D9EF-13E6-5920-69AA790B1E37}"/>
              </a:ext>
            </a:extLst>
          </p:cNvPr>
          <p:cNvSpPr txBox="1"/>
          <p:nvPr/>
        </p:nvSpPr>
        <p:spPr>
          <a:xfrm>
            <a:off x="4402775" y="2656759"/>
            <a:ext cx="1412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stake LP</a:t>
            </a:r>
          </a:p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rewards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53">
            <a:extLst>
              <a:ext uri="{FF2B5EF4-FFF2-40B4-BE49-F238E27FC236}">
                <a16:creationId xmlns:a16="http://schemas.microsoft.com/office/drawing/2014/main" id="{926FAA2B-1943-39FA-1F8E-40ED6BB5F77B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444995" y="2534321"/>
            <a:ext cx="3537981" cy="5533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CA99BF6F-D5B8-B3CE-30A7-42294CEC6891}"/>
              </a:ext>
            </a:extLst>
          </p:cNvPr>
          <p:cNvSpPr txBox="1"/>
          <p:nvPr/>
        </p:nvSpPr>
        <p:spPr>
          <a:xfrm>
            <a:off x="5848662" y="2542145"/>
            <a:ext cx="1412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6.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pay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53D6AD9-E10B-ED14-4774-C117A6EF2A5B}"/>
              </a:ext>
            </a:extLst>
          </p:cNvPr>
          <p:cNvSpPr txBox="1"/>
          <p:nvPr/>
        </p:nvSpPr>
        <p:spPr>
          <a:xfrm>
            <a:off x="7410422" y="3686111"/>
            <a:ext cx="114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payout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57" name="Gerade Verbindung mit Pfeil 53">
            <a:extLst>
              <a:ext uri="{FF2B5EF4-FFF2-40B4-BE49-F238E27FC236}">
                <a16:creationId xmlns:a16="http://schemas.microsoft.com/office/drawing/2014/main" id="{D6F6101D-A0DE-ADA2-C3AF-BEEE99B814EB}"/>
              </a:ext>
            </a:extLst>
          </p:cNvPr>
          <p:cNvCxnSpPr>
            <a:cxnSpLocks/>
            <a:stCxn id="6" idx="3"/>
            <a:endCxn id="15" idx="3"/>
          </p:cNvCxnSpPr>
          <p:nvPr/>
        </p:nvCxnSpPr>
        <p:spPr>
          <a:xfrm flipV="1">
            <a:off x="8892214" y="2308018"/>
            <a:ext cx="1569" cy="1005932"/>
          </a:xfrm>
          <a:prstGeom prst="bentConnector3">
            <a:avLst>
              <a:gd name="adj1" fmla="val 41965073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7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F9BBDC4-5964-0212-BB86-A0A94C2F989F}"/>
              </a:ext>
            </a:extLst>
          </p:cNvPr>
          <p:cNvSpPr/>
          <p:nvPr/>
        </p:nvSpPr>
        <p:spPr>
          <a:xfrm>
            <a:off x="1428749" y="803187"/>
            <a:ext cx="8470901" cy="383231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3368174" y="208171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AMP FARM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7075307" y="208171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CONTROLLER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5521815" y="2308018"/>
            <a:ext cx="1553492" cy="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5637670" y="2081715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4. compound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daily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6126859" y="4093579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44995" y="1373190"/>
            <a:ext cx="5" cy="708525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4041513" y="1564186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1913613" y="2457506"/>
            <a:ext cx="1656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convert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LP</a:t>
            </a:r>
          </a:p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7.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convert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rewards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388157" y="2534321"/>
            <a:ext cx="2056838" cy="553039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41F58680-9EB0-E392-B8E8-7BAD9A15C02E}"/>
              </a:ext>
            </a:extLst>
          </p:cNvPr>
          <p:cNvSpPr/>
          <p:nvPr/>
        </p:nvSpPr>
        <p:spPr>
          <a:xfrm>
            <a:off x="1480883" y="3087360"/>
            <a:ext cx="1814547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ZAPPER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113D8A-FFED-C937-2012-69C9F10D8F51}"/>
              </a:ext>
            </a:extLst>
          </p:cNvPr>
          <p:cNvSpPr/>
          <p:nvPr/>
        </p:nvSpPr>
        <p:spPr>
          <a:xfrm>
            <a:off x="3366998" y="3087645"/>
            <a:ext cx="2152856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ASTRO GENERATOR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390FA-FAF0-D6F9-9DB5-940B5AE57711}"/>
              </a:ext>
            </a:extLst>
          </p:cNvPr>
          <p:cNvSpPr/>
          <p:nvPr/>
        </p:nvSpPr>
        <p:spPr>
          <a:xfrm>
            <a:off x="7073738" y="3087647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FEE COLLECTOR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4EEB804-F032-8412-57FB-01C8E9E3E0AA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7982976" y="2534321"/>
            <a:ext cx="1569" cy="553326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3D902B4-EC19-4366-C212-1B1503D3162C}"/>
              </a:ext>
            </a:extLst>
          </p:cNvPr>
          <p:cNvSpPr txBox="1"/>
          <p:nvPr/>
        </p:nvSpPr>
        <p:spPr>
          <a:xfrm>
            <a:off x="7982976" y="2672950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weekly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6" name="Gerade Verbindung mit Pfeil 53">
            <a:extLst>
              <a:ext uri="{FF2B5EF4-FFF2-40B4-BE49-F238E27FC236}">
                <a16:creationId xmlns:a16="http://schemas.microsoft.com/office/drawing/2014/main" id="{9438E70F-DF84-16AF-650D-8F33321B396F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7036882" y="3540253"/>
            <a:ext cx="946094" cy="553326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53">
            <a:extLst>
              <a:ext uri="{FF2B5EF4-FFF2-40B4-BE49-F238E27FC236}">
                <a16:creationId xmlns:a16="http://schemas.microsoft.com/office/drawing/2014/main" id="{3AAE238F-88A8-514B-6456-9517F1B6803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7982976" y="3540253"/>
            <a:ext cx="956377" cy="553326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FC82B39-EA7C-F29B-95FD-A325284D9B9D}"/>
              </a:ext>
            </a:extLst>
          </p:cNvPr>
          <p:cNvSpPr/>
          <p:nvPr/>
        </p:nvSpPr>
        <p:spPr>
          <a:xfrm>
            <a:off x="8030115" y="4093579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[TOKEN]</a:t>
            </a:r>
          </a:p>
        </p:txBody>
      </p:sp>
      <p:cxnSp>
        <p:nvCxnSpPr>
          <p:cNvPr id="32" name="Gerade Verbindung mit Pfeil 53">
            <a:extLst>
              <a:ext uri="{FF2B5EF4-FFF2-40B4-BE49-F238E27FC236}">
                <a16:creationId xmlns:a16="http://schemas.microsoft.com/office/drawing/2014/main" id="{C2EA3D6C-E53C-D83E-F4D3-9260086E5E1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4443426" y="2534321"/>
            <a:ext cx="1569" cy="553324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0A46E321-D9EF-13E6-5920-69AA790B1E37}"/>
              </a:ext>
            </a:extLst>
          </p:cNvPr>
          <p:cNvSpPr txBox="1"/>
          <p:nvPr/>
        </p:nvSpPr>
        <p:spPr>
          <a:xfrm>
            <a:off x="4402775" y="2656759"/>
            <a:ext cx="1412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3. stake LP</a:t>
            </a:r>
          </a:p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rewards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53">
            <a:extLst>
              <a:ext uri="{FF2B5EF4-FFF2-40B4-BE49-F238E27FC236}">
                <a16:creationId xmlns:a16="http://schemas.microsoft.com/office/drawing/2014/main" id="{926FAA2B-1943-39FA-1F8E-40ED6BB5F77B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444995" y="2534321"/>
            <a:ext cx="3537981" cy="553326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CA99BF6F-D5B8-B3CE-30A7-42294CEC6891}"/>
              </a:ext>
            </a:extLst>
          </p:cNvPr>
          <p:cNvSpPr txBox="1"/>
          <p:nvPr/>
        </p:nvSpPr>
        <p:spPr>
          <a:xfrm>
            <a:off x="5848662" y="2542145"/>
            <a:ext cx="1412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6.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pay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53D6AD9-E10B-ED14-4774-C117A6EF2A5B}"/>
              </a:ext>
            </a:extLst>
          </p:cNvPr>
          <p:cNvSpPr txBox="1"/>
          <p:nvPr/>
        </p:nvSpPr>
        <p:spPr>
          <a:xfrm>
            <a:off x="7410422" y="3686111"/>
            <a:ext cx="114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payout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57" name="Gerade Verbindung mit Pfeil 53">
            <a:extLst>
              <a:ext uri="{FF2B5EF4-FFF2-40B4-BE49-F238E27FC236}">
                <a16:creationId xmlns:a16="http://schemas.microsoft.com/office/drawing/2014/main" id="{D6F6101D-A0DE-ADA2-C3AF-BEEE99B814EB}"/>
              </a:ext>
            </a:extLst>
          </p:cNvPr>
          <p:cNvCxnSpPr>
            <a:cxnSpLocks/>
            <a:stCxn id="6" idx="3"/>
            <a:endCxn id="15" idx="3"/>
          </p:cNvCxnSpPr>
          <p:nvPr/>
        </p:nvCxnSpPr>
        <p:spPr>
          <a:xfrm flipV="1">
            <a:off x="8892214" y="2308018"/>
            <a:ext cx="1569" cy="1005932"/>
          </a:xfrm>
          <a:prstGeom prst="bentConnector3">
            <a:avLst>
              <a:gd name="adj1" fmla="val 41965073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37D9604A-E238-46A0-B755-5A92594F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97" y="803187"/>
            <a:ext cx="572805" cy="572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63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9" name="Group 8"/>
          <p:cNvGrpSpPr/>
          <p:nvPr/>
        </p:nvGrpSpPr>
        <p:grpSpPr>
          <a:xfrm>
            <a:off x="4825437" y="1723545"/>
            <a:ext cx="3232227" cy="307777"/>
            <a:chOff x="4472113" y="319593"/>
            <a:chExt cx="3232227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825437" y="2140423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Creative Message 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Review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25437" y="3047431"/>
            <a:ext cx="6132848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Phenomenon whereby something new and somehow valuable is formed the created item may be intangible such as an idea or a physical object such as an invention, a literary work or a painting scholarly interest in creativity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437" y="4081330"/>
            <a:ext cx="1449860" cy="55094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rot="2700000">
            <a:off x="2604445" y="1399793"/>
            <a:ext cx="1828800" cy="1828800"/>
            <a:chOff x="2358572" y="1016001"/>
            <a:chExt cx="856342" cy="856342"/>
          </a:xfrm>
          <a:effectLst/>
        </p:grpSpPr>
        <p:cxnSp>
          <p:nvCxnSpPr>
            <p:cNvPr id="24" name="Straight Connector 2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3309914" y="1366613"/>
            <a:ext cx="914400" cy="91440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3516194" y="1860798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0DE83F3-608C-DD6F-0EEC-FA3671020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AMP FARM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CONTROLLER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Compound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daily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FEE COLLECTOR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 GENERATOR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98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1202829" y="32026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3491508" y="479382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780187" y="3202695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COMPOUNDER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FBA91F-A794-073F-3B3E-B30FBEFA6B08}"/>
              </a:ext>
            </a:extLst>
          </p:cNvPr>
          <p:cNvSpPr/>
          <p:nvPr/>
        </p:nvSpPr>
        <p:spPr>
          <a:xfrm>
            <a:off x="3491508" y="3202695"/>
            <a:ext cx="2130921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EXTRACTOR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ECCF6F3-4B50-324A-6563-72F095D28B20}"/>
              </a:ext>
            </a:extLst>
          </p:cNvPr>
          <p:cNvSpPr/>
          <p:nvPr/>
        </p:nvSpPr>
        <p:spPr>
          <a:xfrm>
            <a:off x="8068866" y="3202694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 REPEATER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CC7974-A9EE-C3C2-1BA5-B3CFFAC2C5DC}"/>
              </a:ext>
            </a:extLst>
          </p:cNvPr>
          <p:cNvSpPr/>
          <p:nvPr/>
        </p:nvSpPr>
        <p:spPr>
          <a:xfrm>
            <a:off x="3491508" y="3541536"/>
            <a:ext cx="1347190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05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[TOKEN/LP]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21CF5CF-5679-8E4A-C539-F4E8A08C6DD8}"/>
              </a:ext>
            </a:extLst>
          </p:cNvPr>
          <p:cNvSpPr/>
          <p:nvPr/>
        </p:nvSpPr>
        <p:spPr>
          <a:xfrm>
            <a:off x="4838698" y="354153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Other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C3BACED-FD6B-F313-5C2E-E0E67782ADC8}"/>
              </a:ext>
            </a:extLst>
          </p:cNvPr>
          <p:cNvCxnSpPr>
            <a:cxnSpLocks/>
          </p:cNvCxnSpPr>
          <p:nvPr/>
        </p:nvCxnSpPr>
        <p:spPr>
          <a:xfrm>
            <a:off x="2434107" y="2741021"/>
            <a:ext cx="0" cy="461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3CF46E2F-E7C2-6C52-3744-5BDAC625B339}"/>
              </a:ext>
            </a:extLst>
          </p:cNvPr>
          <p:cNvSpPr txBox="1"/>
          <p:nvPr/>
        </p:nvSpPr>
        <p:spPr>
          <a:xfrm>
            <a:off x="3823076" y="388447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513EDB1-F789-06B6-395A-B1350D3467B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615320" y="2824381"/>
            <a:ext cx="467601" cy="257041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7574951F-4183-43AF-3483-6E8263A9DDD4}"/>
              </a:ext>
            </a:extLst>
          </p:cNvPr>
          <p:cNvCxnSpPr>
            <a:cxnSpLocks/>
            <a:stCxn id="35" idx="3"/>
          </p:cNvCxnSpPr>
          <p:nvPr/>
        </p:nvCxnSpPr>
        <p:spPr>
          <a:xfrm flipH="1" flipV="1">
            <a:off x="2434107" y="2741021"/>
            <a:ext cx="3188318" cy="967642"/>
          </a:xfrm>
          <a:prstGeom prst="bentConnector3">
            <a:avLst>
              <a:gd name="adj1" fmla="val -2121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7D551D4-D485-6C52-8A4F-05F4D9376D39}"/>
              </a:ext>
            </a:extLst>
          </p:cNvPr>
          <p:cNvSpPr txBox="1"/>
          <p:nvPr/>
        </p:nvSpPr>
        <p:spPr>
          <a:xfrm>
            <a:off x="4293821" y="2779649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8599C4DB-250F-329D-CCDC-2353BAB7232F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4167131" y="524178"/>
            <a:ext cx="776995" cy="4580040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EB9DA7B3-A9C2-46E5-5220-D660A99E9221}"/>
              </a:ext>
            </a:extLst>
          </p:cNvPr>
          <p:cNvSpPr txBox="1"/>
          <p:nvPr/>
        </p:nvSpPr>
        <p:spPr>
          <a:xfrm>
            <a:off x="5441324" y="244309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2.5%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ADB7CAA-C839-D4C6-64A0-5F88900FD8ED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71084" y="-860549"/>
            <a:ext cx="1103153" cy="702333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F6F7CC1D-0E15-5C81-6B91-411E1ECF764E}"/>
              </a:ext>
            </a:extLst>
          </p:cNvPr>
          <p:cNvSpPr txBox="1"/>
          <p:nvPr/>
        </p:nvSpPr>
        <p:spPr>
          <a:xfrm>
            <a:off x="7726841" y="20866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2%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AD69100-A500-D9C4-8269-F5343D60F18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259527" y="2425700"/>
            <a:ext cx="8763" cy="776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F7E5A3-68E3-EA07-6C71-54A182874582}"/>
              </a:ext>
            </a:extLst>
          </p:cNvPr>
          <p:cNvCxnSpPr>
            <a:cxnSpLocks/>
          </p:cNvCxnSpPr>
          <p:nvPr/>
        </p:nvCxnSpPr>
        <p:spPr>
          <a:xfrm>
            <a:off x="2110993" y="2099541"/>
            <a:ext cx="0" cy="11031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314081" y="2829997"/>
            <a:ext cx="467600" cy="2559183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A1D1A9C-A442-9227-5733-E17892AE345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230561" y="3875789"/>
            <a:ext cx="1" cy="58826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E96EF3D-2DC9-D8EB-27DD-CD892DE4CF68}"/>
              </a:ext>
            </a:extLst>
          </p:cNvPr>
          <p:cNvCxnSpPr>
            <a:cxnSpLocks/>
          </p:cNvCxnSpPr>
          <p:nvPr/>
        </p:nvCxnSpPr>
        <p:spPr>
          <a:xfrm>
            <a:off x="5230561" y="4391025"/>
            <a:ext cx="0" cy="402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DC8154C-F404-FE2A-7112-8480F27382DF}"/>
              </a:ext>
            </a:extLst>
          </p:cNvPr>
          <p:cNvCxnSpPr>
            <a:cxnSpLocks/>
          </p:cNvCxnSpPr>
          <p:nvPr/>
        </p:nvCxnSpPr>
        <p:spPr>
          <a:xfrm>
            <a:off x="4834316" y="4345751"/>
            <a:ext cx="4381" cy="445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A4AD136D-07A6-B0E0-B845-E0D2FC5DB70A}"/>
              </a:ext>
            </a:extLst>
          </p:cNvPr>
          <p:cNvCxnSpPr>
            <a:cxnSpLocks/>
          </p:cNvCxnSpPr>
          <p:nvPr/>
        </p:nvCxnSpPr>
        <p:spPr>
          <a:xfrm flipH="1">
            <a:off x="6172050" y="3871311"/>
            <a:ext cx="1" cy="58826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2F11278B-6A4E-D8F2-912E-31D871FC0788}"/>
              </a:ext>
            </a:extLst>
          </p:cNvPr>
          <p:cNvCxnSpPr>
            <a:cxnSpLocks/>
          </p:cNvCxnSpPr>
          <p:nvPr/>
        </p:nvCxnSpPr>
        <p:spPr>
          <a:xfrm>
            <a:off x="6172050" y="4391025"/>
            <a:ext cx="0" cy="402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Gerade Verbindung mit Pfeil 1035">
            <a:extLst>
              <a:ext uri="{FF2B5EF4-FFF2-40B4-BE49-F238E27FC236}">
                <a16:creationId xmlns:a16="http://schemas.microsoft.com/office/drawing/2014/main" id="{9E7CC4D1-88B3-1AC3-F1A2-3B52508251E6}"/>
              </a:ext>
            </a:extLst>
          </p:cNvPr>
          <p:cNvCxnSpPr>
            <a:cxnSpLocks/>
          </p:cNvCxnSpPr>
          <p:nvPr/>
        </p:nvCxnSpPr>
        <p:spPr>
          <a:xfrm>
            <a:off x="6575139" y="4345751"/>
            <a:ext cx="4381" cy="445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34EA397D-6476-1844-9504-0D6D3FB7830E}"/>
              </a:ext>
            </a:extLst>
          </p:cNvPr>
          <p:cNvSpPr txBox="1"/>
          <p:nvPr/>
        </p:nvSpPr>
        <p:spPr>
          <a:xfrm>
            <a:off x="2263908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sp>
        <p:nvSpPr>
          <p:cNvPr id="1040" name="Textfeld 1039">
            <a:extLst>
              <a:ext uri="{FF2B5EF4-FFF2-40B4-BE49-F238E27FC236}">
                <a16:creationId xmlns:a16="http://schemas.microsoft.com/office/drawing/2014/main" id="{00EA8A9A-95D2-363E-0ACD-BE7101190A1C}"/>
              </a:ext>
            </a:extLst>
          </p:cNvPr>
          <p:cNvSpPr txBox="1"/>
          <p:nvPr/>
        </p:nvSpPr>
        <p:spPr>
          <a:xfrm>
            <a:off x="6172050" y="3880693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2.5%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4FA9FAD1-BA18-DE89-27F5-0D61D347BCFA}"/>
              </a:ext>
            </a:extLst>
          </p:cNvPr>
          <p:cNvSpPr txBox="1"/>
          <p:nvPr/>
        </p:nvSpPr>
        <p:spPr>
          <a:xfrm>
            <a:off x="7726840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379658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20EECC4-C5F3-F537-FD50-6F1EC76E932B}"/>
              </a:ext>
            </a:extLst>
          </p:cNvPr>
          <p:cNvSpPr/>
          <p:nvPr/>
        </p:nvSpPr>
        <p:spPr>
          <a:xfrm>
            <a:off x="1140106" y="1259305"/>
            <a:ext cx="9126638" cy="49810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1202829" y="32026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3491508" y="479382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780187" y="3202695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COMPOUNDER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FBA91F-A794-073F-3B3E-B30FBEFA6B08}"/>
              </a:ext>
            </a:extLst>
          </p:cNvPr>
          <p:cNvSpPr/>
          <p:nvPr/>
        </p:nvSpPr>
        <p:spPr>
          <a:xfrm>
            <a:off x="3491508" y="3202695"/>
            <a:ext cx="2130921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EXTRACTOR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ECCF6F3-4B50-324A-6563-72F095D28B20}"/>
              </a:ext>
            </a:extLst>
          </p:cNvPr>
          <p:cNvSpPr/>
          <p:nvPr/>
        </p:nvSpPr>
        <p:spPr>
          <a:xfrm>
            <a:off x="8068866" y="3202694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 REPEATER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CC7974-A9EE-C3C2-1BA5-B3CFFAC2C5DC}"/>
              </a:ext>
            </a:extLst>
          </p:cNvPr>
          <p:cNvSpPr/>
          <p:nvPr/>
        </p:nvSpPr>
        <p:spPr>
          <a:xfrm>
            <a:off x="3491508" y="3541536"/>
            <a:ext cx="1347190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05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[TOKEN/LP]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21CF5CF-5679-8E4A-C539-F4E8A08C6DD8}"/>
              </a:ext>
            </a:extLst>
          </p:cNvPr>
          <p:cNvSpPr/>
          <p:nvPr/>
        </p:nvSpPr>
        <p:spPr>
          <a:xfrm>
            <a:off x="4838698" y="354153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Other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C3BACED-FD6B-F313-5C2E-E0E67782ADC8}"/>
              </a:ext>
            </a:extLst>
          </p:cNvPr>
          <p:cNvCxnSpPr>
            <a:cxnSpLocks/>
          </p:cNvCxnSpPr>
          <p:nvPr/>
        </p:nvCxnSpPr>
        <p:spPr>
          <a:xfrm>
            <a:off x="2434107" y="2741021"/>
            <a:ext cx="0" cy="461671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3CF46E2F-E7C2-6C52-3744-5BDAC625B339}"/>
              </a:ext>
            </a:extLst>
          </p:cNvPr>
          <p:cNvSpPr txBox="1"/>
          <p:nvPr/>
        </p:nvSpPr>
        <p:spPr>
          <a:xfrm>
            <a:off x="3823076" y="388447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513EDB1-F789-06B6-395A-B1350D3467B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615320" y="2824381"/>
            <a:ext cx="467601" cy="2570414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7574951F-4183-43AF-3483-6E8263A9DDD4}"/>
              </a:ext>
            </a:extLst>
          </p:cNvPr>
          <p:cNvCxnSpPr>
            <a:cxnSpLocks/>
            <a:stCxn id="35" idx="3"/>
          </p:cNvCxnSpPr>
          <p:nvPr/>
        </p:nvCxnSpPr>
        <p:spPr>
          <a:xfrm flipH="1" flipV="1">
            <a:off x="2434107" y="2741021"/>
            <a:ext cx="3188318" cy="967642"/>
          </a:xfrm>
          <a:prstGeom prst="bentConnector3">
            <a:avLst>
              <a:gd name="adj1" fmla="val -2121"/>
            </a:avLst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7D551D4-D485-6C52-8A4F-05F4D9376D39}"/>
              </a:ext>
            </a:extLst>
          </p:cNvPr>
          <p:cNvSpPr txBox="1"/>
          <p:nvPr/>
        </p:nvSpPr>
        <p:spPr>
          <a:xfrm>
            <a:off x="4293821" y="2779649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8599C4DB-250F-329D-CCDC-2353BAB7232F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4167131" y="524178"/>
            <a:ext cx="776995" cy="4580040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EB9DA7B3-A9C2-46E5-5220-D660A99E9221}"/>
              </a:ext>
            </a:extLst>
          </p:cNvPr>
          <p:cNvSpPr txBox="1"/>
          <p:nvPr/>
        </p:nvSpPr>
        <p:spPr>
          <a:xfrm>
            <a:off x="5441324" y="244309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2.5%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ADB7CAA-C839-D4C6-64A0-5F88900FD8ED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71084" y="-860549"/>
            <a:ext cx="1103153" cy="7023334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F6F7CC1D-0E15-5C81-6B91-411E1ECF764E}"/>
              </a:ext>
            </a:extLst>
          </p:cNvPr>
          <p:cNvSpPr txBox="1"/>
          <p:nvPr/>
        </p:nvSpPr>
        <p:spPr>
          <a:xfrm>
            <a:off x="7726841" y="20866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AD69100-A500-D9C4-8269-F5343D60F18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259527" y="2425700"/>
            <a:ext cx="8763" cy="776993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F7E5A3-68E3-EA07-6C71-54A182874582}"/>
              </a:ext>
            </a:extLst>
          </p:cNvPr>
          <p:cNvCxnSpPr>
            <a:cxnSpLocks/>
          </p:cNvCxnSpPr>
          <p:nvPr/>
        </p:nvCxnSpPr>
        <p:spPr>
          <a:xfrm>
            <a:off x="2110993" y="2099541"/>
            <a:ext cx="0" cy="1103151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314081" y="2829997"/>
            <a:ext cx="467600" cy="2559183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A1D1A9C-A442-9227-5733-E17892AE345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230561" y="3875789"/>
            <a:ext cx="1" cy="588261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E96EF3D-2DC9-D8EB-27DD-CD892DE4CF68}"/>
              </a:ext>
            </a:extLst>
          </p:cNvPr>
          <p:cNvCxnSpPr>
            <a:cxnSpLocks/>
          </p:cNvCxnSpPr>
          <p:nvPr/>
        </p:nvCxnSpPr>
        <p:spPr>
          <a:xfrm>
            <a:off x="5230561" y="4391025"/>
            <a:ext cx="0" cy="402800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DC8154C-F404-FE2A-7112-8480F27382DF}"/>
              </a:ext>
            </a:extLst>
          </p:cNvPr>
          <p:cNvCxnSpPr>
            <a:cxnSpLocks/>
          </p:cNvCxnSpPr>
          <p:nvPr/>
        </p:nvCxnSpPr>
        <p:spPr>
          <a:xfrm>
            <a:off x="4834316" y="4345751"/>
            <a:ext cx="4381" cy="445712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A4AD136D-07A6-B0E0-B845-E0D2FC5DB70A}"/>
              </a:ext>
            </a:extLst>
          </p:cNvPr>
          <p:cNvCxnSpPr>
            <a:cxnSpLocks/>
          </p:cNvCxnSpPr>
          <p:nvPr/>
        </p:nvCxnSpPr>
        <p:spPr>
          <a:xfrm flipH="1">
            <a:off x="6172050" y="3871311"/>
            <a:ext cx="1" cy="588261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2F11278B-6A4E-D8F2-912E-31D871FC0788}"/>
              </a:ext>
            </a:extLst>
          </p:cNvPr>
          <p:cNvCxnSpPr>
            <a:cxnSpLocks/>
          </p:cNvCxnSpPr>
          <p:nvPr/>
        </p:nvCxnSpPr>
        <p:spPr>
          <a:xfrm>
            <a:off x="6172050" y="4391025"/>
            <a:ext cx="0" cy="402800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Gerade Verbindung mit Pfeil 1035">
            <a:extLst>
              <a:ext uri="{FF2B5EF4-FFF2-40B4-BE49-F238E27FC236}">
                <a16:creationId xmlns:a16="http://schemas.microsoft.com/office/drawing/2014/main" id="{9E7CC4D1-88B3-1AC3-F1A2-3B52508251E6}"/>
              </a:ext>
            </a:extLst>
          </p:cNvPr>
          <p:cNvCxnSpPr>
            <a:cxnSpLocks/>
          </p:cNvCxnSpPr>
          <p:nvPr/>
        </p:nvCxnSpPr>
        <p:spPr>
          <a:xfrm>
            <a:off x="6575139" y="4345751"/>
            <a:ext cx="4381" cy="445712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34EA397D-6476-1844-9504-0D6D3FB7830E}"/>
              </a:ext>
            </a:extLst>
          </p:cNvPr>
          <p:cNvSpPr txBox="1"/>
          <p:nvPr/>
        </p:nvSpPr>
        <p:spPr>
          <a:xfrm>
            <a:off x="2263908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sp>
        <p:nvSpPr>
          <p:cNvPr id="1040" name="Textfeld 1039">
            <a:extLst>
              <a:ext uri="{FF2B5EF4-FFF2-40B4-BE49-F238E27FC236}">
                <a16:creationId xmlns:a16="http://schemas.microsoft.com/office/drawing/2014/main" id="{00EA8A9A-95D2-363E-0ACD-BE7101190A1C}"/>
              </a:ext>
            </a:extLst>
          </p:cNvPr>
          <p:cNvSpPr txBox="1"/>
          <p:nvPr/>
        </p:nvSpPr>
        <p:spPr>
          <a:xfrm>
            <a:off x="6172050" y="3880693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2.5%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4FA9FAD1-BA18-DE89-27F5-0D61D347BCFA}"/>
              </a:ext>
            </a:extLst>
          </p:cNvPr>
          <p:cNvSpPr txBox="1"/>
          <p:nvPr/>
        </p:nvSpPr>
        <p:spPr>
          <a:xfrm>
            <a:off x="7726840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107041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hteck 68">
            <a:extLst>
              <a:ext uri="{FF2B5EF4-FFF2-40B4-BE49-F238E27FC236}">
                <a16:creationId xmlns:a16="http://schemas.microsoft.com/office/drawing/2014/main" id="{977A5E3C-0696-A06E-BD30-8DB0089A1650}"/>
              </a:ext>
            </a:extLst>
          </p:cNvPr>
          <p:cNvSpPr/>
          <p:nvPr/>
        </p:nvSpPr>
        <p:spPr>
          <a:xfrm>
            <a:off x="2408191" y="609600"/>
            <a:ext cx="8107409" cy="59055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227737" y="2836752"/>
            <a:ext cx="2482153" cy="67309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LSD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Liquidity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6B4CC40-D342-FE5F-881A-394F87EDC466}"/>
              </a:ext>
            </a:extLst>
          </p:cNvPr>
          <p:cNvSpPr/>
          <p:nvPr/>
        </p:nvSpPr>
        <p:spPr>
          <a:xfrm>
            <a:off x="2500611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KUJIRA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656FF5-7BAC-4F41-925D-1CC1416C3AEF}"/>
              </a:ext>
            </a:extLst>
          </p:cNvPr>
          <p:cNvSpPr/>
          <p:nvPr/>
        </p:nvSpPr>
        <p:spPr>
          <a:xfrm>
            <a:off x="5227737" y="356699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MARS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OUTPOST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92D507E-68F4-0BA1-F5D7-B06A4665B0A2}"/>
              </a:ext>
            </a:extLst>
          </p:cNvPr>
          <p:cNvSpPr/>
          <p:nvPr/>
        </p:nvSpPr>
        <p:spPr>
          <a:xfrm>
            <a:off x="6076950" y="3566995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COIN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FBDEEA-4913-4B14-265C-D99B06E4CC69}"/>
              </a:ext>
            </a:extLst>
          </p:cNvPr>
          <p:cNvSpPr/>
          <p:nvPr/>
        </p:nvSpPr>
        <p:spPr>
          <a:xfrm>
            <a:off x="6926163" y="3566994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CASH FLOW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7A6EA1-BD5E-6D1B-FB86-180F29C19425}"/>
              </a:ext>
            </a:extLst>
          </p:cNvPr>
          <p:cNvSpPr/>
          <p:nvPr/>
        </p:nvSpPr>
        <p:spPr>
          <a:xfrm>
            <a:off x="5227737" y="396074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DEFI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1154F48-9487-CA84-E262-4D034FAFAC66}"/>
              </a:ext>
            </a:extLst>
          </p:cNvPr>
          <p:cNvSpPr/>
          <p:nvPr/>
        </p:nvSpPr>
        <p:spPr>
          <a:xfrm>
            <a:off x="6076949" y="3958397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ESTATES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00C5BE-5585-332D-5992-07E013DEFD8E}"/>
              </a:ext>
            </a:extLst>
          </p:cNvPr>
          <p:cNvSpPr/>
          <p:nvPr/>
        </p:nvSpPr>
        <p:spPr>
          <a:xfrm>
            <a:off x="6926163" y="3958397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STOCK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8436C8-6EA4-E921-4221-8B1844995541}"/>
              </a:ext>
            </a:extLst>
          </p:cNvPr>
          <p:cNvSpPr/>
          <p:nvPr/>
        </p:nvSpPr>
        <p:spPr>
          <a:xfrm>
            <a:off x="4580880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OSMOSIS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A6F4654-C30F-763B-A429-A7D0359929E9}"/>
              </a:ext>
            </a:extLst>
          </p:cNvPr>
          <p:cNvSpPr/>
          <p:nvPr/>
        </p:nvSpPr>
        <p:spPr>
          <a:xfrm>
            <a:off x="7063033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JUNO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408E792-ABF3-4F2D-C86D-438051364797}"/>
              </a:ext>
            </a:extLst>
          </p:cNvPr>
          <p:cNvSpPr/>
          <p:nvPr/>
        </p:nvSpPr>
        <p:spPr>
          <a:xfrm>
            <a:off x="9136953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SECRET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6F2CFA3-8B35-6461-00F8-9415B15B5A52}"/>
              </a:ext>
            </a:extLst>
          </p:cNvPr>
          <p:cNvSpPr/>
          <p:nvPr/>
        </p:nvSpPr>
        <p:spPr>
          <a:xfrm>
            <a:off x="913695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SEI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886B353-04FC-9186-0F00-8B4D3DDE6CDC}"/>
              </a:ext>
            </a:extLst>
          </p:cNvPr>
          <p:cNvSpPr/>
          <p:nvPr/>
        </p:nvSpPr>
        <p:spPr>
          <a:xfrm>
            <a:off x="7070373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*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68889ED-E3CA-7B1C-D7F3-B19DAD5C0CD0}"/>
              </a:ext>
            </a:extLst>
          </p:cNvPr>
          <p:cNvSpPr/>
          <p:nvPr/>
        </p:nvSpPr>
        <p:spPr>
          <a:xfrm>
            <a:off x="4580880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Classic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B897FA3-2BDC-B69F-66CF-7AC94738038C}"/>
              </a:ext>
            </a:extLst>
          </p:cNvPr>
          <p:cNvSpPr/>
          <p:nvPr/>
        </p:nvSpPr>
        <p:spPr>
          <a:xfrm>
            <a:off x="5149549" y="2777254"/>
            <a:ext cx="2629201" cy="1585195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7B7C7B8-0896-5AFA-F46B-188FBBC82058}"/>
              </a:ext>
            </a:extLst>
          </p:cNvPr>
          <p:cNvSpPr/>
          <p:nvPr/>
        </p:nvSpPr>
        <p:spPr>
          <a:xfrm>
            <a:off x="249763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COSMOS HUB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8AAE21F-92BF-8029-DBFA-F8A41B30A1E1}"/>
              </a:ext>
            </a:extLst>
          </p:cNvPr>
          <p:cNvCxnSpPr>
            <a:stCxn id="21" idx="0"/>
          </p:cNvCxnSpPr>
          <p:nvPr/>
        </p:nvCxnSpPr>
        <p:spPr>
          <a:xfrm flipV="1">
            <a:off x="5227737" y="4362449"/>
            <a:ext cx="783727" cy="141439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BD74C92-1D96-E353-2792-33A5681D94BE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926163" y="4360100"/>
            <a:ext cx="791067" cy="14167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136523F-D3E9-8EEB-E865-284CF03087A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791346" y="3968698"/>
            <a:ext cx="1358203" cy="6605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0D58EFF-41B8-3F0E-FDEF-E9853CB97E1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778750" y="3958395"/>
            <a:ext cx="1358203" cy="67080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24A5C10-FF44-349E-CD4E-6DE29DCAE09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794324" y="2500204"/>
            <a:ext cx="1355225" cy="82002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C960BC2-73FB-A063-E3C1-59D84B99EE2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778750" y="2500204"/>
            <a:ext cx="1358203" cy="84319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42A5C5F-0EB6-9B18-204B-395C6846879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227737" y="1353199"/>
            <a:ext cx="783727" cy="14093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598BF89-9B37-E04C-B84C-BA7284AF194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926162" y="1353199"/>
            <a:ext cx="783728" cy="142405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6A7E1C0E-E4CB-DF3B-4EFE-BF0DB2DD55F9}"/>
              </a:ext>
            </a:extLst>
          </p:cNvPr>
          <p:cNvSpPr txBox="1"/>
          <p:nvPr/>
        </p:nvSpPr>
        <p:spPr>
          <a:xfrm>
            <a:off x="2632070" y="3073364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ampKUJI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2906ED8-FAD6-ED88-6D29-025829AF5CBF}"/>
              </a:ext>
            </a:extLst>
          </p:cNvPr>
          <p:cNvSpPr txBox="1"/>
          <p:nvPr/>
        </p:nvSpPr>
        <p:spPr>
          <a:xfrm>
            <a:off x="2593970" y="379442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ampATOM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A6CB8E0-5595-FD9A-F231-4CC6F812A6DD}"/>
              </a:ext>
            </a:extLst>
          </p:cNvPr>
          <p:cNvSpPr txBox="1"/>
          <p:nvPr/>
        </p:nvSpPr>
        <p:spPr>
          <a:xfrm>
            <a:off x="7556204" y="3802250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ampSEI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52CADF8-4316-AF8E-CA7D-7238F33D1B54}"/>
              </a:ext>
            </a:extLst>
          </p:cNvPr>
          <p:cNvSpPr txBox="1"/>
          <p:nvPr/>
        </p:nvSpPr>
        <p:spPr>
          <a:xfrm>
            <a:off x="3319009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ampLUNC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5962E58-27C2-F06E-CEF9-44B895E93336}"/>
              </a:ext>
            </a:extLst>
          </p:cNvPr>
          <p:cNvSpPr txBox="1"/>
          <p:nvPr/>
        </p:nvSpPr>
        <p:spPr>
          <a:xfrm>
            <a:off x="7434283" y="324181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ampSECRET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B4614F7-DDEC-202F-88DA-866E683450FD}"/>
              </a:ext>
            </a:extLst>
          </p:cNvPr>
          <p:cNvSpPr txBox="1"/>
          <p:nvPr/>
        </p:nvSpPr>
        <p:spPr>
          <a:xfrm>
            <a:off x="6921864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[TOKEN]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D462D1F-B794-A768-F171-7948C7727845}"/>
              </a:ext>
            </a:extLst>
          </p:cNvPr>
          <p:cNvSpPr txBox="1"/>
          <p:nvPr/>
        </p:nvSpPr>
        <p:spPr>
          <a:xfrm>
            <a:off x="6955539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ampJUNO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BDD8E17-0549-2B49-9AD0-E5A8AFEFC0FA}"/>
              </a:ext>
            </a:extLst>
          </p:cNvPr>
          <p:cNvSpPr txBox="1"/>
          <p:nvPr/>
        </p:nvSpPr>
        <p:spPr>
          <a:xfrm>
            <a:off x="3080058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ampOSMO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3953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8A951FD-FFEC-906A-9E6D-0AA6D392FEF4}"/>
              </a:ext>
            </a:extLst>
          </p:cNvPr>
          <p:cNvSpPr/>
          <p:nvPr/>
        </p:nvSpPr>
        <p:spPr>
          <a:xfrm>
            <a:off x="2408191" y="609600"/>
            <a:ext cx="8107409" cy="590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227737" y="2836752"/>
            <a:ext cx="2482153" cy="673094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LSD</a:t>
            </a:r>
          </a:p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Liquidity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6B4CC40-D342-FE5F-881A-394F87EDC466}"/>
              </a:ext>
            </a:extLst>
          </p:cNvPr>
          <p:cNvSpPr/>
          <p:nvPr/>
        </p:nvSpPr>
        <p:spPr>
          <a:xfrm>
            <a:off x="2500611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KUJIRA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656FF5-7BAC-4F41-925D-1CC1416C3AEF}"/>
              </a:ext>
            </a:extLst>
          </p:cNvPr>
          <p:cNvSpPr/>
          <p:nvPr/>
        </p:nvSpPr>
        <p:spPr>
          <a:xfrm>
            <a:off x="5227737" y="356699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MARS</a:t>
            </a:r>
          </a:p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OUTPOST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92D507E-68F4-0BA1-F5D7-B06A4665B0A2}"/>
              </a:ext>
            </a:extLst>
          </p:cNvPr>
          <p:cNvSpPr/>
          <p:nvPr/>
        </p:nvSpPr>
        <p:spPr>
          <a:xfrm>
            <a:off x="6076950" y="3566995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</a:t>
            </a:r>
          </a:p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COIN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FBDEEA-4913-4B14-265C-D99B06E4CC69}"/>
              </a:ext>
            </a:extLst>
          </p:cNvPr>
          <p:cNvSpPr/>
          <p:nvPr/>
        </p:nvSpPr>
        <p:spPr>
          <a:xfrm>
            <a:off x="6926163" y="3566994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CASH FLOW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7A6EA1-BD5E-6D1B-FB86-180F29C19425}"/>
              </a:ext>
            </a:extLst>
          </p:cNvPr>
          <p:cNvSpPr/>
          <p:nvPr/>
        </p:nvSpPr>
        <p:spPr>
          <a:xfrm>
            <a:off x="5227737" y="396074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DEFI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1154F48-9487-CA84-E262-4D034FAFAC66}"/>
              </a:ext>
            </a:extLst>
          </p:cNvPr>
          <p:cNvSpPr/>
          <p:nvPr/>
        </p:nvSpPr>
        <p:spPr>
          <a:xfrm>
            <a:off x="6076949" y="3958397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ESTATES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00C5BE-5585-332D-5992-07E013DEFD8E}"/>
              </a:ext>
            </a:extLst>
          </p:cNvPr>
          <p:cNvSpPr/>
          <p:nvPr/>
        </p:nvSpPr>
        <p:spPr>
          <a:xfrm>
            <a:off x="6926163" y="3958397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STOCK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8436C8-6EA4-E921-4221-8B1844995541}"/>
              </a:ext>
            </a:extLst>
          </p:cNvPr>
          <p:cNvSpPr/>
          <p:nvPr/>
        </p:nvSpPr>
        <p:spPr>
          <a:xfrm>
            <a:off x="4580880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OSMOSIS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A6F4654-C30F-763B-A429-A7D0359929E9}"/>
              </a:ext>
            </a:extLst>
          </p:cNvPr>
          <p:cNvSpPr/>
          <p:nvPr/>
        </p:nvSpPr>
        <p:spPr>
          <a:xfrm>
            <a:off x="7063033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JUNO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408E792-ABF3-4F2D-C86D-438051364797}"/>
              </a:ext>
            </a:extLst>
          </p:cNvPr>
          <p:cNvSpPr/>
          <p:nvPr/>
        </p:nvSpPr>
        <p:spPr>
          <a:xfrm>
            <a:off x="9136953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SECRET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6F2CFA3-8B35-6461-00F8-9415B15B5A52}"/>
              </a:ext>
            </a:extLst>
          </p:cNvPr>
          <p:cNvSpPr/>
          <p:nvPr/>
        </p:nvSpPr>
        <p:spPr>
          <a:xfrm>
            <a:off x="913695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SEI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886B353-04FC-9186-0F00-8B4D3DDE6CDC}"/>
              </a:ext>
            </a:extLst>
          </p:cNvPr>
          <p:cNvSpPr/>
          <p:nvPr/>
        </p:nvSpPr>
        <p:spPr>
          <a:xfrm>
            <a:off x="7070373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*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68889ED-E3CA-7B1C-D7F3-B19DAD5C0CD0}"/>
              </a:ext>
            </a:extLst>
          </p:cNvPr>
          <p:cNvSpPr/>
          <p:nvPr/>
        </p:nvSpPr>
        <p:spPr>
          <a:xfrm>
            <a:off x="4580880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Classic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B897FA3-2BDC-B69F-66CF-7AC94738038C}"/>
              </a:ext>
            </a:extLst>
          </p:cNvPr>
          <p:cNvSpPr/>
          <p:nvPr/>
        </p:nvSpPr>
        <p:spPr>
          <a:xfrm>
            <a:off x="5149549" y="2777254"/>
            <a:ext cx="2629201" cy="1585195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7B7C7B8-0896-5AFA-F46B-188FBBC82058}"/>
              </a:ext>
            </a:extLst>
          </p:cNvPr>
          <p:cNvSpPr/>
          <p:nvPr/>
        </p:nvSpPr>
        <p:spPr>
          <a:xfrm>
            <a:off x="249763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COSMOS HUB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8AAE21F-92BF-8029-DBFA-F8A41B30A1E1}"/>
              </a:ext>
            </a:extLst>
          </p:cNvPr>
          <p:cNvCxnSpPr>
            <a:stCxn id="21" idx="0"/>
          </p:cNvCxnSpPr>
          <p:nvPr/>
        </p:nvCxnSpPr>
        <p:spPr>
          <a:xfrm flipV="1">
            <a:off x="5227737" y="4362449"/>
            <a:ext cx="783727" cy="1414399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BD74C92-1D96-E353-2792-33A5681D94BE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926163" y="4360100"/>
            <a:ext cx="791067" cy="1416748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136523F-D3E9-8EEB-E865-284CF03087A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791346" y="3968698"/>
            <a:ext cx="1358203" cy="660500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0D58EFF-41B8-3F0E-FDEF-E9853CB97E1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778750" y="3958395"/>
            <a:ext cx="1358203" cy="670803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24A5C10-FF44-349E-CD4E-6DE29DCAE09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794324" y="2500204"/>
            <a:ext cx="1355225" cy="820023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C960BC2-73FB-A063-E3C1-59D84B99EE2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778750" y="2500204"/>
            <a:ext cx="1358203" cy="843193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42A5C5F-0EB6-9B18-204B-395C6846879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227737" y="1353199"/>
            <a:ext cx="783727" cy="1409308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598BF89-9B37-E04C-B84C-BA7284AF194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926162" y="1353199"/>
            <a:ext cx="783728" cy="1424055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6A7E1C0E-E4CB-DF3B-4EFE-BF0DB2DD55F9}"/>
              </a:ext>
            </a:extLst>
          </p:cNvPr>
          <p:cNvSpPr txBox="1"/>
          <p:nvPr/>
        </p:nvSpPr>
        <p:spPr>
          <a:xfrm>
            <a:off x="2632070" y="3073364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ampKUJI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2906ED8-FAD6-ED88-6D29-025829AF5CBF}"/>
              </a:ext>
            </a:extLst>
          </p:cNvPr>
          <p:cNvSpPr txBox="1"/>
          <p:nvPr/>
        </p:nvSpPr>
        <p:spPr>
          <a:xfrm>
            <a:off x="2593970" y="379442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ampATOM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A6CB8E0-5595-FD9A-F231-4CC6F812A6DD}"/>
              </a:ext>
            </a:extLst>
          </p:cNvPr>
          <p:cNvSpPr txBox="1"/>
          <p:nvPr/>
        </p:nvSpPr>
        <p:spPr>
          <a:xfrm>
            <a:off x="7556204" y="3802250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ampSEI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52CADF8-4316-AF8E-CA7D-7238F33D1B54}"/>
              </a:ext>
            </a:extLst>
          </p:cNvPr>
          <p:cNvSpPr txBox="1"/>
          <p:nvPr/>
        </p:nvSpPr>
        <p:spPr>
          <a:xfrm>
            <a:off x="3319009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ampLUNC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5962E58-27C2-F06E-CEF9-44B895E93336}"/>
              </a:ext>
            </a:extLst>
          </p:cNvPr>
          <p:cNvSpPr txBox="1"/>
          <p:nvPr/>
        </p:nvSpPr>
        <p:spPr>
          <a:xfrm>
            <a:off x="7434283" y="324181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ampSECRET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B4614F7-DDEC-202F-88DA-866E683450FD}"/>
              </a:ext>
            </a:extLst>
          </p:cNvPr>
          <p:cNvSpPr txBox="1"/>
          <p:nvPr/>
        </p:nvSpPr>
        <p:spPr>
          <a:xfrm>
            <a:off x="6921864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[TOKEN]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D462D1F-B794-A768-F171-7948C7727845}"/>
              </a:ext>
            </a:extLst>
          </p:cNvPr>
          <p:cNvSpPr txBox="1"/>
          <p:nvPr/>
        </p:nvSpPr>
        <p:spPr>
          <a:xfrm>
            <a:off x="6955539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ampJUNO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BDD8E17-0549-2B49-9AD0-E5A8AFEFC0FA}"/>
              </a:ext>
            </a:extLst>
          </p:cNvPr>
          <p:cNvSpPr txBox="1"/>
          <p:nvPr/>
        </p:nvSpPr>
        <p:spPr>
          <a:xfrm>
            <a:off x="3080058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ampOSMO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55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4142352" y="2844141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vAMP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-Gauge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4139208" y="439758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Staking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6427887" y="2849777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EMP-Gauge</a:t>
            </a:r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207813" y="3517237"/>
            <a:ext cx="835800" cy="8803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erbinder: gewinkelt 110">
            <a:extLst>
              <a:ext uri="{FF2B5EF4-FFF2-40B4-BE49-F238E27FC236}">
                <a16:creationId xmlns:a16="http://schemas.microsoft.com/office/drawing/2014/main" id="{88820CF3-6BEB-35F4-B28A-90B01F54517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615113" y="3522871"/>
            <a:ext cx="878235" cy="874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122B3C7-7BAF-E78D-112D-DAF2848F3DED}"/>
              </a:ext>
            </a:extLst>
          </p:cNvPr>
          <p:cNvSpPr/>
          <p:nvPr/>
        </p:nvSpPr>
        <p:spPr>
          <a:xfrm>
            <a:off x="4139208" y="5272299"/>
            <a:ext cx="1245592" cy="4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D197E89-474B-722D-AC51-6BEBD0AC03B4}"/>
              </a:ext>
            </a:extLst>
          </p:cNvPr>
          <p:cNvSpPr/>
          <p:nvPr/>
        </p:nvSpPr>
        <p:spPr>
          <a:xfrm>
            <a:off x="5384800" y="5272299"/>
            <a:ext cx="1245592" cy="4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2EF38C9-C7BD-A649-74FA-A7D604D6B98E}"/>
              </a:ext>
            </a:extLst>
          </p:cNvPr>
          <p:cNvSpPr/>
          <p:nvPr/>
        </p:nvSpPr>
        <p:spPr>
          <a:xfrm>
            <a:off x="7313216" y="5272299"/>
            <a:ext cx="1245592" cy="4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CFD4E4-63C2-B92B-9306-55457E00F775}"/>
              </a:ext>
            </a:extLst>
          </p:cNvPr>
          <p:cNvSpPr/>
          <p:nvPr/>
        </p:nvSpPr>
        <p:spPr>
          <a:xfrm>
            <a:off x="6630392" y="5272299"/>
            <a:ext cx="682824" cy="4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…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7E445A2-4E4D-2166-3BC1-7F4EFB916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69" y="1392476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53D6EA27-0648-A6CE-8C50-5B270D1D4B7C}"/>
              </a:ext>
            </a:extLst>
          </p:cNvPr>
          <p:cNvSpPr/>
          <p:nvPr/>
        </p:nvSpPr>
        <p:spPr>
          <a:xfrm>
            <a:off x="1840512" y="2844141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Voting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Escrow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BC8ABBD-66EA-4E0F-14C2-7EEC7E5FDC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905972" y="1965281"/>
            <a:ext cx="1" cy="87886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AD3E49A-7F57-6BE9-9702-9A771C076A5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05972" y="1965281"/>
            <a:ext cx="1856032" cy="87471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FECBE479-66B1-1CC2-34C8-6EF96636A717}"/>
              </a:ext>
            </a:extLst>
          </p:cNvPr>
          <p:cNvSpPr txBox="1"/>
          <p:nvPr/>
        </p:nvSpPr>
        <p:spPr>
          <a:xfrm>
            <a:off x="5384800" y="3517237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X % (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weight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DD60B69-86DD-933F-C62F-4BB424D9EAEC}"/>
              </a:ext>
            </a:extLst>
          </p:cNvPr>
          <p:cNvSpPr txBox="1"/>
          <p:nvPr/>
        </p:nvSpPr>
        <p:spPr>
          <a:xfrm>
            <a:off x="6792286" y="3517237"/>
            <a:ext cx="151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(1-X) %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05019A8-569F-8E2C-8D57-571509A664FB}"/>
              </a:ext>
            </a:extLst>
          </p:cNvPr>
          <p:cNvSpPr txBox="1"/>
          <p:nvPr/>
        </p:nvSpPr>
        <p:spPr>
          <a:xfrm>
            <a:off x="916176" y="2222378"/>
            <a:ext cx="2190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Lock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-LUNA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get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voting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power (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vAMP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6D839BD-554C-3F38-6C60-3A09672E5AC9}"/>
              </a:ext>
            </a:extLst>
          </p:cNvPr>
          <p:cNvSpPr txBox="1"/>
          <p:nvPr/>
        </p:nvSpPr>
        <p:spPr>
          <a:xfrm>
            <a:off x="3060552" y="2218232"/>
            <a:ext cx="1597326" cy="261610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Vote for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validators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47" name="Verbinder: gewinkelt 110">
            <a:extLst>
              <a:ext uri="{FF2B5EF4-FFF2-40B4-BE49-F238E27FC236}">
                <a16:creationId xmlns:a16="http://schemas.microsoft.com/office/drawing/2014/main" id="{F3B592EE-3897-8051-702E-B7ED46EEB269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>
          <a:xfrm flipH="1">
            <a:off x="4762004" y="4850191"/>
            <a:ext cx="1587004" cy="422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110">
            <a:extLst>
              <a:ext uri="{FF2B5EF4-FFF2-40B4-BE49-F238E27FC236}">
                <a16:creationId xmlns:a16="http://schemas.microsoft.com/office/drawing/2014/main" id="{6F4A3F63-FF28-25B6-5921-E1166073AE99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 flipH="1">
            <a:off x="6007596" y="4850191"/>
            <a:ext cx="341412" cy="422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110">
            <a:extLst>
              <a:ext uri="{FF2B5EF4-FFF2-40B4-BE49-F238E27FC236}">
                <a16:creationId xmlns:a16="http://schemas.microsoft.com/office/drawing/2014/main" id="{B4990062-5C09-5662-B23C-F2B484C5B6AB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>
            <a:off x="6349008" y="4850191"/>
            <a:ext cx="622796" cy="422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110">
            <a:extLst>
              <a:ext uri="{FF2B5EF4-FFF2-40B4-BE49-F238E27FC236}">
                <a16:creationId xmlns:a16="http://schemas.microsoft.com/office/drawing/2014/main" id="{84989651-892D-0F07-9D7E-44E795B2E84E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>
            <a:off x="6349008" y="4850191"/>
            <a:ext cx="1587004" cy="422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cure-shield Icons - Free SVG &amp; PNG Secure-shield Images - Noun Project">
            <a:extLst>
              <a:ext uri="{FF2B5EF4-FFF2-40B4-BE49-F238E27FC236}">
                <a16:creationId xmlns:a16="http://schemas.microsoft.com/office/drawing/2014/main" id="{B644C9A1-5A73-2DB8-7065-A5998841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247" y="1392476"/>
            <a:ext cx="592198" cy="5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410F3A06-5034-0DA4-073A-F3B290C0A3D9}"/>
              </a:ext>
            </a:extLst>
          </p:cNvPr>
          <p:cNvSpPr txBox="1"/>
          <p:nvPr/>
        </p:nvSpPr>
        <p:spPr>
          <a:xfrm>
            <a:off x="7493346" y="4915191"/>
            <a:ext cx="2244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Rebalance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delegations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monthly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43E23FB0-DCFC-0431-30DC-FCC1CCDFA6E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05972" y="1965281"/>
            <a:ext cx="4148258" cy="898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1A02069D-C33E-C9CF-7A10-36DA06ADC144}"/>
              </a:ext>
            </a:extLst>
          </p:cNvPr>
          <p:cNvSpPr txBox="1"/>
          <p:nvPr/>
        </p:nvSpPr>
        <p:spPr>
          <a:xfrm>
            <a:off x="5111137" y="2212581"/>
            <a:ext cx="1597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Propose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points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90DA4B8-F865-C38B-0818-DFAF1DF570AE}"/>
              </a:ext>
            </a:extLst>
          </p:cNvPr>
          <p:cNvCxnSpPr>
            <a:cxnSpLocks/>
            <a:stCxn id="1026" idx="2"/>
            <a:endCxn id="11" idx="0"/>
          </p:cNvCxnSpPr>
          <p:nvPr/>
        </p:nvCxnSpPr>
        <p:spPr>
          <a:xfrm>
            <a:off x="7493346" y="1984674"/>
            <a:ext cx="2" cy="86510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20F81A34-2CC0-1B21-A31A-0FD7305E01FD}"/>
              </a:ext>
            </a:extLst>
          </p:cNvPr>
          <p:cNvSpPr txBox="1"/>
          <p:nvPr/>
        </p:nvSpPr>
        <p:spPr>
          <a:xfrm>
            <a:off x="7494660" y="2221247"/>
            <a:ext cx="1837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Validators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fulfill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missions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</a:p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ICF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delegation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program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7150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03">
            <a:extLst>
              <a:ext uri="{FF2B5EF4-FFF2-40B4-BE49-F238E27FC236}">
                <a16:creationId xmlns:a16="http://schemas.microsoft.com/office/drawing/2014/main" id="{46FF048B-5327-F9E0-A22A-082446EA0788}"/>
              </a:ext>
            </a:extLst>
          </p:cNvPr>
          <p:cNvSpPr/>
          <p:nvPr/>
        </p:nvSpPr>
        <p:spPr>
          <a:xfrm>
            <a:off x="916177" y="1392476"/>
            <a:ext cx="8656254" cy="44139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4142352" y="2844141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vAMP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-Gauge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4139208" y="439758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Staking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6427887" y="2849777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EMP-Gauge</a:t>
            </a:r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207813" y="3517237"/>
            <a:ext cx="835800" cy="88034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erbinder: gewinkelt 110">
            <a:extLst>
              <a:ext uri="{FF2B5EF4-FFF2-40B4-BE49-F238E27FC236}">
                <a16:creationId xmlns:a16="http://schemas.microsoft.com/office/drawing/2014/main" id="{88820CF3-6BEB-35F4-B28A-90B01F54517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615113" y="3522871"/>
            <a:ext cx="878235" cy="874714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122B3C7-7BAF-E78D-112D-DAF2848F3DED}"/>
              </a:ext>
            </a:extLst>
          </p:cNvPr>
          <p:cNvSpPr/>
          <p:nvPr/>
        </p:nvSpPr>
        <p:spPr>
          <a:xfrm>
            <a:off x="4139208" y="5272299"/>
            <a:ext cx="1245592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D197E89-474B-722D-AC51-6BEBD0AC03B4}"/>
              </a:ext>
            </a:extLst>
          </p:cNvPr>
          <p:cNvSpPr/>
          <p:nvPr/>
        </p:nvSpPr>
        <p:spPr>
          <a:xfrm>
            <a:off x="5384800" y="5272299"/>
            <a:ext cx="1245592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2EF38C9-C7BD-A649-74FA-A7D604D6B98E}"/>
              </a:ext>
            </a:extLst>
          </p:cNvPr>
          <p:cNvSpPr/>
          <p:nvPr/>
        </p:nvSpPr>
        <p:spPr>
          <a:xfrm>
            <a:off x="7313216" y="5272299"/>
            <a:ext cx="1245592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CFD4E4-63C2-B92B-9306-55457E00F775}"/>
              </a:ext>
            </a:extLst>
          </p:cNvPr>
          <p:cNvSpPr/>
          <p:nvPr/>
        </p:nvSpPr>
        <p:spPr>
          <a:xfrm>
            <a:off x="6630392" y="5272299"/>
            <a:ext cx="682824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…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7E445A2-4E4D-2166-3BC1-7F4EFB916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69" y="1392476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53D6EA27-0648-A6CE-8C50-5B270D1D4B7C}"/>
              </a:ext>
            </a:extLst>
          </p:cNvPr>
          <p:cNvSpPr/>
          <p:nvPr/>
        </p:nvSpPr>
        <p:spPr>
          <a:xfrm>
            <a:off x="1840512" y="2844141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Voting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Escrow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BC8ABBD-66EA-4E0F-14C2-7EEC7E5FDC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905972" y="1965281"/>
            <a:ext cx="1" cy="87886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AD3E49A-7F57-6BE9-9702-9A771C076A5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05972" y="1965281"/>
            <a:ext cx="1856032" cy="874714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FECBE479-66B1-1CC2-34C8-6EF96636A717}"/>
              </a:ext>
            </a:extLst>
          </p:cNvPr>
          <p:cNvSpPr txBox="1"/>
          <p:nvPr/>
        </p:nvSpPr>
        <p:spPr>
          <a:xfrm>
            <a:off x="5384800" y="3517237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X % (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weight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DD60B69-86DD-933F-C62F-4BB424D9EAEC}"/>
              </a:ext>
            </a:extLst>
          </p:cNvPr>
          <p:cNvSpPr txBox="1"/>
          <p:nvPr/>
        </p:nvSpPr>
        <p:spPr>
          <a:xfrm>
            <a:off x="6792285" y="3517237"/>
            <a:ext cx="1511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(1-X) %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05019A8-569F-8E2C-8D57-571509A664FB}"/>
              </a:ext>
            </a:extLst>
          </p:cNvPr>
          <p:cNvSpPr txBox="1"/>
          <p:nvPr/>
        </p:nvSpPr>
        <p:spPr>
          <a:xfrm>
            <a:off x="916176" y="2222378"/>
            <a:ext cx="2190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Lock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-LUNA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get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voting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power (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vAMP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6D839BD-554C-3F38-6C60-3A09672E5AC9}"/>
              </a:ext>
            </a:extLst>
          </p:cNvPr>
          <p:cNvSpPr txBox="1"/>
          <p:nvPr/>
        </p:nvSpPr>
        <p:spPr>
          <a:xfrm>
            <a:off x="3072169" y="2218232"/>
            <a:ext cx="1333491" cy="261610"/>
          </a:xfrm>
          <a:prstGeom prst="rect">
            <a:avLst/>
          </a:prstGeom>
          <a:solidFill>
            <a:srgbClr val="000000">
              <a:alpha val="58824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Vote for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validators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47" name="Verbinder: gewinkelt 110">
            <a:extLst>
              <a:ext uri="{FF2B5EF4-FFF2-40B4-BE49-F238E27FC236}">
                <a16:creationId xmlns:a16="http://schemas.microsoft.com/office/drawing/2014/main" id="{F3B592EE-3897-8051-702E-B7ED46EEB269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>
          <a:xfrm flipH="1">
            <a:off x="4762004" y="4850191"/>
            <a:ext cx="1587004" cy="42210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110">
            <a:extLst>
              <a:ext uri="{FF2B5EF4-FFF2-40B4-BE49-F238E27FC236}">
                <a16:creationId xmlns:a16="http://schemas.microsoft.com/office/drawing/2014/main" id="{6F4A3F63-FF28-25B6-5921-E1166073AE99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 flipH="1">
            <a:off x="6007596" y="4850191"/>
            <a:ext cx="341412" cy="42210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110">
            <a:extLst>
              <a:ext uri="{FF2B5EF4-FFF2-40B4-BE49-F238E27FC236}">
                <a16:creationId xmlns:a16="http://schemas.microsoft.com/office/drawing/2014/main" id="{B4990062-5C09-5662-B23C-F2B484C5B6AB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>
            <a:off x="6349008" y="4850191"/>
            <a:ext cx="622796" cy="42210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110">
            <a:extLst>
              <a:ext uri="{FF2B5EF4-FFF2-40B4-BE49-F238E27FC236}">
                <a16:creationId xmlns:a16="http://schemas.microsoft.com/office/drawing/2014/main" id="{84989651-892D-0F07-9D7E-44E795B2E84E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>
            <a:off x="6349008" y="4850191"/>
            <a:ext cx="1587004" cy="42210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cure-shield Icons - Free SVG &amp; PNG Secure-shield Images - Noun Project">
            <a:extLst>
              <a:ext uri="{FF2B5EF4-FFF2-40B4-BE49-F238E27FC236}">
                <a16:creationId xmlns:a16="http://schemas.microsoft.com/office/drawing/2014/main" id="{B644C9A1-5A73-2DB8-7065-A5998841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247" y="1392476"/>
            <a:ext cx="592198" cy="5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410F3A06-5034-0DA4-073A-F3B290C0A3D9}"/>
              </a:ext>
            </a:extLst>
          </p:cNvPr>
          <p:cNvSpPr txBox="1"/>
          <p:nvPr/>
        </p:nvSpPr>
        <p:spPr>
          <a:xfrm>
            <a:off x="7493346" y="4915191"/>
            <a:ext cx="2079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Rebalance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delegations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monthly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43E23FB0-DCFC-0431-30DC-FCC1CCDFA6E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05972" y="1965281"/>
            <a:ext cx="4148258" cy="898654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1A02069D-C33E-C9CF-7A10-36DA06ADC144}"/>
              </a:ext>
            </a:extLst>
          </p:cNvPr>
          <p:cNvSpPr txBox="1"/>
          <p:nvPr/>
        </p:nvSpPr>
        <p:spPr>
          <a:xfrm>
            <a:off x="5085524" y="2216065"/>
            <a:ext cx="1597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Propose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points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90DA4B8-F865-C38B-0818-DFAF1DF570AE}"/>
              </a:ext>
            </a:extLst>
          </p:cNvPr>
          <p:cNvCxnSpPr>
            <a:cxnSpLocks/>
            <a:stCxn id="1026" idx="2"/>
            <a:endCxn id="11" idx="0"/>
          </p:cNvCxnSpPr>
          <p:nvPr/>
        </p:nvCxnSpPr>
        <p:spPr>
          <a:xfrm>
            <a:off x="7493346" y="1984674"/>
            <a:ext cx="2" cy="865103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20F81A34-2CC0-1B21-A31A-0FD7305E01FD}"/>
              </a:ext>
            </a:extLst>
          </p:cNvPr>
          <p:cNvSpPr txBox="1"/>
          <p:nvPr/>
        </p:nvSpPr>
        <p:spPr>
          <a:xfrm>
            <a:off x="7493346" y="2216065"/>
            <a:ext cx="1837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Validators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fulfill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missions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</a:p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ICF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delegation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program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899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Verbinder: gewinkelt 110">
            <a:extLst>
              <a:ext uri="{FF2B5EF4-FFF2-40B4-BE49-F238E27FC236}">
                <a16:creationId xmlns:a16="http://schemas.microsoft.com/office/drawing/2014/main" id="{4A951E7A-6F83-6136-283F-87B9866720A0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8265947" y="3368842"/>
            <a:ext cx="191055" cy="22878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53D6EA27-0648-A6CE-8C50-5B270D1D4B7C}"/>
              </a:ext>
            </a:extLst>
          </p:cNvPr>
          <p:cNvSpPr/>
          <p:nvPr/>
        </p:nvSpPr>
        <p:spPr>
          <a:xfrm>
            <a:off x="3965079" y="1915785"/>
            <a:ext cx="2130921" cy="673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Lending 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Market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ECBE479-66B1-1CC2-34C8-6EF96636A717}"/>
              </a:ext>
            </a:extLst>
          </p:cNvPr>
          <p:cNvSpPr txBox="1"/>
          <p:nvPr/>
        </p:nvSpPr>
        <p:spPr>
          <a:xfrm>
            <a:off x="6104918" y="3957145"/>
            <a:ext cx="31858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Provide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+ lock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liquidity</a:t>
            </a:r>
            <a:endParaRPr lang="de-DE" sz="1100" b="1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Deeper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liquidity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=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better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+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more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stable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102E9F9-4167-C83D-A1F3-CF7793DB0449}"/>
              </a:ext>
            </a:extLst>
          </p:cNvPr>
          <p:cNvSpPr/>
          <p:nvPr/>
        </p:nvSpPr>
        <p:spPr>
          <a:xfrm>
            <a:off x="5030540" y="3218760"/>
            <a:ext cx="2130921" cy="673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DEX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07B59EF-7262-860F-1F84-F1A54F24B557}"/>
              </a:ext>
            </a:extLst>
          </p:cNvPr>
          <p:cNvSpPr/>
          <p:nvPr/>
        </p:nvSpPr>
        <p:spPr>
          <a:xfrm>
            <a:off x="614982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Compounder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8B7B27E-2CB4-8A2F-9405-CA124492AA31}"/>
              </a:ext>
            </a:extLst>
          </p:cNvPr>
          <p:cNvSpPr/>
          <p:nvPr/>
        </p:nvSpPr>
        <p:spPr>
          <a:xfrm>
            <a:off x="8439918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Governance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13" name="Verbinder: gewinkelt 110">
            <a:extLst>
              <a:ext uri="{FF2B5EF4-FFF2-40B4-BE49-F238E27FC236}">
                <a16:creationId xmlns:a16="http://schemas.microsoft.com/office/drawing/2014/main" id="{524B7DF5-BC9B-346B-22D1-FF19B8B1DEE2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8280741" y="4944822"/>
            <a:ext cx="1591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8C4D559D-2BCA-5263-600D-46FA436E4039}"/>
              </a:ext>
            </a:extLst>
          </p:cNvPr>
          <p:cNvSpPr/>
          <p:nvPr/>
        </p:nvSpPr>
        <p:spPr>
          <a:xfrm>
            <a:off x="6102005" y="1915785"/>
            <a:ext cx="2130921" cy="673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Collateralized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Stablecoin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5180AAE-9458-969D-05AC-16DEB1315CB4}"/>
              </a:ext>
            </a:extLst>
          </p:cNvPr>
          <p:cNvSpPr/>
          <p:nvPr/>
        </p:nvSpPr>
        <p:spPr>
          <a:xfrm>
            <a:off x="167270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Repeater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586755D-2EB0-1B0E-6FC6-F83895AE0C5B}"/>
              </a:ext>
            </a:extLst>
          </p:cNvPr>
          <p:cNvSpPr/>
          <p:nvPr/>
        </p:nvSpPr>
        <p:spPr>
          <a:xfrm>
            <a:off x="391126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Manual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14DB1DF-1CAA-E75B-2F85-6B4754248955}"/>
              </a:ext>
            </a:extLst>
          </p:cNvPr>
          <p:cNvSpPr txBox="1"/>
          <p:nvPr/>
        </p:nvSpPr>
        <p:spPr>
          <a:xfrm>
            <a:off x="2805796" y="3962878"/>
            <a:ext cx="3184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Create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buy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preassure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Stop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depeg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=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counteract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E7ED36D-619D-7ECC-D0AF-1336D08F8B15}"/>
              </a:ext>
            </a:extLst>
          </p:cNvPr>
          <p:cNvSpPr/>
          <p:nvPr/>
        </p:nvSpPr>
        <p:spPr>
          <a:xfrm>
            <a:off x="5031334" y="5695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cxnSp>
        <p:nvCxnSpPr>
          <p:cNvPr id="58" name="Verbinder: gewinkelt 110">
            <a:extLst>
              <a:ext uri="{FF2B5EF4-FFF2-40B4-BE49-F238E27FC236}">
                <a16:creationId xmlns:a16="http://schemas.microsoft.com/office/drawing/2014/main" id="{59DB7DB9-5830-5EE2-D0A4-3D43B5646321}"/>
              </a:ext>
            </a:extLst>
          </p:cNvPr>
          <p:cNvCxnSpPr>
            <a:cxnSpLocks/>
            <a:stCxn id="46" idx="2"/>
            <a:endCxn id="1033" idx="0"/>
          </p:cNvCxnSpPr>
          <p:nvPr/>
        </p:nvCxnSpPr>
        <p:spPr>
          <a:xfrm flipH="1">
            <a:off x="6096001" y="1242689"/>
            <a:ext cx="794" cy="6226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110">
            <a:extLst>
              <a:ext uri="{FF2B5EF4-FFF2-40B4-BE49-F238E27FC236}">
                <a16:creationId xmlns:a16="http://schemas.microsoft.com/office/drawing/2014/main" id="{C2B03253-76BE-9B3D-FEFB-77CDC206F2A9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5400000" flipH="1" flipV="1">
            <a:off x="5178152" y="3690425"/>
            <a:ext cx="716418" cy="1119280"/>
          </a:xfrm>
          <a:prstGeom prst="bentConnector3">
            <a:avLst>
              <a:gd name="adj1" fmla="val 269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110">
            <a:extLst>
              <a:ext uri="{FF2B5EF4-FFF2-40B4-BE49-F238E27FC236}">
                <a16:creationId xmlns:a16="http://schemas.microsoft.com/office/drawing/2014/main" id="{ADB7F36E-C1C9-E614-8F40-F16DB2422241}"/>
              </a:ext>
            </a:extLst>
          </p:cNvPr>
          <p:cNvCxnSpPr>
            <a:cxnSpLocks/>
            <a:stCxn id="30" idx="0"/>
            <a:endCxn id="5" idx="2"/>
          </p:cNvCxnSpPr>
          <p:nvPr/>
        </p:nvCxnSpPr>
        <p:spPr>
          <a:xfrm rot="5400000" flipH="1" flipV="1">
            <a:off x="4058872" y="2571145"/>
            <a:ext cx="716418" cy="3357840"/>
          </a:xfrm>
          <a:prstGeom prst="bentConnector3">
            <a:avLst>
              <a:gd name="adj1" fmla="val 269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110">
            <a:extLst>
              <a:ext uri="{FF2B5EF4-FFF2-40B4-BE49-F238E27FC236}">
                <a16:creationId xmlns:a16="http://schemas.microsoft.com/office/drawing/2014/main" id="{9142F02E-E6AB-6EF6-AFA7-5B350DE48FB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6297432" y="3690425"/>
            <a:ext cx="716418" cy="1119280"/>
          </a:xfrm>
          <a:prstGeom prst="bentConnector3">
            <a:avLst>
              <a:gd name="adj1" fmla="val 269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0">
            <a:extLst>
              <a:ext uri="{FF2B5EF4-FFF2-40B4-BE49-F238E27FC236}">
                <a16:creationId xmlns:a16="http://schemas.microsoft.com/office/drawing/2014/main" id="{2E55B141-648F-A1EB-372C-DBB3011A512E}"/>
              </a:ext>
            </a:extLst>
          </p:cNvPr>
          <p:cNvCxnSpPr>
            <a:cxnSpLocks/>
            <a:stCxn id="1033" idx="1"/>
            <a:endCxn id="30" idx="1"/>
          </p:cNvCxnSpPr>
          <p:nvPr/>
        </p:nvCxnSpPr>
        <p:spPr>
          <a:xfrm rot="10800000" flipV="1">
            <a:off x="1672700" y="2248752"/>
            <a:ext cx="2238560" cy="2696069"/>
          </a:xfrm>
          <a:prstGeom prst="bentConnector3">
            <a:avLst>
              <a:gd name="adj1" fmla="val 1102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CB903DDD-D854-A4EB-0E1E-B5CDE9CF0D5A}"/>
              </a:ext>
            </a:extLst>
          </p:cNvPr>
          <p:cNvSpPr txBox="1"/>
          <p:nvPr/>
        </p:nvSpPr>
        <p:spPr>
          <a:xfrm>
            <a:off x="1367432" y="2267190"/>
            <a:ext cx="23723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Liquidate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without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impact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=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counteract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409AEBF-D46D-4033-397E-EFC49A904A6E}"/>
              </a:ext>
            </a:extLst>
          </p:cNvPr>
          <p:cNvSpPr txBox="1"/>
          <p:nvPr/>
        </p:nvSpPr>
        <p:spPr>
          <a:xfrm>
            <a:off x="6104918" y="2640163"/>
            <a:ext cx="23349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Liquidate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endParaRPr lang="de-DE" sz="1100" b="1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with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impact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=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danger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of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F824FBD5-9B9A-5C8B-18E8-7CDC38FB3347}"/>
              </a:ext>
            </a:extLst>
          </p:cNvPr>
          <p:cNvSpPr txBox="1"/>
          <p:nvPr/>
        </p:nvSpPr>
        <p:spPr>
          <a:xfrm>
            <a:off x="6096000" y="1423190"/>
            <a:ext cx="2128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Use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endParaRPr lang="de-DE" sz="1100" b="1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1033" name="Rechteck 1032">
            <a:extLst>
              <a:ext uri="{FF2B5EF4-FFF2-40B4-BE49-F238E27FC236}">
                <a16:creationId xmlns:a16="http://schemas.microsoft.com/office/drawing/2014/main" id="{11F89FFD-5768-6CAD-C6BF-D33107227F3B}"/>
              </a:ext>
            </a:extLst>
          </p:cNvPr>
          <p:cNvSpPr/>
          <p:nvPr/>
        </p:nvSpPr>
        <p:spPr>
          <a:xfrm>
            <a:off x="3911260" y="1865302"/>
            <a:ext cx="4369481" cy="766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1045" name="Verbinder: gewinkelt 110">
            <a:extLst>
              <a:ext uri="{FF2B5EF4-FFF2-40B4-BE49-F238E27FC236}">
                <a16:creationId xmlns:a16="http://schemas.microsoft.com/office/drawing/2014/main" id="{F7B9B093-1960-B5B2-EA13-109E3DCB3D8C}"/>
              </a:ext>
            </a:extLst>
          </p:cNvPr>
          <p:cNvCxnSpPr>
            <a:cxnSpLocks/>
            <a:stCxn id="1033" idx="2"/>
            <a:endCxn id="5" idx="0"/>
          </p:cNvCxnSpPr>
          <p:nvPr/>
        </p:nvCxnSpPr>
        <p:spPr>
          <a:xfrm>
            <a:off x="6096001" y="2632203"/>
            <a:ext cx="0" cy="586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43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7FC5713-6767-7501-D8BA-D94AED99E744}"/>
              </a:ext>
            </a:extLst>
          </p:cNvPr>
          <p:cNvSpPr/>
          <p:nvPr/>
        </p:nvSpPr>
        <p:spPr>
          <a:xfrm>
            <a:off x="1367432" y="433180"/>
            <a:ext cx="9277708" cy="49312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cxnSp>
        <p:nvCxnSpPr>
          <p:cNvPr id="78" name="Verbinder: gewinkelt 110">
            <a:extLst>
              <a:ext uri="{FF2B5EF4-FFF2-40B4-BE49-F238E27FC236}">
                <a16:creationId xmlns:a16="http://schemas.microsoft.com/office/drawing/2014/main" id="{4A951E7A-6F83-6136-283F-87B9866720A0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8265947" y="3368842"/>
            <a:ext cx="191055" cy="2287810"/>
          </a:xfrm>
          <a:prstGeom prst="bentConnector2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53D6EA27-0648-A6CE-8C50-5B270D1D4B7C}"/>
              </a:ext>
            </a:extLst>
          </p:cNvPr>
          <p:cNvSpPr/>
          <p:nvPr/>
        </p:nvSpPr>
        <p:spPr>
          <a:xfrm>
            <a:off x="3965079" y="1915785"/>
            <a:ext cx="2130921" cy="6730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Lending </a:t>
            </a:r>
          </a:p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Market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ECBE479-66B1-1CC2-34C8-6EF96636A717}"/>
              </a:ext>
            </a:extLst>
          </p:cNvPr>
          <p:cNvSpPr txBox="1"/>
          <p:nvPr/>
        </p:nvSpPr>
        <p:spPr>
          <a:xfrm>
            <a:off x="6104918" y="3957145"/>
            <a:ext cx="31858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Provide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+ lock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liquidity</a:t>
            </a:r>
            <a:endParaRPr lang="de-DE" sz="1100" b="1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Deeper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liquidity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=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better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+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more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stable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102E9F9-4167-C83D-A1F3-CF7793DB0449}"/>
              </a:ext>
            </a:extLst>
          </p:cNvPr>
          <p:cNvSpPr/>
          <p:nvPr/>
        </p:nvSpPr>
        <p:spPr>
          <a:xfrm>
            <a:off x="5030540" y="3218760"/>
            <a:ext cx="2130921" cy="6730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DEX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07B59EF-7262-860F-1F84-F1A54F24B557}"/>
              </a:ext>
            </a:extLst>
          </p:cNvPr>
          <p:cNvSpPr/>
          <p:nvPr/>
        </p:nvSpPr>
        <p:spPr>
          <a:xfrm>
            <a:off x="614982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Compounder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8B7B27E-2CB4-8A2F-9405-CA124492AA31}"/>
              </a:ext>
            </a:extLst>
          </p:cNvPr>
          <p:cNvSpPr/>
          <p:nvPr/>
        </p:nvSpPr>
        <p:spPr>
          <a:xfrm>
            <a:off x="8439918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Governance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13" name="Verbinder: gewinkelt 110">
            <a:extLst>
              <a:ext uri="{FF2B5EF4-FFF2-40B4-BE49-F238E27FC236}">
                <a16:creationId xmlns:a16="http://schemas.microsoft.com/office/drawing/2014/main" id="{524B7DF5-BC9B-346B-22D1-FF19B8B1DEE2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8280741" y="4944822"/>
            <a:ext cx="159177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8C4D559D-2BCA-5263-600D-46FA436E4039}"/>
              </a:ext>
            </a:extLst>
          </p:cNvPr>
          <p:cNvSpPr/>
          <p:nvPr/>
        </p:nvSpPr>
        <p:spPr>
          <a:xfrm>
            <a:off x="6102005" y="1915785"/>
            <a:ext cx="2130921" cy="6730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Collateralized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Stablecoin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5180AAE-9458-969D-05AC-16DEB1315CB4}"/>
              </a:ext>
            </a:extLst>
          </p:cNvPr>
          <p:cNvSpPr/>
          <p:nvPr/>
        </p:nvSpPr>
        <p:spPr>
          <a:xfrm>
            <a:off x="167270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Repeater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586755D-2EB0-1B0E-6FC6-F83895AE0C5B}"/>
              </a:ext>
            </a:extLst>
          </p:cNvPr>
          <p:cNvSpPr/>
          <p:nvPr/>
        </p:nvSpPr>
        <p:spPr>
          <a:xfrm>
            <a:off x="391126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Manual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14DB1DF-1CAA-E75B-2F85-6B4754248955}"/>
              </a:ext>
            </a:extLst>
          </p:cNvPr>
          <p:cNvSpPr txBox="1"/>
          <p:nvPr/>
        </p:nvSpPr>
        <p:spPr>
          <a:xfrm>
            <a:off x="2805796" y="3962878"/>
            <a:ext cx="3184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Create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buy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preassure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Stop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depeg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=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counteract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E7ED36D-619D-7ECC-D0AF-1336D08F8B15}"/>
              </a:ext>
            </a:extLst>
          </p:cNvPr>
          <p:cNvSpPr/>
          <p:nvPr/>
        </p:nvSpPr>
        <p:spPr>
          <a:xfrm>
            <a:off x="5031334" y="5695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cxnSp>
        <p:nvCxnSpPr>
          <p:cNvPr id="58" name="Verbinder: gewinkelt 110">
            <a:extLst>
              <a:ext uri="{FF2B5EF4-FFF2-40B4-BE49-F238E27FC236}">
                <a16:creationId xmlns:a16="http://schemas.microsoft.com/office/drawing/2014/main" id="{59DB7DB9-5830-5EE2-D0A4-3D43B5646321}"/>
              </a:ext>
            </a:extLst>
          </p:cNvPr>
          <p:cNvCxnSpPr>
            <a:cxnSpLocks/>
            <a:stCxn id="46" idx="2"/>
            <a:endCxn id="1033" idx="0"/>
          </p:cNvCxnSpPr>
          <p:nvPr/>
        </p:nvCxnSpPr>
        <p:spPr>
          <a:xfrm flipH="1">
            <a:off x="6096001" y="1242689"/>
            <a:ext cx="794" cy="622613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110">
            <a:extLst>
              <a:ext uri="{FF2B5EF4-FFF2-40B4-BE49-F238E27FC236}">
                <a16:creationId xmlns:a16="http://schemas.microsoft.com/office/drawing/2014/main" id="{C2B03253-76BE-9B3D-FEFB-77CDC206F2A9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5400000" flipH="1" flipV="1">
            <a:off x="5178152" y="3690425"/>
            <a:ext cx="716418" cy="1119280"/>
          </a:xfrm>
          <a:prstGeom prst="bentConnector3">
            <a:avLst>
              <a:gd name="adj1" fmla="val 26955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110">
            <a:extLst>
              <a:ext uri="{FF2B5EF4-FFF2-40B4-BE49-F238E27FC236}">
                <a16:creationId xmlns:a16="http://schemas.microsoft.com/office/drawing/2014/main" id="{ADB7F36E-C1C9-E614-8F40-F16DB2422241}"/>
              </a:ext>
            </a:extLst>
          </p:cNvPr>
          <p:cNvCxnSpPr>
            <a:cxnSpLocks/>
            <a:stCxn id="30" idx="0"/>
          </p:cNvCxnSpPr>
          <p:nvPr/>
        </p:nvCxnSpPr>
        <p:spPr>
          <a:xfrm rot="5400000" flipH="1" flipV="1">
            <a:off x="3761914" y="3393467"/>
            <a:ext cx="191055" cy="2238560"/>
          </a:xfrm>
          <a:prstGeom prst="bentConnector2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110">
            <a:extLst>
              <a:ext uri="{FF2B5EF4-FFF2-40B4-BE49-F238E27FC236}">
                <a16:creationId xmlns:a16="http://schemas.microsoft.com/office/drawing/2014/main" id="{9142F02E-E6AB-6EF6-AFA7-5B350DE48FB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6297432" y="3690425"/>
            <a:ext cx="716418" cy="1119280"/>
          </a:xfrm>
          <a:prstGeom prst="bentConnector3">
            <a:avLst>
              <a:gd name="adj1" fmla="val 26955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0">
            <a:extLst>
              <a:ext uri="{FF2B5EF4-FFF2-40B4-BE49-F238E27FC236}">
                <a16:creationId xmlns:a16="http://schemas.microsoft.com/office/drawing/2014/main" id="{2E55B141-648F-A1EB-372C-DBB3011A512E}"/>
              </a:ext>
            </a:extLst>
          </p:cNvPr>
          <p:cNvCxnSpPr>
            <a:cxnSpLocks/>
            <a:stCxn id="1033" idx="1"/>
            <a:endCxn id="30" idx="1"/>
          </p:cNvCxnSpPr>
          <p:nvPr/>
        </p:nvCxnSpPr>
        <p:spPr>
          <a:xfrm rot="10800000" flipV="1">
            <a:off x="1672700" y="2248752"/>
            <a:ext cx="2238560" cy="2696069"/>
          </a:xfrm>
          <a:prstGeom prst="bentConnector3">
            <a:avLst>
              <a:gd name="adj1" fmla="val 110212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CB903DDD-D854-A4EB-0E1E-B5CDE9CF0D5A}"/>
              </a:ext>
            </a:extLst>
          </p:cNvPr>
          <p:cNvSpPr txBox="1"/>
          <p:nvPr/>
        </p:nvSpPr>
        <p:spPr>
          <a:xfrm>
            <a:off x="1367432" y="2267190"/>
            <a:ext cx="23723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Liquidate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without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impact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=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counteract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409AEBF-D46D-4033-397E-EFC49A904A6E}"/>
              </a:ext>
            </a:extLst>
          </p:cNvPr>
          <p:cNvSpPr txBox="1"/>
          <p:nvPr/>
        </p:nvSpPr>
        <p:spPr>
          <a:xfrm>
            <a:off x="6104918" y="2640163"/>
            <a:ext cx="23349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Liquidate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endParaRPr lang="de-DE" sz="1100" b="1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with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impact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=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danger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of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F824FBD5-9B9A-5C8B-18E8-7CDC38FB3347}"/>
              </a:ext>
            </a:extLst>
          </p:cNvPr>
          <p:cNvSpPr txBox="1"/>
          <p:nvPr/>
        </p:nvSpPr>
        <p:spPr>
          <a:xfrm>
            <a:off x="6096000" y="1423190"/>
            <a:ext cx="2128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Use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as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endParaRPr lang="de-DE" sz="1100" b="1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1033" name="Rechteck 1032">
            <a:extLst>
              <a:ext uri="{FF2B5EF4-FFF2-40B4-BE49-F238E27FC236}">
                <a16:creationId xmlns:a16="http://schemas.microsoft.com/office/drawing/2014/main" id="{11F89FFD-5768-6CAD-C6BF-D33107227F3B}"/>
              </a:ext>
            </a:extLst>
          </p:cNvPr>
          <p:cNvSpPr/>
          <p:nvPr/>
        </p:nvSpPr>
        <p:spPr>
          <a:xfrm>
            <a:off x="3911260" y="1865302"/>
            <a:ext cx="4369481" cy="76690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1045" name="Verbinder: gewinkelt 110">
            <a:extLst>
              <a:ext uri="{FF2B5EF4-FFF2-40B4-BE49-F238E27FC236}">
                <a16:creationId xmlns:a16="http://schemas.microsoft.com/office/drawing/2014/main" id="{F7B9B093-1960-B5B2-EA13-109E3DCB3D8C}"/>
              </a:ext>
            </a:extLst>
          </p:cNvPr>
          <p:cNvCxnSpPr>
            <a:cxnSpLocks/>
            <a:stCxn id="1033" idx="2"/>
            <a:endCxn id="5" idx="0"/>
          </p:cNvCxnSpPr>
          <p:nvPr/>
        </p:nvCxnSpPr>
        <p:spPr>
          <a:xfrm>
            <a:off x="6096001" y="2632203"/>
            <a:ext cx="0" cy="586557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71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792314"/>
              </p:ext>
            </p:extLst>
          </p:nvPr>
        </p:nvGraphicFramePr>
        <p:xfrm>
          <a:off x="0" y="1174702"/>
          <a:ext cx="511302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248575"/>
              </p:ext>
            </p:extLst>
          </p:nvPr>
        </p:nvGraphicFramePr>
        <p:xfrm>
          <a:off x="5303520" y="1174702"/>
          <a:ext cx="6682740" cy="4027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10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48788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660778" y="1286808"/>
            <a:ext cx="404279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HIGH SKILL’S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NEED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PRACTICE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DON’T YOU</a:t>
            </a:r>
          </a:p>
        </p:txBody>
      </p:sp>
      <p:grpSp>
        <p:nvGrpSpPr>
          <p:cNvPr id="5" name="Group 4"/>
          <p:cNvGrpSpPr/>
          <p:nvPr/>
        </p:nvGrpSpPr>
        <p:grpSpPr>
          <a:xfrm rot="2700000">
            <a:off x="4962614" y="2056656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" name="Straight Connector 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13" name="TextBox 12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14" name="TextBox 13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0" name="TextBox 9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bg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bg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09006" y="1398158"/>
            <a:ext cx="3259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400" dirty="0">
                <a:latin typeface="+mj-lt"/>
              </a:rPr>
              <a:t>ONE SIDE FULL BLACK THING</a:t>
            </a:r>
            <a:endParaRPr lang="en-US" sz="3600" b="1" spc="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009006" y="3360124"/>
            <a:ext cx="3232284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Over the course of the last decade, however, we seem to have reached a general agreement that creativity involves the production of novel, useful products words, the.</a:t>
            </a:r>
          </a:p>
          <a:p>
            <a:pPr>
              <a:lnSpc>
                <a:spcPct val="130000"/>
              </a:lnSpc>
            </a:pPr>
            <a:endParaRPr lang="en-US" sz="1100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</a:t>
            </a:r>
          </a:p>
        </p:txBody>
      </p:sp>
      <p:grpSp>
        <p:nvGrpSpPr>
          <p:cNvPr id="22" name="Group 21"/>
          <p:cNvGrpSpPr/>
          <p:nvPr/>
        </p:nvGrpSpPr>
        <p:grpSpPr>
          <a:xfrm rot="2700000">
            <a:off x="6169502" y="313152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5947550" y="1544024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6757218" y="2056631"/>
            <a:ext cx="914400" cy="9144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92EFC55-1201-ACD8-2DFF-7167969020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/>
        </p:nvGraphicFramePr>
        <p:xfrm>
          <a:off x="0" y="1174702"/>
          <a:ext cx="511302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747484"/>
              </p:ext>
            </p:extLst>
          </p:nvPr>
        </p:nvGraphicFramePr>
        <p:xfrm>
          <a:off x="5303520" y="1174702"/>
          <a:ext cx="6682740" cy="4027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78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84405"/>
              </p:ext>
            </p:extLst>
          </p:nvPr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39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755962"/>
              </p:ext>
            </p:extLst>
          </p:nvPr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84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/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88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/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000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353922" y="113212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E9C63CD2-73D0-DCCD-46DE-0CD59DA2CB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502330"/>
              </p:ext>
            </p:extLst>
          </p:nvPr>
        </p:nvGraphicFramePr>
        <p:xfrm>
          <a:off x="2976562" y="874343"/>
          <a:ext cx="6757988" cy="4214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92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aphicFrame>
        <p:nvGraphicFramePr>
          <p:cNvPr id="5" name="Chart 1" title="Chart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108439"/>
              </p:ext>
            </p:extLst>
          </p:nvPr>
        </p:nvGraphicFramePr>
        <p:xfrm>
          <a:off x="2110740" y="799367"/>
          <a:ext cx="6301740" cy="4359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263F54A5-A9F7-BD8D-F304-C1A95481EABC}"/>
              </a:ext>
            </a:extLst>
          </p:cNvPr>
          <p:cNvSpPr txBox="1"/>
          <p:nvPr/>
        </p:nvSpPr>
        <p:spPr>
          <a:xfrm>
            <a:off x="3398520" y="5065811"/>
            <a:ext cx="4183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</a:rPr>
              <a:t>* </a:t>
            </a:r>
            <a:r>
              <a:rPr lang="en-US" sz="1400" dirty="0">
                <a:solidFill>
                  <a:schemeClr val="bg2"/>
                </a:solidFill>
                <a:latin typeface="Aldrich" panose="02000000000000000000" pitchFamily="2" charset="0"/>
              </a:rPr>
              <a:t>based on the last 7 days exchange rate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65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495B4AF3-CB28-2281-9B03-9BE266F315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363515"/>
              </p:ext>
            </p:extLst>
          </p:nvPr>
        </p:nvGraphicFramePr>
        <p:xfrm>
          <a:off x="1143000" y="1080548"/>
          <a:ext cx="8892540" cy="4649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37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37207" y="1549374"/>
            <a:ext cx="5044279" cy="3406584"/>
            <a:chOff x="950121" y="2231545"/>
            <a:chExt cx="5044279" cy="3406584"/>
          </a:xfrm>
        </p:grpSpPr>
        <p:grpSp>
          <p:nvGrpSpPr>
            <p:cNvPr id="2" name="Group 1"/>
            <p:cNvGrpSpPr/>
            <p:nvPr/>
          </p:nvGrpSpPr>
          <p:grpSpPr>
            <a:xfrm>
              <a:off x="950122" y="2231545"/>
              <a:ext cx="3232227" cy="307777"/>
              <a:chOff x="4472113" y="319593"/>
              <a:chExt cx="3232227" cy="307777"/>
            </a:xfrm>
          </p:grpSpPr>
          <p:sp>
            <p:nvSpPr>
              <p:cNvPr id="3" name="TextBox 2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" name="TextBox 3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5" name="TextBox 4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  <p:sp>
          <p:nvSpPr>
            <p:cNvPr id="7" name="TextBox 6"/>
            <p:cNvSpPr txBox="1"/>
            <p:nvPr userDrawn="1"/>
          </p:nvSpPr>
          <p:spPr>
            <a:xfrm>
              <a:off x="950122" y="2648423"/>
              <a:ext cx="50442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tillium" panose="00000500000000000000" pitchFamily="50" charset="0"/>
                </a:rPr>
                <a:t>The rule’s we </a:t>
              </a:r>
              <a:r>
                <a:rPr lang="en-US" sz="3600" b="1" dirty="0">
                  <a:solidFill>
                    <a:schemeClr val="accent2"/>
                  </a:solidFill>
                  <a:latin typeface="Titillium" panose="00000500000000000000" pitchFamily="50" charset="0"/>
                </a:rPr>
                <a:t>must follow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950121" y="4005374"/>
              <a:ext cx="5044279" cy="1632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Over the course of the last decade, however, we seem to have reached a general agreement that creativity involves the production of novel, useful products words, the.</a:t>
              </a:r>
            </a:p>
            <a:p>
              <a:pPr>
                <a:lnSpc>
                  <a:spcPct val="130000"/>
                </a:lnSpc>
              </a:pPr>
              <a:endPara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 literature. As an illustration, one definition given described it as a process of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36774" y="1029097"/>
            <a:ext cx="3756066" cy="822960"/>
            <a:chOff x="7223860" y="1309772"/>
            <a:chExt cx="3756066" cy="822960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Happy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36774" y="2200482"/>
            <a:ext cx="3756066" cy="822960"/>
            <a:chOff x="7223860" y="1309772"/>
            <a:chExt cx="3756066" cy="822960"/>
          </a:xfrm>
        </p:grpSpPr>
        <p:grpSp>
          <p:nvGrpSpPr>
            <p:cNvPr id="18" name="Group 17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Keep Supportive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36774" y="3392502"/>
            <a:ext cx="3756066" cy="822960"/>
            <a:chOff x="7223860" y="1309772"/>
            <a:chExt cx="3756066" cy="822960"/>
          </a:xfrm>
        </p:grpSpPr>
        <p:grpSp>
          <p:nvGrpSpPr>
            <p:cNvPr id="25" name="Group 2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Don’t Panic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6774" y="4584522"/>
            <a:ext cx="3756066" cy="822960"/>
            <a:chOff x="7223860" y="1309772"/>
            <a:chExt cx="3756066" cy="822960"/>
          </a:xfrm>
        </p:grpSpPr>
        <p:grpSp>
          <p:nvGrpSpPr>
            <p:cNvPr id="32" name="Group 31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Humble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7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735684" y="3000836"/>
            <a:ext cx="2116652" cy="1644308"/>
            <a:chOff x="3735684" y="3000836"/>
            <a:chExt cx="2116652" cy="1644308"/>
          </a:xfrm>
        </p:grpSpPr>
        <p:sp>
          <p:nvSpPr>
            <p:cNvPr id="2" name="Subtitle 2"/>
            <p:cNvSpPr txBox="1">
              <a:spLocks/>
            </p:cNvSpPr>
            <p:nvPr/>
          </p:nvSpPr>
          <p:spPr>
            <a:xfrm>
              <a:off x="3735684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3716" y="3674960"/>
              <a:ext cx="1521827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CUPS OF COFFEE</a:t>
              </a:r>
            </a:p>
          </p:txBody>
        </p:sp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4384881" y="3000836"/>
              <a:ext cx="82234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2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58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008802" y="3000836"/>
            <a:ext cx="2116652" cy="1644308"/>
            <a:chOff x="9008802" y="3000836"/>
            <a:chExt cx="2116652" cy="1644308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008802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61647" y="3674960"/>
              <a:ext cx="792205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id-ID" sz="1400" b="1" dirty="0">
                  <a:latin typeface="+mj-lt"/>
                  <a:ea typeface="Lato Heavy" charset="0"/>
                  <a:cs typeface="Lato Heavy" charset="0"/>
                </a:rPr>
                <a:t>DESIGN</a:t>
              </a:r>
              <a:endParaRPr lang="en-US" sz="1400" b="1" dirty="0">
                <a:latin typeface="+mj-lt"/>
                <a:ea typeface="Lato Heavy" charset="0"/>
                <a:cs typeface="Lato Heavy" charset="0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9420755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9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75905" y="3000836"/>
            <a:ext cx="2116652" cy="1644308"/>
            <a:chOff x="1075905" y="3000836"/>
            <a:chExt cx="2116652" cy="1644308"/>
          </a:xfrm>
        </p:grpSpPr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75905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7634" y="3674960"/>
              <a:ext cx="1434432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HAPPY CLIENTS</a:t>
              </a: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1487858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,567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95463" y="3000836"/>
            <a:ext cx="2116652" cy="1644308"/>
            <a:chOff x="6395463" y="3000836"/>
            <a:chExt cx="2116652" cy="1644308"/>
          </a:xfrm>
        </p:grpSpPr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6395463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22663" y="3674960"/>
              <a:ext cx="1043491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RETWEETS</a:t>
              </a: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6807416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15" name="TextBox 14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Fun Fact About Us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17" name="TextBox 16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8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9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18094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80330" y="2915616"/>
            <a:ext cx="8265648" cy="2049045"/>
            <a:chOff x="1633095" y="2814016"/>
            <a:chExt cx="8265648" cy="2049045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1633095" y="2814016"/>
              <a:ext cx="8265648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sz="2000" spc="200" dirty="0">
                  <a:latin typeface="+mn-lt"/>
                </a:rPr>
                <a:t>Research Project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3095" y="3478066"/>
              <a:ext cx="82656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Over the course of the last decade, however, we seem to have reached a general agreement that creativity involves the production of novel, useful products words, the production of something original and worthwhile. Authors have diverged dramatically in their precise definitions.</a:t>
              </a:r>
            </a:p>
            <a:p>
              <a:endParaRPr lang="en-US" sz="1200" dirty="0">
                <a:solidFill>
                  <a:schemeClr val="tx1">
                    <a:alpha val="60000"/>
                  </a:schemeClr>
                </a:solidFill>
                <a:ea typeface="Lato Light" charset="0"/>
                <a:cs typeface="Lato Light" charset="0"/>
              </a:endParaRPr>
            </a:p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disharmonies, and so on identifying the difficulty searching for solutions.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7" name="TextBox 6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One Columns Preview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9" name="TextBox 8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" name="TextBox 9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1" name="TextBox 10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76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9" name="Straight Connector 8"/>
          <p:cNvCxnSpPr/>
          <p:nvPr/>
        </p:nvCxnSpPr>
        <p:spPr>
          <a:xfrm flipH="1">
            <a:off x="6904383" y="1889760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580403" y="3986516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2700000">
            <a:off x="7200226" y="2598159"/>
            <a:ext cx="640080" cy="640080"/>
            <a:chOff x="2358572" y="1016001"/>
            <a:chExt cx="856342" cy="856342"/>
          </a:xfrm>
          <a:effectLst/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8850084" y="2613502"/>
            <a:ext cx="640080" cy="64008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cxnSpLocks/>
          </p:cNvCxnSpPr>
          <p:nvPr/>
        </p:nvCxnSpPr>
        <p:spPr>
          <a:xfrm rot="5400000" flipH="1">
            <a:off x="7043694" y="1504781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rot="5400000" flipH="1">
            <a:off x="8595745" y="4301907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23140" y="1802589"/>
            <a:ext cx="3232227" cy="307777"/>
            <a:chOff x="4472113" y="319593"/>
            <a:chExt cx="3232227" cy="307777"/>
          </a:xfrm>
        </p:grpSpPr>
        <p:sp>
          <p:nvSpPr>
            <p:cNvPr id="26" name="TextBox 25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023140" y="2219467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What We Can Do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023139" y="3339734"/>
            <a:ext cx="3386629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</p:spTree>
    <p:extLst>
      <p:ext uri="{BB962C8B-B14F-4D97-AF65-F5344CB8AC3E}">
        <p14:creationId xmlns:p14="http://schemas.microsoft.com/office/powerpoint/2010/main" val="396550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770313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881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7619" y="4469107"/>
            <a:ext cx="207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Our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33225" y="1049305"/>
            <a:ext cx="3232227" cy="307777"/>
            <a:chOff x="4472113" y="319593"/>
            <a:chExt cx="3232227" cy="30777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 rot="2700000">
            <a:off x="6896013" y="2385745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4816378" y="2381717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5509258" y="2045847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3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grpSp>
        <p:nvGrpSpPr>
          <p:cNvPr id="52" name="Group 51"/>
          <p:cNvGrpSpPr/>
          <p:nvPr/>
        </p:nvGrpSpPr>
        <p:grpSpPr>
          <a:xfrm rot="2700000">
            <a:off x="66695" y="50657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53" name="Straight Connector 5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029576" y="1355353"/>
            <a:ext cx="6132848" cy="973830"/>
            <a:chOff x="3569959" y="811072"/>
            <a:chExt cx="6132848" cy="973830"/>
          </a:xfrm>
        </p:grpSpPr>
        <p:sp>
          <p:nvSpPr>
            <p:cNvPr id="33" name="TextBox 32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itillium" panose="00000500000000000000" pitchFamily="50" charset="0"/>
                </a:rPr>
                <a:t>Fun Fact About Us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34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bg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bg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TextBox 35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37" name="TextBox 36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>
            <a:off x="907142" y="693056"/>
            <a:ext cx="10377714" cy="547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600212" y="2807995"/>
            <a:ext cx="2347532" cy="2244539"/>
            <a:chOff x="1677598" y="2555102"/>
            <a:chExt cx="2347532" cy="2244539"/>
          </a:xfrm>
        </p:grpSpPr>
        <p:sp>
          <p:nvSpPr>
            <p:cNvPr id="40" name="TextBox 39"/>
            <p:cNvSpPr txBox="1"/>
            <p:nvPr/>
          </p:nvSpPr>
          <p:spPr>
            <a:xfrm>
              <a:off x="2047298" y="2555102"/>
              <a:ext cx="16081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324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1677598" y="3851124"/>
              <a:ext cx="2347532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PROJECT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244251" y="2807995"/>
            <a:ext cx="2347534" cy="2244539"/>
            <a:chOff x="1677596" y="2555102"/>
            <a:chExt cx="2347534" cy="2244539"/>
          </a:xfrm>
        </p:grpSpPr>
        <p:sp>
          <p:nvSpPr>
            <p:cNvPr id="44" name="TextBox 43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6" name="Title 1"/>
            <p:cNvSpPr txBox="1">
              <a:spLocks/>
            </p:cNvSpPr>
            <p:nvPr/>
          </p:nvSpPr>
          <p:spPr>
            <a:xfrm>
              <a:off x="1677596" y="3851124"/>
              <a:ext cx="2347533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WORK HOURS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89575" y="2807995"/>
            <a:ext cx="2347532" cy="2244539"/>
            <a:chOff x="1677598" y="2555102"/>
            <a:chExt cx="2347532" cy="2244539"/>
          </a:xfrm>
        </p:grpSpPr>
        <p:sp>
          <p:nvSpPr>
            <p:cNvPr id="48" name="TextBox 47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1643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50" name="Title 1"/>
            <p:cNvSpPr txBox="1">
              <a:spLocks/>
            </p:cNvSpPr>
            <p:nvPr/>
          </p:nvSpPr>
          <p:spPr>
            <a:xfrm>
              <a:off x="1677598" y="3851124"/>
              <a:ext cx="234753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CUSTOMERS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 rot="2700000">
            <a:off x="589481" y="1127609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5" name="Straight Connector 6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2700000">
            <a:off x="1358611" y="898153"/>
            <a:ext cx="914400" cy="914400"/>
            <a:chOff x="2358572" y="1016001"/>
            <a:chExt cx="856342" cy="856342"/>
          </a:xfrm>
          <a:effectLst/>
        </p:grpSpPr>
        <p:cxnSp>
          <p:nvCxnSpPr>
            <p:cNvPr id="68" name="Straight Connector 6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2700000">
            <a:off x="1295493" y="111579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1" name="Straight Connector 7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9522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C900"/>
      </a:accent4>
      <a:accent5>
        <a:srgbClr val="FF3800"/>
      </a:accent5>
      <a:accent6>
        <a:srgbClr val="F27539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1590</Words>
  <Application>Microsoft Office PowerPoint</Application>
  <PresentationFormat>Breitbild</PresentationFormat>
  <Paragraphs>392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7" baseType="lpstr">
      <vt:lpstr>Aldrich</vt:lpstr>
      <vt:lpstr>Arial</vt:lpstr>
      <vt:lpstr>Athiti Medium</vt:lpstr>
      <vt:lpstr>Calibri</vt:lpstr>
      <vt:lpstr>Lato Light</vt:lpstr>
      <vt:lpstr>Socialico</vt:lpstr>
      <vt:lpstr>Source Sans Pro</vt:lpstr>
      <vt:lpstr>Titillium</vt:lpstr>
      <vt:lpstr>Titillium Bd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Philipp Mager</cp:lastModifiedBy>
  <cp:revision>212</cp:revision>
  <dcterms:created xsi:type="dcterms:W3CDTF">2016-11-12T04:56:49Z</dcterms:created>
  <dcterms:modified xsi:type="dcterms:W3CDTF">2023-03-02T22:45:15Z</dcterms:modified>
  <cp:category/>
</cp:coreProperties>
</file>