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70" r:id="rId3"/>
    <p:sldId id="258" r:id="rId4"/>
    <p:sldId id="312" r:id="rId5"/>
    <p:sldId id="262" r:id="rId6"/>
    <p:sldId id="313" r:id="rId7"/>
    <p:sldId id="314" r:id="rId8"/>
    <p:sldId id="315" r:id="rId9"/>
    <p:sldId id="316" r:id="rId10"/>
    <p:sldId id="261" r:id="rId11"/>
    <p:sldId id="259" r:id="rId12"/>
  </p:sldIdLst>
  <p:sldSz cx="9144000" cy="5143500" type="screen16x9"/>
  <p:notesSz cx="6858000" cy="9144000"/>
  <p:embeddedFontLst>
    <p:embeddedFont>
      <p:font typeface="Days One" panose="020B0604020202020204" charset="0"/>
      <p:regular r:id="rId14"/>
    </p:embeddedFont>
    <p:embeddedFont>
      <p:font typeface="Jost" panose="020B0604020202020204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7C08B9-EE0F-49ED-89E8-0ECA78ED38D9}">
  <a:tblStyle styleId="{9E7C08B9-EE0F-49ED-89E8-0ECA78ED3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A43AE9-8E15-4085-930B-4E61F02924D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2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cf9bbfb6c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cf9bbfb6c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cf9bbfb6c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cf9bbfb6c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gcf9bbfb6c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6" name="Google Shape;3346;gcf9bbfb6c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996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5" name="Google Shape;25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5" name="Google Shape;25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48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5" name="Google Shape;25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823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5" name="Google Shape;25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420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5" name="Google Shape;25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09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1700" y="-65"/>
            <a:ext cx="1984431" cy="889639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5690311" y="2572489"/>
            <a:ext cx="3487039" cy="1563273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3326050"/>
            <a:ext cx="3722131" cy="1668667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33" y="3503277"/>
            <a:ext cx="2648207" cy="1187998"/>
          </a:xfrm>
          <a:custGeom>
            <a:avLst/>
            <a:gdLst/>
            <a:ahLst/>
            <a:cxnLst/>
            <a:rect l="l" t="t" r="r" b="b"/>
            <a:pathLst>
              <a:path w="51067" h="22910" extrusionOk="0">
                <a:moveTo>
                  <a:pt x="43203" y="1"/>
                </a:moveTo>
                <a:lnTo>
                  <a:pt x="42843" y="20"/>
                </a:lnTo>
                <a:lnTo>
                  <a:pt x="42483" y="39"/>
                </a:lnTo>
                <a:lnTo>
                  <a:pt x="42123" y="77"/>
                </a:lnTo>
                <a:lnTo>
                  <a:pt x="41763" y="133"/>
                </a:lnTo>
                <a:lnTo>
                  <a:pt x="41384" y="190"/>
                </a:lnTo>
                <a:lnTo>
                  <a:pt x="41024" y="266"/>
                </a:lnTo>
                <a:lnTo>
                  <a:pt x="40664" y="342"/>
                </a:lnTo>
                <a:lnTo>
                  <a:pt x="40285" y="437"/>
                </a:lnTo>
                <a:lnTo>
                  <a:pt x="39925" y="550"/>
                </a:lnTo>
                <a:lnTo>
                  <a:pt x="39508" y="702"/>
                </a:lnTo>
                <a:lnTo>
                  <a:pt x="39072" y="835"/>
                </a:lnTo>
                <a:lnTo>
                  <a:pt x="38655" y="1005"/>
                </a:lnTo>
                <a:lnTo>
                  <a:pt x="38257" y="1176"/>
                </a:lnTo>
                <a:lnTo>
                  <a:pt x="37859" y="1346"/>
                </a:lnTo>
                <a:lnTo>
                  <a:pt x="37461" y="1536"/>
                </a:lnTo>
                <a:lnTo>
                  <a:pt x="37063" y="1744"/>
                </a:lnTo>
                <a:lnTo>
                  <a:pt x="36684" y="1952"/>
                </a:lnTo>
                <a:lnTo>
                  <a:pt x="36324" y="2180"/>
                </a:lnTo>
                <a:lnTo>
                  <a:pt x="35946" y="2407"/>
                </a:lnTo>
                <a:lnTo>
                  <a:pt x="35585" y="2654"/>
                </a:lnTo>
                <a:lnTo>
                  <a:pt x="35244" y="2919"/>
                </a:lnTo>
                <a:lnTo>
                  <a:pt x="34903" y="3165"/>
                </a:lnTo>
                <a:lnTo>
                  <a:pt x="34562" y="3449"/>
                </a:lnTo>
                <a:lnTo>
                  <a:pt x="34240" y="3734"/>
                </a:lnTo>
                <a:lnTo>
                  <a:pt x="33937" y="4018"/>
                </a:lnTo>
                <a:lnTo>
                  <a:pt x="33615" y="4321"/>
                </a:lnTo>
                <a:lnTo>
                  <a:pt x="33331" y="4624"/>
                </a:lnTo>
                <a:lnTo>
                  <a:pt x="33046" y="4946"/>
                </a:lnTo>
                <a:lnTo>
                  <a:pt x="32762" y="5268"/>
                </a:lnTo>
                <a:lnTo>
                  <a:pt x="32497" y="5610"/>
                </a:lnTo>
                <a:lnTo>
                  <a:pt x="32232" y="5951"/>
                </a:lnTo>
                <a:lnTo>
                  <a:pt x="31985" y="6311"/>
                </a:lnTo>
                <a:lnTo>
                  <a:pt x="31739" y="6671"/>
                </a:lnTo>
                <a:lnTo>
                  <a:pt x="31512" y="7050"/>
                </a:lnTo>
                <a:lnTo>
                  <a:pt x="31303" y="7429"/>
                </a:lnTo>
                <a:lnTo>
                  <a:pt x="31095" y="7808"/>
                </a:lnTo>
                <a:lnTo>
                  <a:pt x="30905" y="8205"/>
                </a:lnTo>
                <a:lnTo>
                  <a:pt x="30716" y="8622"/>
                </a:lnTo>
                <a:lnTo>
                  <a:pt x="30545" y="9020"/>
                </a:lnTo>
                <a:lnTo>
                  <a:pt x="30375" y="9437"/>
                </a:lnTo>
                <a:lnTo>
                  <a:pt x="30223" y="9873"/>
                </a:lnTo>
                <a:lnTo>
                  <a:pt x="29730" y="9570"/>
                </a:lnTo>
                <a:lnTo>
                  <a:pt x="29238" y="9285"/>
                </a:lnTo>
                <a:lnTo>
                  <a:pt x="28707" y="9039"/>
                </a:lnTo>
                <a:lnTo>
                  <a:pt x="28196" y="8812"/>
                </a:lnTo>
                <a:lnTo>
                  <a:pt x="27665" y="8603"/>
                </a:lnTo>
                <a:lnTo>
                  <a:pt x="27116" y="8414"/>
                </a:lnTo>
                <a:lnTo>
                  <a:pt x="26585" y="8243"/>
                </a:lnTo>
                <a:lnTo>
                  <a:pt x="26036" y="8092"/>
                </a:lnTo>
                <a:lnTo>
                  <a:pt x="25467" y="7978"/>
                </a:lnTo>
                <a:lnTo>
                  <a:pt x="24918" y="7864"/>
                </a:lnTo>
                <a:lnTo>
                  <a:pt x="24349" y="7789"/>
                </a:lnTo>
                <a:lnTo>
                  <a:pt x="23781" y="7732"/>
                </a:lnTo>
                <a:lnTo>
                  <a:pt x="23212" y="7694"/>
                </a:lnTo>
                <a:lnTo>
                  <a:pt x="22644" y="7675"/>
                </a:lnTo>
                <a:lnTo>
                  <a:pt x="22075" y="7675"/>
                </a:lnTo>
                <a:lnTo>
                  <a:pt x="21507" y="7694"/>
                </a:lnTo>
                <a:lnTo>
                  <a:pt x="20938" y="7751"/>
                </a:lnTo>
                <a:lnTo>
                  <a:pt x="20370" y="7808"/>
                </a:lnTo>
                <a:lnTo>
                  <a:pt x="19802" y="7902"/>
                </a:lnTo>
                <a:lnTo>
                  <a:pt x="19233" y="8016"/>
                </a:lnTo>
                <a:lnTo>
                  <a:pt x="18665" y="8149"/>
                </a:lnTo>
                <a:lnTo>
                  <a:pt x="18115" y="8300"/>
                </a:lnTo>
                <a:lnTo>
                  <a:pt x="17547" y="8452"/>
                </a:lnTo>
                <a:lnTo>
                  <a:pt x="16997" y="8660"/>
                </a:lnTo>
                <a:lnTo>
                  <a:pt x="16467" y="8869"/>
                </a:lnTo>
                <a:lnTo>
                  <a:pt x="15917" y="9096"/>
                </a:lnTo>
                <a:lnTo>
                  <a:pt x="15387" y="9342"/>
                </a:lnTo>
                <a:lnTo>
                  <a:pt x="14875" y="9608"/>
                </a:lnTo>
                <a:lnTo>
                  <a:pt x="14363" y="9911"/>
                </a:lnTo>
                <a:lnTo>
                  <a:pt x="13852" y="10214"/>
                </a:lnTo>
                <a:lnTo>
                  <a:pt x="13359" y="10536"/>
                </a:lnTo>
                <a:lnTo>
                  <a:pt x="12885" y="10896"/>
                </a:lnTo>
                <a:lnTo>
                  <a:pt x="12506" y="11161"/>
                </a:lnTo>
                <a:lnTo>
                  <a:pt x="12146" y="11446"/>
                </a:lnTo>
                <a:lnTo>
                  <a:pt x="11824" y="11749"/>
                </a:lnTo>
                <a:lnTo>
                  <a:pt x="11521" y="12071"/>
                </a:lnTo>
                <a:lnTo>
                  <a:pt x="11218" y="12393"/>
                </a:lnTo>
                <a:lnTo>
                  <a:pt x="10953" y="12734"/>
                </a:lnTo>
                <a:lnTo>
                  <a:pt x="10706" y="13094"/>
                </a:lnTo>
                <a:lnTo>
                  <a:pt x="10479" y="13454"/>
                </a:lnTo>
                <a:lnTo>
                  <a:pt x="10271" y="13852"/>
                </a:lnTo>
                <a:lnTo>
                  <a:pt x="10100" y="14250"/>
                </a:lnTo>
                <a:lnTo>
                  <a:pt x="9929" y="14648"/>
                </a:lnTo>
                <a:lnTo>
                  <a:pt x="9797" y="15065"/>
                </a:lnTo>
                <a:lnTo>
                  <a:pt x="9664" y="15501"/>
                </a:lnTo>
                <a:lnTo>
                  <a:pt x="9569" y="15955"/>
                </a:lnTo>
                <a:lnTo>
                  <a:pt x="9494" y="16410"/>
                </a:lnTo>
                <a:lnTo>
                  <a:pt x="9437" y="16884"/>
                </a:lnTo>
                <a:lnTo>
                  <a:pt x="9096" y="16694"/>
                </a:lnTo>
                <a:lnTo>
                  <a:pt x="8755" y="16543"/>
                </a:lnTo>
                <a:lnTo>
                  <a:pt x="8414" y="16410"/>
                </a:lnTo>
                <a:lnTo>
                  <a:pt x="8091" y="16296"/>
                </a:lnTo>
                <a:lnTo>
                  <a:pt x="7750" y="16221"/>
                </a:lnTo>
                <a:lnTo>
                  <a:pt x="7409" y="16164"/>
                </a:lnTo>
                <a:lnTo>
                  <a:pt x="7068" y="16126"/>
                </a:lnTo>
                <a:lnTo>
                  <a:pt x="6746" y="16126"/>
                </a:lnTo>
                <a:lnTo>
                  <a:pt x="6424" y="16145"/>
                </a:lnTo>
                <a:lnTo>
                  <a:pt x="6083" y="16183"/>
                </a:lnTo>
                <a:lnTo>
                  <a:pt x="5761" y="16240"/>
                </a:lnTo>
                <a:lnTo>
                  <a:pt x="5439" y="16315"/>
                </a:lnTo>
                <a:lnTo>
                  <a:pt x="5136" y="16410"/>
                </a:lnTo>
                <a:lnTo>
                  <a:pt x="4813" y="16524"/>
                </a:lnTo>
                <a:lnTo>
                  <a:pt x="4510" y="16637"/>
                </a:lnTo>
                <a:lnTo>
                  <a:pt x="4207" y="16789"/>
                </a:lnTo>
                <a:lnTo>
                  <a:pt x="3923" y="16960"/>
                </a:lnTo>
                <a:lnTo>
                  <a:pt x="3639" y="17130"/>
                </a:lnTo>
                <a:lnTo>
                  <a:pt x="3354" y="17320"/>
                </a:lnTo>
                <a:lnTo>
                  <a:pt x="3089" y="17528"/>
                </a:lnTo>
                <a:lnTo>
                  <a:pt x="2824" y="17755"/>
                </a:lnTo>
                <a:lnTo>
                  <a:pt x="2578" y="17983"/>
                </a:lnTo>
                <a:lnTo>
                  <a:pt x="2331" y="18210"/>
                </a:lnTo>
                <a:lnTo>
                  <a:pt x="2085" y="18475"/>
                </a:lnTo>
                <a:lnTo>
                  <a:pt x="1876" y="18722"/>
                </a:lnTo>
                <a:lnTo>
                  <a:pt x="1649" y="18987"/>
                </a:lnTo>
                <a:lnTo>
                  <a:pt x="1460" y="19271"/>
                </a:lnTo>
                <a:lnTo>
                  <a:pt x="1270" y="19556"/>
                </a:lnTo>
                <a:lnTo>
                  <a:pt x="1081" y="19840"/>
                </a:lnTo>
                <a:lnTo>
                  <a:pt x="910" y="20124"/>
                </a:lnTo>
                <a:lnTo>
                  <a:pt x="758" y="20427"/>
                </a:lnTo>
                <a:lnTo>
                  <a:pt x="626" y="20711"/>
                </a:lnTo>
                <a:lnTo>
                  <a:pt x="417" y="21242"/>
                </a:lnTo>
                <a:lnTo>
                  <a:pt x="247" y="21791"/>
                </a:lnTo>
                <a:lnTo>
                  <a:pt x="95" y="22341"/>
                </a:lnTo>
                <a:lnTo>
                  <a:pt x="1" y="22909"/>
                </a:lnTo>
                <a:lnTo>
                  <a:pt x="51066" y="22909"/>
                </a:lnTo>
                <a:lnTo>
                  <a:pt x="51066" y="2388"/>
                </a:lnTo>
                <a:lnTo>
                  <a:pt x="50441" y="2009"/>
                </a:lnTo>
                <a:lnTo>
                  <a:pt x="49797" y="1668"/>
                </a:lnTo>
                <a:lnTo>
                  <a:pt x="49134" y="1346"/>
                </a:lnTo>
                <a:lnTo>
                  <a:pt x="48470" y="1062"/>
                </a:lnTo>
                <a:lnTo>
                  <a:pt x="47807" y="797"/>
                </a:lnTo>
                <a:lnTo>
                  <a:pt x="47106" y="569"/>
                </a:lnTo>
                <a:lnTo>
                  <a:pt x="46424" y="380"/>
                </a:lnTo>
                <a:lnTo>
                  <a:pt x="45723" y="228"/>
                </a:lnTo>
                <a:lnTo>
                  <a:pt x="45003" y="114"/>
                </a:lnTo>
                <a:lnTo>
                  <a:pt x="44283" y="39"/>
                </a:lnTo>
                <a:lnTo>
                  <a:pt x="43563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98659" y="3938768"/>
            <a:ext cx="6222425" cy="1095050"/>
          </a:xfrm>
          <a:custGeom>
            <a:avLst/>
            <a:gdLst/>
            <a:ahLst/>
            <a:cxnLst/>
            <a:rect l="l" t="t" r="r" b="b"/>
            <a:pathLst>
              <a:path w="248897" h="43802" extrusionOk="0">
                <a:moveTo>
                  <a:pt x="11245" y="21506"/>
                </a:moveTo>
                <a:cubicBezTo>
                  <a:pt x="21782" y="15106"/>
                  <a:pt x="51208" y="4334"/>
                  <a:pt x="70253" y="1368"/>
                </a:cubicBezTo>
                <a:cubicBezTo>
                  <a:pt x="89298" y="-1598"/>
                  <a:pt x="108578" y="1134"/>
                  <a:pt x="125516" y="3710"/>
                </a:cubicBezTo>
                <a:cubicBezTo>
                  <a:pt x="142454" y="6286"/>
                  <a:pt x="155644" y="13389"/>
                  <a:pt x="171879" y="16823"/>
                </a:cubicBezTo>
                <a:cubicBezTo>
                  <a:pt x="188114" y="20257"/>
                  <a:pt x="211531" y="20023"/>
                  <a:pt x="222927" y="24316"/>
                </a:cubicBezTo>
                <a:cubicBezTo>
                  <a:pt x="234323" y="28609"/>
                  <a:pt x="262969" y="39692"/>
                  <a:pt x="240255" y="42580"/>
                </a:cubicBezTo>
                <a:cubicBezTo>
                  <a:pt x="217541" y="45468"/>
                  <a:pt x="125516" y="42112"/>
                  <a:pt x="86645" y="41644"/>
                </a:cubicBezTo>
                <a:cubicBezTo>
                  <a:pt x="47774" y="41176"/>
                  <a:pt x="19597" y="43126"/>
                  <a:pt x="7030" y="39770"/>
                </a:cubicBezTo>
                <a:cubicBezTo>
                  <a:pt x="-5537" y="36414"/>
                  <a:pt x="708" y="27906"/>
                  <a:pt x="11245" y="2150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rgbClr val="72B57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93000" y="702801"/>
            <a:ext cx="5313300" cy="20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10966" y="2927375"/>
            <a:ext cx="36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657500" y="3835900"/>
            <a:ext cx="10136775" cy="1424756"/>
          </a:xfrm>
          <a:custGeom>
            <a:avLst/>
            <a:gdLst/>
            <a:ahLst/>
            <a:cxnLst/>
            <a:rect l="l" t="t" r="r" b="b"/>
            <a:pathLst>
              <a:path w="405471" h="50676" extrusionOk="0">
                <a:moveTo>
                  <a:pt x="25722" y="39417"/>
                </a:moveTo>
                <a:cubicBezTo>
                  <a:pt x="34542" y="32392"/>
                  <a:pt x="53353" y="11473"/>
                  <a:pt x="76301" y="8039"/>
                </a:cubicBezTo>
                <a:cubicBezTo>
                  <a:pt x="99249" y="4605"/>
                  <a:pt x="136637" y="17094"/>
                  <a:pt x="163409" y="18811"/>
                </a:cubicBezTo>
                <a:cubicBezTo>
                  <a:pt x="190181" y="20528"/>
                  <a:pt x="218749" y="20918"/>
                  <a:pt x="236935" y="18342"/>
                </a:cubicBezTo>
                <a:cubicBezTo>
                  <a:pt x="255122" y="15766"/>
                  <a:pt x="254732" y="6400"/>
                  <a:pt x="272528" y="3356"/>
                </a:cubicBezTo>
                <a:cubicBezTo>
                  <a:pt x="290324" y="312"/>
                  <a:pt x="323263" y="-78"/>
                  <a:pt x="343713" y="78"/>
                </a:cubicBezTo>
                <a:cubicBezTo>
                  <a:pt x="364163" y="234"/>
                  <a:pt x="386642" y="390"/>
                  <a:pt x="395228" y="4293"/>
                </a:cubicBezTo>
                <a:cubicBezTo>
                  <a:pt x="403814" y="8196"/>
                  <a:pt x="394291" y="16625"/>
                  <a:pt x="395228" y="23494"/>
                </a:cubicBezTo>
                <a:cubicBezTo>
                  <a:pt x="396165" y="30363"/>
                  <a:pt x="413415" y="41368"/>
                  <a:pt x="400848" y="45505"/>
                </a:cubicBezTo>
                <a:cubicBezTo>
                  <a:pt x="388282" y="49642"/>
                  <a:pt x="382740" y="47535"/>
                  <a:pt x="319829" y="48315"/>
                </a:cubicBezTo>
                <a:cubicBezTo>
                  <a:pt x="256918" y="49096"/>
                  <a:pt x="72398" y="51671"/>
                  <a:pt x="23380" y="50188"/>
                </a:cubicBezTo>
                <a:cubicBezTo>
                  <a:pt x="-25638" y="48705"/>
                  <a:pt x="16902" y="46442"/>
                  <a:pt x="25722" y="394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</p:sp>
      <p:sp>
        <p:nvSpPr>
          <p:cNvPr id="17" name="Google Shape;17;p2"/>
          <p:cNvSpPr/>
          <p:nvPr/>
        </p:nvSpPr>
        <p:spPr>
          <a:xfrm rot="10800000">
            <a:off x="6994511" y="-11"/>
            <a:ext cx="2182839" cy="978588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78525" y="214838"/>
            <a:ext cx="857900" cy="391775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001400" y="306975"/>
            <a:ext cx="453825" cy="207500"/>
          </a:xfrm>
          <a:custGeom>
            <a:avLst/>
            <a:gdLst/>
            <a:ahLst/>
            <a:cxnLst/>
            <a:rect l="l" t="t" r="r" b="b"/>
            <a:pathLst>
              <a:path w="18153" h="8300" extrusionOk="0">
                <a:moveTo>
                  <a:pt x="10100" y="0"/>
                </a:moveTo>
                <a:lnTo>
                  <a:pt x="9626" y="19"/>
                </a:lnTo>
                <a:lnTo>
                  <a:pt x="9152" y="95"/>
                </a:lnTo>
                <a:lnTo>
                  <a:pt x="8697" y="171"/>
                </a:lnTo>
                <a:lnTo>
                  <a:pt x="8262" y="303"/>
                </a:lnTo>
                <a:lnTo>
                  <a:pt x="7845" y="474"/>
                </a:lnTo>
                <a:lnTo>
                  <a:pt x="7428" y="663"/>
                </a:lnTo>
                <a:lnTo>
                  <a:pt x="7049" y="891"/>
                </a:lnTo>
                <a:lnTo>
                  <a:pt x="6670" y="1137"/>
                </a:lnTo>
                <a:lnTo>
                  <a:pt x="6329" y="1421"/>
                </a:lnTo>
                <a:lnTo>
                  <a:pt x="6007" y="1725"/>
                </a:lnTo>
                <a:lnTo>
                  <a:pt x="5704" y="2047"/>
                </a:lnTo>
                <a:lnTo>
                  <a:pt x="5419" y="2388"/>
                </a:lnTo>
                <a:lnTo>
                  <a:pt x="5173" y="2767"/>
                </a:lnTo>
                <a:lnTo>
                  <a:pt x="4946" y="3165"/>
                </a:lnTo>
                <a:lnTo>
                  <a:pt x="4756" y="3563"/>
                </a:lnTo>
                <a:lnTo>
                  <a:pt x="4605" y="3998"/>
                </a:lnTo>
                <a:lnTo>
                  <a:pt x="4377" y="3942"/>
                </a:lnTo>
                <a:lnTo>
                  <a:pt x="4131" y="3904"/>
                </a:lnTo>
                <a:lnTo>
                  <a:pt x="3885" y="3866"/>
                </a:lnTo>
                <a:lnTo>
                  <a:pt x="3619" y="3866"/>
                </a:lnTo>
                <a:lnTo>
                  <a:pt x="3259" y="3885"/>
                </a:lnTo>
                <a:lnTo>
                  <a:pt x="2899" y="3942"/>
                </a:lnTo>
                <a:lnTo>
                  <a:pt x="2539" y="4017"/>
                </a:lnTo>
                <a:lnTo>
                  <a:pt x="2217" y="4150"/>
                </a:lnTo>
                <a:lnTo>
                  <a:pt x="1895" y="4302"/>
                </a:lnTo>
                <a:lnTo>
                  <a:pt x="1592" y="4472"/>
                </a:lnTo>
                <a:lnTo>
                  <a:pt x="1308" y="4681"/>
                </a:lnTo>
                <a:lnTo>
                  <a:pt x="1061" y="4927"/>
                </a:lnTo>
                <a:lnTo>
                  <a:pt x="815" y="5173"/>
                </a:lnTo>
                <a:lnTo>
                  <a:pt x="607" y="5457"/>
                </a:lnTo>
                <a:lnTo>
                  <a:pt x="436" y="5761"/>
                </a:lnTo>
                <a:lnTo>
                  <a:pt x="284" y="6083"/>
                </a:lnTo>
                <a:lnTo>
                  <a:pt x="152" y="6405"/>
                </a:lnTo>
                <a:lnTo>
                  <a:pt x="57" y="6765"/>
                </a:lnTo>
                <a:lnTo>
                  <a:pt x="19" y="7125"/>
                </a:lnTo>
                <a:lnTo>
                  <a:pt x="0" y="7485"/>
                </a:lnTo>
                <a:lnTo>
                  <a:pt x="0" y="7693"/>
                </a:lnTo>
                <a:lnTo>
                  <a:pt x="19" y="7902"/>
                </a:lnTo>
                <a:lnTo>
                  <a:pt x="76" y="8300"/>
                </a:lnTo>
                <a:lnTo>
                  <a:pt x="18039" y="8300"/>
                </a:lnTo>
                <a:lnTo>
                  <a:pt x="18096" y="8110"/>
                </a:lnTo>
                <a:lnTo>
                  <a:pt x="18134" y="7902"/>
                </a:lnTo>
                <a:lnTo>
                  <a:pt x="18153" y="7712"/>
                </a:lnTo>
                <a:lnTo>
                  <a:pt x="18153" y="7485"/>
                </a:lnTo>
                <a:lnTo>
                  <a:pt x="18153" y="7239"/>
                </a:lnTo>
                <a:lnTo>
                  <a:pt x="18115" y="6992"/>
                </a:lnTo>
                <a:lnTo>
                  <a:pt x="18058" y="6746"/>
                </a:lnTo>
                <a:lnTo>
                  <a:pt x="17982" y="6500"/>
                </a:lnTo>
                <a:lnTo>
                  <a:pt x="17868" y="6272"/>
                </a:lnTo>
                <a:lnTo>
                  <a:pt x="17755" y="6064"/>
                </a:lnTo>
                <a:lnTo>
                  <a:pt x="17622" y="5855"/>
                </a:lnTo>
                <a:lnTo>
                  <a:pt x="17471" y="5666"/>
                </a:lnTo>
                <a:lnTo>
                  <a:pt x="17300" y="5495"/>
                </a:lnTo>
                <a:lnTo>
                  <a:pt x="17129" y="5344"/>
                </a:lnTo>
                <a:lnTo>
                  <a:pt x="16921" y="5192"/>
                </a:lnTo>
                <a:lnTo>
                  <a:pt x="16713" y="5078"/>
                </a:lnTo>
                <a:lnTo>
                  <a:pt x="16504" y="4965"/>
                </a:lnTo>
                <a:lnTo>
                  <a:pt x="16277" y="4870"/>
                </a:lnTo>
                <a:lnTo>
                  <a:pt x="16030" y="4813"/>
                </a:lnTo>
                <a:lnTo>
                  <a:pt x="15784" y="4756"/>
                </a:lnTo>
                <a:lnTo>
                  <a:pt x="15727" y="4510"/>
                </a:lnTo>
                <a:lnTo>
                  <a:pt x="15670" y="4264"/>
                </a:lnTo>
                <a:lnTo>
                  <a:pt x="15519" y="3790"/>
                </a:lnTo>
                <a:lnTo>
                  <a:pt x="15329" y="3316"/>
                </a:lnTo>
                <a:lnTo>
                  <a:pt x="15083" y="2880"/>
                </a:lnTo>
                <a:lnTo>
                  <a:pt x="14818" y="2464"/>
                </a:lnTo>
                <a:lnTo>
                  <a:pt x="14515" y="2066"/>
                </a:lnTo>
                <a:lnTo>
                  <a:pt x="14192" y="1706"/>
                </a:lnTo>
                <a:lnTo>
                  <a:pt x="13832" y="1365"/>
                </a:lnTo>
                <a:lnTo>
                  <a:pt x="13435" y="1061"/>
                </a:lnTo>
                <a:lnTo>
                  <a:pt x="13018" y="796"/>
                </a:lnTo>
                <a:lnTo>
                  <a:pt x="12582" y="569"/>
                </a:lnTo>
                <a:lnTo>
                  <a:pt x="12108" y="379"/>
                </a:lnTo>
                <a:lnTo>
                  <a:pt x="11634" y="209"/>
                </a:lnTo>
                <a:lnTo>
                  <a:pt x="11388" y="152"/>
                </a:lnTo>
                <a:lnTo>
                  <a:pt x="11142" y="95"/>
                </a:lnTo>
                <a:lnTo>
                  <a:pt x="10877" y="57"/>
                </a:lnTo>
                <a:lnTo>
                  <a:pt x="10630" y="38"/>
                </a:lnTo>
                <a:lnTo>
                  <a:pt x="10365" y="19"/>
                </a:lnTo>
                <a:lnTo>
                  <a:pt x="101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326475" y="735388"/>
            <a:ext cx="453825" cy="207500"/>
          </a:xfrm>
          <a:custGeom>
            <a:avLst/>
            <a:gdLst/>
            <a:ahLst/>
            <a:cxnLst/>
            <a:rect l="l" t="t" r="r" b="b"/>
            <a:pathLst>
              <a:path w="18153" h="8300" extrusionOk="0">
                <a:moveTo>
                  <a:pt x="10100" y="0"/>
                </a:moveTo>
                <a:lnTo>
                  <a:pt x="9626" y="19"/>
                </a:lnTo>
                <a:lnTo>
                  <a:pt x="9152" y="95"/>
                </a:lnTo>
                <a:lnTo>
                  <a:pt x="8697" y="171"/>
                </a:lnTo>
                <a:lnTo>
                  <a:pt x="8262" y="303"/>
                </a:lnTo>
                <a:lnTo>
                  <a:pt x="7845" y="474"/>
                </a:lnTo>
                <a:lnTo>
                  <a:pt x="7428" y="663"/>
                </a:lnTo>
                <a:lnTo>
                  <a:pt x="7049" y="891"/>
                </a:lnTo>
                <a:lnTo>
                  <a:pt x="6670" y="1137"/>
                </a:lnTo>
                <a:lnTo>
                  <a:pt x="6329" y="1421"/>
                </a:lnTo>
                <a:lnTo>
                  <a:pt x="6007" y="1725"/>
                </a:lnTo>
                <a:lnTo>
                  <a:pt x="5704" y="2047"/>
                </a:lnTo>
                <a:lnTo>
                  <a:pt x="5419" y="2388"/>
                </a:lnTo>
                <a:lnTo>
                  <a:pt x="5173" y="2767"/>
                </a:lnTo>
                <a:lnTo>
                  <a:pt x="4946" y="3165"/>
                </a:lnTo>
                <a:lnTo>
                  <a:pt x="4756" y="3563"/>
                </a:lnTo>
                <a:lnTo>
                  <a:pt x="4605" y="3998"/>
                </a:lnTo>
                <a:lnTo>
                  <a:pt x="4377" y="3942"/>
                </a:lnTo>
                <a:lnTo>
                  <a:pt x="4131" y="3904"/>
                </a:lnTo>
                <a:lnTo>
                  <a:pt x="3885" y="3866"/>
                </a:lnTo>
                <a:lnTo>
                  <a:pt x="3619" y="3866"/>
                </a:lnTo>
                <a:lnTo>
                  <a:pt x="3259" y="3885"/>
                </a:lnTo>
                <a:lnTo>
                  <a:pt x="2899" y="3942"/>
                </a:lnTo>
                <a:lnTo>
                  <a:pt x="2539" y="4017"/>
                </a:lnTo>
                <a:lnTo>
                  <a:pt x="2217" y="4150"/>
                </a:lnTo>
                <a:lnTo>
                  <a:pt x="1895" y="4302"/>
                </a:lnTo>
                <a:lnTo>
                  <a:pt x="1592" y="4472"/>
                </a:lnTo>
                <a:lnTo>
                  <a:pt x="1308" y="4681"/>
                </a:lnTo>
                <a:lnTo>
                  <a:pt x="1061" y="4927"/>
                </a:lnTo>
                <a:lnTo>
                  <a:pt x="815" y="5173"/>
                </a:lnTo>
                <a:lnTo>
                  <a:pt x="607" y="5457"/>
                </a:lnTo>
                <a:lnTo>
                  <a:pt x="436" y="5761"/>
                </a:lnTo>
                <a:lnTo>
                  <a:pt x="284" y="6083"/>
                </a:lnTo>
                <a:lnTo>
                  <a:pt x="152" y="6405"/>
                </a:lnTo>
                <a:lnTo>
                  <a:pt x="57" y="6765"/>
                </a:lnTo>
                <a:lnTo>
                  <a:pt x="19" y="7125"/>
                </a:lnTo>
                <a:lnTo>
                  <a:pt x="0" y="7485"/>
                </a:lnTo>
                <a:lnTo>
                  <a:pt x="0" y="7693"/>
                </a:lnTo>
                <a:lnTo>
                  <a:pt x="19" y="7902"/>
                </a:lnTo>
                <a:lnTo>
                  <a:pt x="76" y="8300"/>
                </a:lnTo>
                <a:lnTo>
                  <a:pt x="18039" y="8300"/>
                </a:lnTo>
                <a:lnTo>
                  <a:pt x="18096" y="8110"/>
                </a:lnTo>
                <a:lnTo>
                  <a:pt x="18134" y="7902"/>
                </a:lnTo>
                <a:lnTo>
                  <a:pt x="18153" y="7712"/>
                </a:lnTo>
                <a:lnTo>
                  <a:pt x="18153" y="7485"/>
                </a:lnTo>
                <a:lnTo>
                  <a:pt x="18153" y="7239"/>
                </a:lnTo>
                <a:lnTo>
                  <a:pt x="18115" y="6992"/>
                </a:lnTo>
                <a:lnTo>
                  <a:pt x="18058" y="6746"/>
                </a:lnTo>
                <a:lnTo>
                  <a:pt x="17982" y="6500"/>
                </a:lnTo>
                <a:lnTo>
                  <a:pt x="17868" y="6272"/>
                </a:lnTo>
                <a:lnTo>
                  <a:pt x="17755" y="6064"/>
                </a:lnTo>
                <a:lnTo>
                  <a:pt x="17622" y="5855"/>
                </a:lnTo>
                <a:lnTo>
                  <a:pt x="17471" y="5666"/>
                </a:lnTo>
                <a:lnTo>
                  <a:pt x="17300" y="5495"/>
                </a:lnTo>
                <a:lnTo>
                  <a:pt x="17129" y="5344"/>
                </a:lnTo>
                <a:lnTo>
                  <a:pt x="16921" y="5192"/>
                </a:lnTo>
                <a:lnTo>
                  <a:pt x="16713" y="5078"/>
                </a:lnTo>
                <a:lnTo>
                  <a:pt x="16504" y="4965"/>
                </a:lnTo>
                <a:lnTo>
                  <a:pt x="16277" y="4870"/>
                </a:lnTo>
                <a:lnTo>
                  <a:pt x="16030" y="4813"/>
                </a:lnTo>
                <a:lnTo>
                  <a:pt x="15784" y="4756"/>
                </a:lnTo>
                <a:lnTo>
                  <a:pt x="15727" y="4510"/>
                </a:lnTo>
                <a:lnTo>
                  <a:pt x="15670" y="4264"/>
                </a:lnTo>
                <a:lnTo>
                  <a:pt x="15519" y="3790"/>
                </a:lnTo>
                <a:lnTo>
                  <a:pt x="15329" y="3316"/>
                </a:lnTo>
                <a:lnTo>
                  <a:pt x="15083" y="2880"/>
                </a:lnTo>
                <a:lnTo>
                  <a:pt x="14818" y="2464"/>
                </a:lnTo>
                <a:lnTo>
                  <a:pt x="14515" y="2066"/>
                </a:lnTo>
                <a:lnTo>
                  <a:pt x="14192" y="1706"/>
                </a:lnTo>
                <a:lnTo>
                  <a:pt x="13832" y="1365"/>
                </a:lnTo>
                <a:lnTo>
                  <a:pt x="13435" y="1061"/>
                </a:lnTo>
                <a:lnTo>
                  <a:pt x="13018" y="796"/>
                </a:lnTo>
                <a:lnTo>
                  <a:pt x="12582" y="569"/>
                </a:lnTo>
                <a:lnTo>
                  <a:pt x="12108" y="379"/>
                </a:lnTo>
                <a:lnTo>
                  <a:pt x="11634" y="209"/>
                </a:lnTo>
                <a:lnTo>
                  <a:pt x="11388" y="152"/>
                </a:lnTo>
                <a:lnTo>
                  <a:pt x="11142" y="95"/>
                </a:lnTo>
                <a:lnTo>
                  <a:pt x="10877" y="57"/>
                </a:lnTo>
                <a:lnTo>
                  <a:pt x="10630" y="38"/>
                </a:lnTo>
                <a:lnTo>
                  <a:pt x="10365" y="19"/>
                </a:lnTo>
                <a:lnTo>
                  <a:pt x="101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052400" y="121231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551483" y="214850"/>
            <a:ext cx="234273" cy="234304"/>
          </a:xfrm>
          <a:custGeom>
            <a:avLst/>
            <a:gdLst/>
            <a:ahLst/>
            <a:cxnLst/>
            <a:rect l="l" t="t" r="r" b="b"/>
            <a:pathLst>
              <a:path w="12648" h="12648" extrusionOk="0">
                <a:moveTo>
                  <a:pt x="6315" y="0"/>
                </a:moveTo>
                <a:lnTo>
                  <a:pt x="4834" y="4834"/>
                </a:lnTo>
                <a:lnTo>
                  <a:pt x="0" y="6333"/>
                </a:lnTo>
                <a:lnTo>
                  <a:pt x="4834" y="7813"/>
                </a:lnTo>
                <a:lnTo>
                  <a:pt x="6315" y="12647"/>
                </a:lnTo>
                <a:lnTo>
                  <a:pt x="7814" y="7813"/>
                </a:lnTo>
                <a:lnTo>
                  <a:pt x="12648" y="6333"/>
                </a:lnTo>
                <a:lnTo>
                  <a:pt x="7814" y="4834"/>
                </a:lnTo>
                <a:lnTo>
                  <a:pt x="63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18750" y="2080881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681200" y="121231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98725" y="205898"/>
            <a:ext cx="234297" cy="234292"/>
          </a:xfrm>
          <a:custGeom>
            <a:avLst/>
            <a:gdLst/>
            <a:ahLst/>
            <a:cxnLst/>
            <a:rect l="l" t="t" r="r" b="b"/>
            <a:pathLst>
              <a:path w="44207" h="44206" extrusionOk="0">
                <a:moveTo>
                  <a:pt x="22179" y="11477"/>
                </a:moveTo>
                <a:lnTo>
                  <a:pt x="22690" y="11496"/>
                </a:lnTo>
                <a:lnTo>
                  <a:pt x="23200" y="11534"/>
                </a:lnTo>
                <a:lnTo>
                  <a:pt x="23711" y="11590"/>
                </a:lnTo>
                <a:lnTo>
                  <a:pt x="24221" y="11685"/>
                </a:lnTo>
                <a:lnTo>
                  <a:pt x="24713" y="11798"/>
                </a:lnTo>
                <a:lnTo>
                  <a:pt x="25204" y="11950"/>
                </a:lnTo>
                <a:lnTo>
                  <a:pt x="25696" y="12101"/>
                </a:lnTo>
                <a:lnTo>
                  <a:pt x="26169" y="12290"/>
                </a:lnTo>
                <a:lnTo>
                  <a:pt x="26641" y="12498"/>
                </a:lnTo>
                <a:lnTo>
                  <a:pt x="27095" y="12725"/>
                </a:lnTo>
                <a:lnTo>
                  <a:pt x="27530" y="12971"/>
                </a:lnTo>
                <a:lnTo>
                  <a:pt x="27965" y="13235"/>
                </a:lnTo>
                <a:lnTo>
                  <a:pt x="28381" y="13538"/>
                </a:lnTo>
                <a:lnTo>
                  <a:pt x="28797" y="13840"/>
                </a:lnTo>
                <a:lnTo>
                  <a:pt x="29194" y="14181"/>
                </a:lnTo>
                <a:lnTo>
                  <a:pt x="29572" y="14540"/>
                </a:lnTo>
                <a:lnTo>
                  <a:pt x="29931" y="14899"/>
                </a:lnTo>
                <a:lnTo>
                  <a:pt x="30272" y="15296"/>
                </a:lnTo>
                <a:lnTo>
                  <a:pt x="30593" y="15712"/>
                </a:lnTo>
                <a:lnTo>
                  <a:pt x="30895" y="16147"/>
                </a:lnTo>
                <a:lnTo>
                  <a:pt x="31179" y="16582"/>
                </a:lnTo>
                <a:lnTo>
                  <a:pt x="31463" y="17055"/>
                </a:lnTo>
                <a:lnTo>
                  <a:pt x="31690" y="17546"/>
                </a:lnTo>
                <a:lnTo>
                  <a:pt x="31916" y="18038"/>
                </a:lnTo>
                <a:lnTo>
                  <a:pt x="32124" y="18548"/>
                </a:lnTo>
                <a:lnTo>
                  <a:pt x="32295" y="19059"/>
                </a:lnTo>
                <a:lnTo>
                  <a:pt x="32427" y="19588"/>
                </a:lnTo>
                <a:lnTo>
                  <a:pt x="32540" y="20099"/>
                </a:lnTo>
                <a:lnTo>
                  <a:pt x="32635" y="20628"/>
                </a:lnTo>
                <a:lnTo>
                  <a:pt x="32692" y="21139"/>
                </a:lnTo>
                <a:lnTo>
                  <a:pt x="32729" y="21668"/>
                </a:lnTo>
                <a:lnTo>
                  <a:pt x="32729" y="22179"/>
                </a:lnTo>
                <a:lnTo>
                  <a:pt x="32711" y="22689"/>
                </a:lnTo>
                <a:lnTo>
                  <a:pt x="32673" y="23218"/>
                </a:lnTo>
                <a:lnTo>
                  <a:pt x="32616" y="23729"/>
                </a:lnTo>
                <a:lnTo>
                  <a:pt x="32522" y="24221"/>
                </a:lnTo>
                <a:lnTo>
                  <a:pt x="32408" y="24731"/>
                </a:lnTo>
                <a:lnTo>
                  <a:pt x="32276" y="25223"/>
                </a:lnTo>
                <a:lnTo>
                  <a:pt x="32106" y="25695"/>
                </a:lnTo>
                <a:lnTo>
                  <a:pt x="31916" y="26168"/>
                </a:lnTo>
                <a:lnTo>
                  <a:pt x="31708" y="26641"/>
                </a:lnTo>
                <a:lnTo>
                  <a:pt x="31482" y="27094"/>
                </a:lnTo>
                <a:lnTo>
                  <a:pt x="31236" y="27548"/>
                </a:lnTo>
                <a:lnTo>
                  <a:pt x="30971" y="27983"/>
                </a:lnTo>
                <a:lnTo>
                  <a:pt x="30669" y="28399"/>
                </a:lnTo>
                <a:lnTo>
                  <a:pt x="30366" y="28796"/>
                </a:lnTo>
                <a:lnTo>
                  <a:pt x="30026" y="29193"/>
                </a:lnTo>
                <a:lnTo>
                  <a:pt x="29666" y="29571"/>
                </a:lnTo>
                <a:lnTo>
                  <a:pt x="29307" y="29931"/>
                </a:lnTo>
                <a:lnTo>
                  <a:pt x="28910" y="30271"/>
                </a:lnTo>
                <a:lnTo>
                  <a:pt x="28494" y="30611"/>
                </a:lnTo>
                <a:lnTo>
                  <a:pt x="28059" y="30914"/>
                </a:lnTo>
                <a:lnTo>
                  <a:pt x="27625" y="31197"/>
                </a:lnTo>
                <a:lnTo>
                  <a:pt x="27152" y="31462"/>
                </a:lnTo>
                <a:lnTo>
                  <a:pt x="26679" y="31708"/>
                </a:lnTo>
                <a:lnTo>
                  <a:pt x="26169" y="31935"/>
                </a:lnTo>
                <a:lnTo>
                  <a:pt x="25658" y="32124"/>
                </a:lnTo>
                <a:lnTo>
                  <a:pt x="25148" y="32294"/>
                </a:lnTo>
                <a:lnTo>
                  <a:pt x="24637" y="32445"/>
                </a:lnTo>
                <a:lnTo>
                  <a:pt x="24108" y="32559"/>
                </a:lnTo>
                <a:lnTo>
                  <a:pt x="23597" y="32634"/>
                </a:lnTo>
                <a:lnTo>
                  <a:pt x="23068" y="32691"/>
                </a:lnTo>
                <a:lnTo>
                  <a:pt x="22538" y="32729"/>
                </a:lnTo>
                <a:lnTo>
                  <a:pt x="22028" y="32748"/>
                </a:lnTo>
                <a:lnTo>
                  <a:pt x="21517" y="32729"/>
                </a:lnTo>
                <a:lnTo>
                  <a:pt x="21007" y="32691"/>
                </a:lnTo>
                <a:lnTo>
                  <a:pt x="20496" y="32615"/>
                </a:lnTo>
                <a:lnTo>
                  <a:pt x="19986" y="32521"/>
                </a:lnTo>
                <a:lnTo>
                  <a:pt x="19494" y="32407"/>
                </a:lnTo>
                <a:lnTo>
                  <a:pt x="19003" y="32275"/>
                </a:lnTo>
                <a:lnTo>
                  <a:pt x="18511" y="32124"/>
                </a:lnTo>
                <a:lnTo>
                  <a:pt x="18038" y="31935"/>
                </a:lnTo>
                <a:lnTo>
                  <a:pt x="17566" y="31727"/>
                </a:lnTo>
                <a:lnTo>
                  <a:pt x="17112" y="31500"/>
                </a:lnTo>
                <a:lnTo>
                  <a:pt x="16658" y="31254"/>
                </a:lnTo>
                <a:lnTo>
                  <a:pt x="16223" y="30970"/>
                </a:lnTo>
                <a:lnTo>
                  <a:pt x="15807" y="30687"/>
                </a:lnTo>
                <a:lnTo>
                  <a:pt x="15410" y="30365"/>
                </a:lnTo>
                <a:lnTo>
                  <a:pt x="15013" y="30044"/>
                </a:lnTo>
                <a:lnTo>
                  <a:pt x="14635" y="29685"/>
                </a:lnTo>
                <a:lnTo>
                  <a:pt x="14276" y="29307"/>
                </a:lnTo>
                <a:lnTo>
                  <a:pt x="13936" y="28910"/>
                </a:lnTo>
                <a:lnTo>
                  <a:pt x="13614" y="28513"/>
                </a:lnTo>
                <a:lnTo>
                  <a:pt x="13293" y="28078"/>
                </a:lnTo>
                <a:lnTo>
                  <a:pt x="13009" y="27624"/>
                </a:lnTo>
                <a:lnTo>
                  <a:pt x="12744" y="27170"/>
                </a:lnTo>
                <a:lnTo>
                  <a:pt x="12499" y="26678"/>
                </a:lnTo>
                <a:lnTo>
                  <a:pt x="12272" y="26187"/>
                </a:lnTo>
                <a:lnTo>
                  <a:pt x="12083" y="25676"/>
                </a:lnTo>
                <a:lnTo>
                  <a:pt x="11913" y="25147"/>
                </a:lnTo>
                <a:lnTo>
                  <a:pt x="11780" y="24636"/>
                </a:lnTo>
                <a:lnTo>
                  <a:pt x="11667" y="24126"/>
                </a:lnTo>
                <a:lnTo>
                  <a:pt x="11572" y="23597"/>
                </a:lnTo>
                <a:lnTo>
                  <a:pt x="11515" y="23067"/>
                </a:lnTo>
                <a:lnTo>
                  <a:pt x="11478" y="22557"/>
                </a:lnTo>
                <a:lnTo>
                  <a:pt x="11459" y="22027"/>
                </a:lnTo>
                <a:lnTo>
                  <a:pt x="11478" y="21517"/>
                </a:lnTo>
                <a:lnTo>
                  <a:pt x="11515" y="21006"/>
                </a:lnTo>
                <a:lnTo>
                  <a:pt x="11591" y="20496"/>
                </a:lnTo>
                <a:lnTo>
                  <a:pt x="11686" y="19985"/>
                </a:lnTo>
                <a:lnTo>
                  <a:pt x="11799" y="19494"/>
                </a:lnTo>
                <a:lnTo>
                  <a:pt x="11931" y="19002"/>
                </a:lnTo>
                <a:lnTo>
                  <a:pt x="12102" y="18511"/>
                </a:lnTo>
                <a:lnTo>
                  <a:pt x="12272" y="18038"/>
                </a:lnTo>
                <a:lnTo>
                  <a:pt x="12480" y="17584"/>
                </a:lnTo>
                <a:lnTo>
                  <a:pt x="12707" y="17111"/>
                </a:lnTo>
                <a:lnTo>
                  <a:pt x="12971" y="16677"/>
                </a:lnTo>
                <a:lnTo>
                  <a:pt x="13236" y="16242"/>
                </a:lnTo>
                <a:lnTo>
                  <a:pt x="13520" y="15826"/>
                </a:lnTo>
                <a:lnTo>
                  <a:pt x="13841" y="15410"/>
                </a:lnTo>
                <a:lnTo>
                  <a:pt x="14181" y="15013"/>
                </a:lnTo>
                <a:lnTo>
                  <a:pt x="14522" y="14635"/>
                </a:lnTo>
                <a:lnTo>
                  <a:pt x="14900" y="14275"/>
                </a:lnTo>
                <a:lnTo>
                  <a:pt x="15297" y="13935"/>
                </a:lnTo>
                <a:lnTo>
                  <a:pt x="15713" y="13614"/>
                </a:lnTo>
                <a:lnTo>
                  <a:pt x="16129" y="13311"/>
                </a:lnTo>
                <a:lnTo>
                  <a:pt x="16583" y="13027"/>
                </a:lnTo>
                <a:lnTo>
                  <a:pt x="17055" y="12763"/>
                </a:lnTo>
                <a:lnTo>
                  <a:pt x="17528" y="12517"/>
                </a:lnTo>
                <a:lnTo>
                  <a:pt x="18038" y="12290"/>
                </a:lnTo>
                <a:lnTo>
                  <a:pt x="18549" y="12082"/>
                </a:lnTo>
                <a:lnTo>
                  <a:pt x="19059" y="11931"/>
                </a:lnTo>
                <a:lnTo>
                  <a:pt x="19570" y="11780"/>
                </a:lnTo>
                <a:lnTo>
                  <a:pt x="20099" y="11666"/>
                </a:lnTo>
                <a:lnTo>
                  <a:pt x="20610" y="11572"/>
                </a:lnTo>
                <a:lnTo>
                  <a:pt x="21139" y="11515"/>
                </a:lnTo>
                <a:lnTo>
                  <a:pt x="21650" y="11477"/>
                </a:lnTo>
                <a:close/>
                <a:moveTo>
                  <a:pt x="16186" y="0"/>
                </a:moveTo>
                <a:lnTo>
                  <a:pt x="15467" y="208"/>
                </a:lnTo>
                <a:lnTo>
                  <a:pt x="14749" y="435"/>
                </a:lnTo>
                <a:lnTo>
                  <a:pt x="14049" y="700"/>
                </a:lnTo>
                <a:lnTo>
                  <a:pt x="13331" y="965"/>
                </a:lnTo>
                <a:lnTo>
                  <a:pt x="12650" y="1267"/>
                </a:lnTo>
                <a:lnTo>
                  <a:pt x="11969" y="1588"/>
                </a:lnTo>
                <a:lnTo>
                  <a:pt x="11289" y="1948"/>
                </a:lnTo>
                <a:lnTo>
                  <a:pt x="10646" y="2307"/>
                </a:lnTo>
                <a:lnTo>
                  <a:pt x="10967" y="8452"/>
                </a:lnTo>
                <a:lnTo>
                  <a:pt x="10608" y="8735"/>
                </a:lnTo>
                <a:lnTo>
                  <a:pt x="10268" y="9038"/>
                </a:lnTo>
                <a:lnTo>
                  <a:pt x="9946" y="9340"/>
                </a:lnTo>
                <a:lnTo>
                  <a:pt x="9625" y="9643"/>
                </a:lnTo>
                <a:lnTo>
                  <a:pt x="9322" y="9964"/>
                </a:lnTo>
                <a:lnTo>
                  <a:pt x="9020" y="10305"/>
                </a:lnTo>
                <a:lnTo>
                  <a:pt x="8717" y="10626"/>
                </a:lnTo>
                <a:lnTo>
                  <a:pt x="8434" y="10966"/>
                </a:lnTo>
                <a:lnTo>
                  <a:pt x="2289" y="10664"/>
                </a:lnTo>
                <a:lnTo>
                  <a:pt x="1929" y="11326"/>
                </a:lnTo>
                <a:lnTo>
                  <a:pt x="1589" y="11987"/>
                </a:lnTo>
                <a:lnTo>
                  <a:pt x="1268" y="12668"/>
                </a:lnTo>
                <a:lnTo>
                  <a:pt x="965" y="13349"/>
                </a:lnTo>
                <a:lnTo>
                  <a:pt x="682" y="14048"/>
                </a:lnTo>
                <a:lnTo>
                  <a:pt x="436" y="14767"/>
                </a:lnTo>
                <a:lnTo>
                  <a:pt x="209" y="15485"/>
                </a:lnTo>
                <a:lnTo>
                  <a:pt x="1" y="16204"/>
                </a:lnTo>
                <a:lnTo>
                  <a:pt x="4558" y="20326"/>
                </a:lnTo>
                <a:lnTo>
                  <a:pt x="4520" y="20760"/>
                </a:lnTo>
                <a:lnTo>
                  <a:pt x="4501" y="21214"/>
                </a:lnTo>
                <a:lnTo>
                  <a:pt x="4482" y="21649"/>
                </a:lnTo>
                <a:lnTo>
                  <a:pt x="4463" y="22103"/>
                </a:lnTo>
                <a:lnTo>
                  <a:pt x="4482" y="22557"/>
                </a:lnTo>
                <a:lnTo>
                  <a:pt x="4501" y="22992"/>
                </a:lnTo>
                <a:lnTo>
                  <a:pt x="4520" y="23445"/>
                </a:lnTo>
                <a:lnTo>
                  <a:pt x="4558" y="23899"/>
                </a:lnTo>
                <a:lnTo>
                  <a:pt x="1" y="28021"/>
                </a:lnTo>
                <a:lnTo>
                  <a:pt x="209" y="28739"/>
                </a:lnTo>
                <a:lnTo>
                  <a:pt x="436" y="29458"/>
                </a:lnTo>
                <a:lnTo>
                  <a:pt x="682" y="30157"/>
                </a:lnTo>
                <a:lnTo>
                  <a:pt x="965" y="30876"/>
                </a:lnTo>
                <a:lnTo>
                  <a:pt x="1268" y="31575"/>
                </a:lnTo>
                <a:lnTo>
                  <a:pt x="1589" y="32256"/>
                </a:lnTo>
                <a:lnTo>
                  <a:pt x="1929" y="32918"/>
                </a:lnTo>
                <a:lnTo>
                  <a:pt x="2289" y="33561"/>
                </a:lnTo>
                <a:lnTo>
                  <a:pt x="8434" y="33258"/>
                </a:lnTo>
                <a:lnTo>
                  <a:pt x="8736" y="33599"/>
                </a:lnTo>
                <a:lnTo>
                  <a:pt x="9020" y="33939"/>
                </a:lnTo>
                <a:lnTo>
                  <a:pt x="9322" y="34260"/>
                </a:lnTo>
                <a:lnTo>
                  <a:pt x="9644" y="34582"/>
                </a:lnTo>
                <a:lnTo>
                  <a:pt x="9965" y="34903"/>
                </a:lnTo>
                <a:lnTo>
                  <a:pt x="10286" y="35206"/>
                </a:lnTo>
                <a:lnTo>
                  <a:pt x="10967" y="35773"/>
                </a:lnTo>
                <a:lnTo>
                  <a:pt x="10646" y="41918"/>
                </a:lnTo>
                <a:lnTo>
                  <a:pt x="11307" y="42277"/>
                </a:lnTo>
                <a:lnTo>
                  <a:pt x="11988" y="42617"/>
                </a:lnTo>
                <a:lnTo>
                  <a:pt x="12669" y="42939"/>
                </a:lnTo>
                <a:lnTo>
                  <a:pt x="13349" y="43241"/>
                </a:lnTo>
                <a:lnTo>
                  <a:pt x="14049" y="43525"/>
                </a:lnTo>
                <a:lnTo>
                  <a:pt x="14749" y="43771"/>
                </a:lnTo>
                <a:lnTo>
                  <a:pt x="15467" y="43998"/>
                </a:lnTo>
                <a:lnTo>
                  <a:pt x="16204" y="44206"/>
                </a:lnTo>
                <a:lnTo>
                  <a:pt x="20326" y="39649"/>
                </a:lnTo>
                <a:lnTo>
                  <a:pt x="20761" y="39687"/>
                </a:lnTo>
                <a:lnTo>
                  <a:pt x="21196" y="39725"/>
                </a:lnTo>
                <a:lnTo>
                  <a:pt x="21650" y="39725"/>
                </a:lnTo>
                <a:lnTo>
                  <a:pt x="22104" y="39743"/>
                </a:lnTo>
                <a:lnTo>
                  <a:pt x="22538" y="39725"/>
                </a:lnTo>
                <a:lnTo>
                  <a:pt x="22992" y="39706"/>
                </a:lnTo>
                <a:lnTo>
                  <a:pt x="23446" y="39687"/>
                </a:lnTo>
                <a:lnTo>
                  <a:pt x="23881" y="39649"/>
                </a:lnTo>
                <a:lnTo>
                  <a:pt x="28003" y="44206"/>
                </a:lnTo>
                <a:lnTo>
                  <a:pt x="28721" y="43998"/>
                </a:lnTo>
                <a:lnTo>
                  <a:pt x="29440" y="43771"/>
                </a:lnTo>
                <a:lnTo>
                  <a:pt x="30158" y="43525"/>
                </a:lnTo>
                <a:lnTo>
                  <a:pt x="30858" y="43241"/>
                </a:lnTo>
                <a:lnTo>
                  <a:pt x="31557" y="42939"/>
                </a:lnTo>
                <a:lnTo>
                  <a:pt x="32238" y="42617"/>
                </a:lnTo>
                <a:lnTo>
                  <a:pt x="32900" y="42277"/>
                </a:lnTo>
                <a:lnTo>
                  <a:pt x="33561" y="41918"/>
                </a:lnTo>
                <a:lnTo>
                  <a:pt x="33240" y="35773"/>
                </a:lnTo>
                <a:lnTo>
                  <a:pt x="33580" y="35470"/>
                </a:lnTo>
                <a:lnTo>
                  <a:pt x="33921" y="35187"/>
                </a:lnTo>
                <a:lnTo>
                  <a:pt x="34261" y="34884"/>
                </a:lnTo>
                <a:lnTo>
                  <a:pt x="34582" y="34563"/>
                </a:lnTo>
                <a:lnTo>
                  <a:pt x="34885" y="34241"/>
                </a:lnTo>
                <a:lnTo>
                  <a:pt x="35187" y="33920"/>
                </a:lnTo>
                <a:lnTo>
                  <a:pt x="35490" y="33580"/>
                </a:lnTo>
                <a:lnTo>
                  <a:pt x="35774" y="33239"/>
                </a:lnTo>
                <a:lnTo>
                  <a:pt x="41918" y="33561"/>
                </a:lnTo>
                <a:lnTo>
                  <a:pt x="42278" y="32899"/>
                </a:lnTo>
                <a:lnTo>
                  <a:pt x="42618" y="32237"/>
                </a:lnTo>
                <a:lnTo>
                  <a:pt x="42939" y="31557"/>
                </a:lnTo>
                <a:lnTo>
                  <a:pt x="43242" y="30857"/>
                </a:lnTo>
                <a:lnTo>
                  <a:pt x="43507" y="30157"/>
                </a:lnTo>
                <a:lnTo>
                  <a:pt x="43771" y="29458"/>
                </a:lnTo>
                <a:lnTo>
                  <a:pt x="43998" y="28739"/>
                </a:lnTo>
                <a:lnTo>
                  <a:pt x="44206" y="28002"/>
                </a:lnTo>
                <a:lnTo>
                  <a:pt x="39631" y="23899"/>
                </a:lnTo>
                <a:lnTo>
                  <a:pt x="39687" y="23445"/>
                </a:lnTo>
                <a:lnTo>
                  <a:pt x="39706" y="23010"/>
                </a:lnTo>
                <a:lnTo>
                  <a:pt x="39725" y="22122"/>
                </a:lnTo>
                <a:lnTo>
                  <a:pt x="39725" y="21668"/>
                </a:lnTo>
                <a:lnTo>
                  <a:pt x="39706" y="21214"/>
                </a:lnTo>
                <a:lnTo>
                  <a:pt x="39668" y="20760"/>
                </a:lnTo>
                <a:lnTo>
                  <a:pt x="39631" y="20326"/>
                </a:lnTo>
                <a:lnTo>
                  <a:pt x="44206" y="16204"/>
                </a:lnTo>
                <a:lnTo>
                  <a:pt x="43998" y="15485"/>
                </a:lnTo>
                <a:lnTo>
                  <a:pt x="43771" y="14767"/>
                </a:lnTo>
                <a:lnTo>
                  <a:pt x="43526" y="14048"/>
                </a:lnTo>
                <a:lnTo>
                  <a:pt x="43242" y="13349"/>
                </a:lnTo>
                <a:lnTo>
                  <a:pt x="42939" y="12649"/>
                </a:lnTo>
                <a:lnTo>
                  <a:pt x="42618" y="11969"/>
                </a:lnTo>
                <a:lnTo>
                  <a:pt x="42259" y="11307"/>
                </a:lnTo>
                <a:lnTo>
                  <a:pt x="41900" y="10645"/>
                </a:lnTo>
                <a:lnTo>
                  <a:pt x="35755" y="10966"/>
                </a:lnTo>
                <a:lnTo>
                  <a:pt x="35471" y="10626"/>
                </a:lnTo>
                <a:lnTo>
                  <a:pt x="35169" y="10286"/>
                </a:lnTo>
                <a:lnTo>
                  <a:pt x="34866" y="9945"/>
                </a:lnTo>
                <a:lnTo>
                  <a:pt x="34563" y="9643"/>
                </a:lnTo>
                <a:lnTo>
                  <a:pt x="34242" y="9322"/>
                </a:lnTo>
                <a:lnTo>
                  <a:pt x="33921" y="9019"/>
                </a:lnTo>
                <a:lnTo>
                  <a:pt x="33580" y="8735"/>
                </a:lnTo>
                <a:lnTo>
                  <a:pt x="33240" y="8433"/>
                </a:lnTo>
                <a:lnTo>
                  <a:pt x="33542" y="2307"/>
                </a:lnTo>
                <a:lnTo>
                  <a:pt x="32900" y="1929"/>
                </a:lnTo>
                <a:lnTo>
                  <a:pt x="32219" y="1588"/>
                </a:lnTo>
                <a:lnTo>
                  <a:pt x="31538" y="1267"/>
                </a:lnTo>
                <a:lnTo>
                  <a:pt x="30858" y="965"/>
                </a:lnTo>
                <a:lnTo>
                  <a:pt x="30158" y="700"/>
                </a:lnTo>
                <a:lnTo>
                  <a:pt x="29440" y="435"/>
                </a:lnTo>
                <a:lnTo>
                  <a:pt x="28721" y="208"/>
                </a:lnTo>
                <a:lnTo>
                  <a:pt x="28003" y="0"/>
                </a:lnTo>
                <a:lnTo>
                  <a:pt x="23881" y="4576"/>
                </a:lnTo>
                <a:lnTo>
                  <a:pt x="23446" y="4538"/>
                </a:lnTo>
                <a:lnTo>
                  <a:pt x="22992" y="4500"/>
                </a:lnTo>
                <a:lnTo>
                  <a:pt x="22557" y="4481"/>
                </a:lnTo>
                <a:lnTo>
                  <a:pt x="21650" y="4481"/>
                </a:lnTo>
                <a:lnTo>
                  <a:pt x="21215" y="4500"/>
                </a:lnTo>
                <a:lnTo>
                  <a:pt x="20761" y="4538"/>
                </a:lnTo>
                <a:lnTo>
                  <a:pt x="20307" y="4576"/>
                </a:lnTo>
                <a:lnTo>
                  <a:pt x="16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101580" y="2644565"/>
            <a:ext cx="611648" cy="365223"/>
            <a:chOff x="4504125" y="1762525"/>
            <a:chExt cx="985575" cy="588500"/>
          </a:xfrm>
        </p:grpSpPr>
        <p:sp>
          <p:nvSpPr>
            <p:cNvPr id="27" name="Google Shape;27;p2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768761" y="4227974"/>
            <a:ext cx="745923" cy="742920"/>
            <a:chOff x="778525" y="3588975"/>
            <a:chExt cx="1073425" cy="1068950"/>
          </a:xfrm>
        </p:grpSpPr>
        <p:sp>
          <p:nvSpPr>
            <p:cNvPr id="32" name="Google Shape;32;p2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2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" name="Google Shape;46;p2"/>
          <p:cNvGrpSpPr/>
          <p:nvPr/>
        </p:nvGrpSpPr>
        <p:grpSpPr>
          <a:xfrm flipH="1">
            <a:off x="7638642" y="4319869"/>
            <a:ext cx="611638" cy="609195"/>
            <a:chOff x="778525" y="3588975"/>
            <a:chExt cx="1073425" cy="1068950"/>
          </a:xfrm>
        </p:grpSpPr>
        <p:sp>
          <p:nvSpPr>
            <p:cNvPr id="47" name="Google Shape;47;p2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48;p2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 rot="5400000" flipH="1">
            <a:off x="-1037347" y="2328293"/>
            <a:ext cx="3722131" cy="1668667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/>
          <p:nvPr/>
        </p:nvSpPr>
        <p:spPr>
          <a:xfrm rot="-5400000" flipH="1">
            <a:off x="6650952" y="2075625"/>
            <a:ext cx="3487110" cy="1564409"/>
          </a:xfrm>
          <a:custGeom>
            <a:avLst/>
            <a:gdLst/>
            <a:ahLst/>
            <a:cxnLst/>
            <a:rect l="l" t="t" r="r" b="b"/>
            <a:pathLst>
              <a:path w="51067" h="22910" extrusionOk="0">
                <a:moveTo>
                  <a:pt x="43203" y="1"/>
                </a:moveTo>
                <a:lnTo>
                  <a:pt x="42843" y="20"/>
                </a:lnTo>
                <a:lnTo>
                  <a:pt x="42483" y="39"/>
                </a:lnTo>
                <a:lnTo>
                  <a:pt x="42123" y="77"/>
                </a:lnTo>
                <a:lnTo>
                  <a:pt x="41763" y="133"/>
                </a:lnTo>
                <a:lnTo>
                  <a:pt x="41384" y="190"/>
                </a:lnTo>
                <a:lnTo>
                  <a:pt x="41024" y="266"/>
                </a:lnTo>
                <a:lnTo>
                  <a:pt x="40664" y="342"/>
                </a:lnTo>
                <a:lnTo>
                  <a:pt x="40285" y="437"/>
                </a:lnTo>
                <a:lnTo>
                  <a:pt x="39925" y="550"/>
                </a:lnTo>
                <a:lnTo>
                  <a:pt x="39508" y="702"/>
                </a:lnTo>
                <a:lnTo>
                  <a:pt x="39072" y="835"/>
                </a:lnTo>
                <a:lnTo>
                  <a:pt x="38655" y="1005"/>
                </a:lnTo>
                <a:lnTo>
                  <a:pt x="38257" y="1176"/>
                </a:lnTo>
                <a:lnTo>
                  <a:pt x="37859" y="1346"/>
                </a:lnTo>
                <a:lnTo>
                  <a:pt x="37461" y="1536"/>
                </a:lnTo>
                <a:lnTo>
                  <a:pt x="37063" y="1744"/>
                </a:lnTo>
                <a:lnTo>
                  <a:pt x="36684" y="1952"/>
                </a:lnTo>
                <a:lnTo>
                  <a:pt x="36324" y="2180"/>
                </a:lnTo>
                <a:lnTo>
                  <a:pt x="35946" y="2407"/>
                </a:lnTo>
                <a:lnTo>
                  <a:pt x="35585" y="2654"/>
                </a:lnTo>
                <a:lnTo>
                  <a:pt x="35244" y="2919"/>
                </a:lnTo>
                <a:lnTo>
                  <a:pt x="34903" y="3165"/>
                </a:lnTo>
                <a:lnTo>
                  <a:pt x="34562" y="3449"/>
                </a:lnTo>
                <a:lnTo>
                  <a:pt x="34240" y="3734"/>
                </a:lnTo>
                <a:lnTo>
                  <a:pt x="33937" y="4018"/>
                </a:lnTo>
                <a:lnTo>
                  <a:pt x="33615" y="4321"/>
                </a:lnTo>
                <a:lnTo>
                  <a:pt x="33331" y="4624"/>
                </a:lnTo>
                <a:lnTo>
                  <a:pt x="33046" y="4946"/>
                </a:lnTo>
                <a:lnTo>
                  <a:pt x="32762" y="5268"/>
                </a:lnTo>
                <a:lnTo>
                  <a:pt x="32497" y="5610"/>
                </a:lnTo>
                <a:lnTo>
                  <a:pt x="32232" y="5951"/>
                </a:lnTo>
                <a:lnTo>
                  <a:pt x="31985" y="6311"/>
                </a:lnTo>
                <a:lnTo>
                  <a:pt x="31739" y="6671"/>
                </a:lnTo>
                <a:lnTo>
                  <a:pt x="31512" y="7050"/>
                </a:lnTo>
                <a:lnTo>
                  <a:pt x="31303" y="7429"/>
                </a:lnTo>
                <a:lnTo>
                  <a:pt x="31095" y="7808"/>
                </a:lnTo>
                <a:lnTo>
                  <a:pt x="30905" y="8205"/>
                </a:lnTo>
                <a:lnTo>
                  <a:pt x="30716" y="8622"/>
                </a:lnTo>
                <a:lnTo>
                  <a:pt x="30545" y="9020"/>
                </a:lnTo>
                <a:lnTo>
                  <a:pt x="30375" y="9437"/>
                </a:lnTo>
                <a:lnTo>
                  <a:pt x="30223" y="9873"/>
                </a:lnTo>
                <a:lnTo>
                  <a:pt x="29730" y="9570"/>
                </a:lnTo>
                <a:lnTo>
                  <a:pt x="29238" y="9285"/>
                </a:lnTo>
                <a:lnTo>
                  <a:pt x="28707" y="9039"/>
                </a:lnTo>
                <a:lnTo>
                  <a:pt x="28196" y="8812"/>
                </a:lnTo>
                <a:lnTo>
                  <a:pt x="27665" y="8603"/>
                </a:lnTo>
                <a:lnTo>
                  <a:pt x="27116" y="8414"/>
                </a:lnTo>
                <a:lnTo>
                  <a:pt x="26585" y="8243"/>
                </a:lnTo>
                <a:lnTo>
                  <a:pt x="26036" y="8092"/>
                </a:lnTo>
                <a:lnTo>
                  <a:pt x="25467" y="7978"/>
                </a:lnTo>
                <a:lnTo>
                  <a:pt x="24918" y="7864"/>
                </a:lnTo>
                <a:lnTo>
                  <a:pt x="24349" y="7789"/>
                </a:lnTo>
                <a:lnTo>
                  <a:pt x="23781" y="7732"/>
                </a:lnTo>
                <a:lnTo>
                  <a:pt x="23212" y="7694"/>
                </a:lnTo>
                <a:lnTo>
                  <a:pt x="22644" y="7675"/>
                </a:lnTo>
                <a:lnTo>
                  <a:pt x="22075" y="7675"/>
                </a:lnTo>
                <a:lnTo>
                  <a:pt x="21507" y="7694"/>
                </a:lnTo>
                <a:lnTo>
                  <a:pt x="20938" y="7751"/>
                </a:lnTo>
                <a:lnTo>
                  <a:pt x="20370" y="7808"/>
                </a:lnTo>
                <a:lnTo>
                  <a:pt x="19802" y="7902"/>
                </a:lnTo>
                <a:lnTo>
                  <a:pt x="19233" y="8016"/>
                </a:lnTo>
                <a:lnTo>
                  <a:pt x="18665" y="8149"/>
                </a:lnTo>
                <a:lnTo>
                  <a:pt x="18115" y="8300"/>
                </a:lnTo>
                <a:lnTo>
                  <a:pt x="17547" y="8452"/>
                </a:lnTo>
                <a:lnTo>
                  <a:pt x="16997" y="8660"/>
                </a:lnTo>
                <a:lnTo>
                  <a:pt x="16467" y="8869"/>
                </a:lnTo>
                <a:lnTo>
                  <a:pt x="15917" y="9096"/>
                </a:lnTo>
                <a:lnTo>
                  <a:pt x="15387" y="9342"/>
                </a:lnTo>
                <a:lnTo>
                  <a:pt x="14875" y="9608"/>
                </a:lnTo>
                <a:lnTo>
                  <a:pt x="14363" y="9911"/>
                </a:lnTo>
                <a:lnTo>
                  <a:pt x="13852" y="10214"/>
                </a:lnTo>
                <a:lnTo>
                  <a:pt x="13359" y="10536"/>
                </a:lnTo>
                <a:lnTo>
                  <a:pt x="12885" y="10896"/>
                </a:lnTo>
                <a:lnTo>
                  <a:pt x="12506" y="11161"/>
                </a:lnTo>
                <a:lnTo>
                  <a:pt x="12146" y="11446"/>
                </a:lnTo>
                <a:lnTo>
                  <a:pt x="11824" y="11749"/>
                </a:lnTo>
                <a:lnTo>
                  <a:pt x="11521" y="12071"/>
                </a:lnTo>
                <a:lnTo>
                  <a:pt x="11218" y="12393"/>
                </a:lnTo>
                <a:lnTo>
                  <a:pt x="10953" y="12734"/>
                </a:lnTo>
                <a:lnTo>
                  <a:pt x="10706" y="13094"/>
                </a:lnTo>
                <a:lnTo>
                  <a:pt x="10479" y="13454"/>
                </a:lnTo>
                <a:lnTo>
                  <a:pt x="10271" y="13852"/>
                </a:lnTo>
                <a:lnTo>
                  <a:pt x="10100" y="14250"/>
                </a:lnTo>
                <a:lnTo>
                  <a:pt x="9929" y="14648"/>
                </a:lnTo>
                <a:lnTo>
                  <a:pt x="9797" y="15065"/>
                </a:lnTo>
                <a:lnTo>
                  <a:pt x="9664" y="15501"/>
                </a:lnTo>
                <a:lnTo>
                  <a:pt x="9569" y="15955"/>
                </a:lnTo>
                <a:lnTo>
                  <a:pt x="9494" y="16410"/>
                </a:lnTo>
                <a:lnTo>
                  <a:pt x="9437" y="16884"/>
                </a:lnTo>
                <a:lnTo>
                  <a:pt x="9096" y="16694"/>
                </a:lnTo>
                <a:lnTo>
                  <a:pt x="8755" y="16543"/>
                </a:lnTo>
                <a:lnTo>
                  <a:pt x="8414" y="16410"/>
                </a:lnTo>
                <a:lnTo>
                  <a:pt x="8091" y="16296"/>
                </a:lnTo>
                <a:lnTo>
                  <a:pt x="7750" y="16221"/>
                </a:lnTo>
                <a:lnTo>
                  <a:pt x="7409" y="16164"/>
                </a:lnTo>
                <a:lnTo>
                  <a:pt x="7068" y="16126"/>
                </a:lnTo>
                <a:lnTo>
                  <a:pt x="6746" y="16126"/>
                </a:lnTo>
                <a:lnTo>
                  <a:pt x="6424" y="16145"/>
                </a:lnTo>
                <a:lnTo>
                  <a:pt x="6083" y="16183"/>
                </a:lnTo>
                <a:lnTo>
                  <a:pt x="5761" y="16240"/>
                </a:lnTo>
                <a:lnTo>
                  <a:pt x="5439" y="16315"/>
                </a:lnTo>
                <a:lnTo>
                  <a:pt x="5136" y="16410"/>
                </a:lnTo>
                <a:lnTo>
                  <a:pt x="4813" y="16524"/>
                </a:lnTo>
                <a:lnTo>
                  <a:pt x="4510" y="16637"/>
                </a:lnTo>
                <a:lnTo>
                  <a:pt x="4207" y="16789"/>
                </a:lnTo>
                <a:lnTo>
                  <a:pt x="3923" y="16960"/>
                </a:lnTo>
                <a:lnTo>
                  <a:pt x="3639" y="17130"/>
                </a:lnTo>
                <a:lnTo>
                  <a:pt x="3354" y="17320"/>
                </a:lnTo>
                <a:lnTo>
                  <a:pt x="3089" y="17528"/>
                </a:lnTo>
                <a:lnTo>
                  <a:pt x="2824" y="17755"/>
                </a:lnTo>
                <a:lnTo>
                  <a:pt x="2578" y="17983"/>
                </a:lnTo>
                <a:lnTo>
                  <a:pt x="2331" y="18210"/>
                </a:lnTo>
                <a:lnTo>
                  <a:pt x="2085" y="18475"/>
                </a:lnTo>
                <a:lnTo>
                  <a:pt x="1876" y="18722"/>
                </a:lnTo>
                <a:lnTo>
                  <a:pt x="1649" y="18987"/>
                </a:lnTo>
                <a:lnTo>
                  <a:pt x="1460" y="19271"/>
                </a:lnTo>
                <a:lnTo>
                  <a:pt x="1270" y="19556"/>
                </a:lnTo>
                <a:lnTo>
                  <a:pt x="1081" y="19840"/>
                </a:lnTo>
                <a:lnTo>
                  <a:pt x="910" y="20124"/>
                </a:lnTo>
                <a:lnTo>
                  <a:pt x="758" y="20427"/>
                </a:lnTo>
                <a:lnTo>
                  <a:pt x="626" y="20711"/>
                </a:lnTo>
                <a:lnTo>
                  <a:pt x="417" y="21242"/>
                </a:lnTo>
                <a:lnTo>
                  <a:pt x="247" y="21791"/>
                </a:lnTo>
                <a:lnTo>
                  <a:pt x="95" y="22341"/>
                </a:lnTo>
                <a:lnTo>
                  <a:pt x="1" y="22909"/>
                </a:lnTo>
                <a:lnTo>
                  <a:pt x="51066" y="22909"/>
                </a:lnTo>
                <a:lnTo>
                  <a:pt x="51066" y="2388"/>
                </a:lnTo>
                <a:lnTo>
                  <a:pt x="50441" y="2009"/>
                </a:lnTo>
                <a:lnTo>
                  <a:pt x="49797" y="1668"/>
                </a:lnTo>
                <a:lnTo>
                  <a:pt x="49134" y="1346"/>
                </a:lnTo>
                <a:lnTo>
                  <a:pt x="48470" y="1062"/>
                </a:lnTo>
                <a:lnTo>
                  <a:pt x="47807" y="797"/>
                </a:lnTo>
                <a:lnTo>
                  <a:pt x="47106" y="569"/>
                </a:lnTo>
                <a:lnTo>
                  <a:pt x="46424" y="380"/>
                </a:lnTo>
                <a:lnTo>
                  <a:pt x="45723" y="228"/>
                </a:lnTo>
                <a:lnTo>
                  <a:pt x="45003" y="114"/>
                </a:lnTo>
                <a:lnTo>
                  <a:pt x="44283" y="39"/>
                </a:lnTo>
                <a:lnTo>
                  <a:pt x="43563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1159109" y="2848273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title" idx="2"/>
          </p:nvPr>
        </p:nvSpPr>
        <p:spPr>
          <a:xfrm>
            <a:off x="5242291" y="2848273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1"/>
          </p:nvPr>
        </p:nvSpPr>
        <p:spPr>
          <a:xfrm>
            <a:off x="5203291" y="3206526"/>
            <a:ext cx="2820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3"/>
          </p:nvPr>
        </p:nvSpPr>
        <p:spPr>
          <a:xfrm>
            <a:off x="1120109" y="3206526"/>
            <a:ext cx="2820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289300" y="171831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7217233" y="66975"/>
            <a:ext cx="234273" cy="234304"/>
          </a:xfrm>
          <a:custGeom>
            <a:avLst/>
            <a:gdLst/>
            <a:ahLst/>
            <a:cxnLst/>
            <a:rect l="l" t="t" r="r" b="b"/>
            <a:pathLst>
              <a:path w="12648" h="12648" extrusionOk="0">
                <a:moveTo>
                  <a:pt x="6315" y="0"/>
                </a:moveTo>
                <a:lnTo>
                  <a:pt x="4834" y="4834"/>
                </a:lnTo>
                <a:lnTo>
                  <a:pt x="0" y="6333"/>
                </a:lnTo>
                <a:lnTo>
                  <a:pt x="4834" y="7813"/>
                </a:lnTo>
                <a:lnTo>
                  <a:pt x="6315" y="12647"/>
                </a:lnTo>
                <a:lnTo>
                  <a:pt x="7814" y="7813"/>
                </a:lnTo>
                <a:lnTo>
                  <a:pt x="12648" y="6333"/>
                </a:lnTo>
                <a:lnTo>
                  <a:pt x="7814" y="4834"/>
                </a:lnTo>
                <a:lnTo>
                  <a:pt x="63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1107200" y="1453906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3777775" y="157038"/>
            <a:ext cx="453825" cy="207500"/>
          </a:xfrm>
          <a:custGeom>
            <a:avLst/>
            <a:gdLst/>
            <a:ahLst/>
            <a:cxnLst/>
            <a:rect l="l" t="t" r="r" b="b"/>
            <a:pathLst>
              <a:path w="18153" h="8300" extrusionOk="0">
                <a:moveTo>
                  <a:pt x="10100" y="0"/>
                </a:moveTo>
                <a:lnTo>
                  <a:pt x="9626" y="19"/>
                </a:lnTo>
                <a:lnTo>
                  <a:pt x="9152" y="95"/>
                </a:lnTo>
                <a:lnTo>
                  <a:pt x="8697" y="171"/>
                </a:lnTo>
                <a:lnTo>
                  <a:pt x="8262" y="303"/>
                </a:lnTo>
                <a:lnTo>
                  <a:pt x="7845" y="474"/>
                </a:lnTo>
                <a:lnTo>
                  <a:pt x="7428" y="663"/>
                </a:lnTo>
                <a:lnTo>
                  <a:pt x="7049" y="891"/>
                </a:lnTo>
                <a:lnTo>
                  <a:pt x="6670" y="1137"/>
                </a:lnTo>
                <a:lnTo>
                  <a:pt x="6329" y="1421"/>
                </a:lnTo>
                <a:lnTo>
                  <a:pt x="6007" y="1725"/>
                </a:lnTo>
                <a:lnTo>
                  <a:pt x="5704" y="2047"/>
                </a:lnTo>
                <a:lnTo>
                  <a:pt x="5419" y="2388"/>
                </a:lnTo>
                <a:lnTo>
                  <a:pt x="5173" y="2767"/>
                </a:lnTo>
                <a:lnTo>
                  <a:pt x="4946" y="3165"/>
                </a:lnTo>
                <a:lnTo>
                  <a:pt x="4756" y="3563"/>
                </a:lnTo>
                <a:lnTo>
                  <a:pt x="4605" y="3998"/>
                </a:lnTo>
                <a:lnTo>
                  <a:pt x="4377" y="3942"/>
                </a:lnTo>
                <a:lnTo>
                  <a:pt x="4131" y="3904"/>
                </a:lnTo>
                <a:lnTo>
                  <a:pt x="3885" y="3866"/>
                </a:lnTo>
                <a:lnTo>
                  <a:pt x="3619" y="3866"/>
                </a:lnTo>
                <a:lnTo>
                  <a:pt x="3259" y="3885"/>
                </a:lnTo>
                <a:lnTo>
                  <a:pt x="2899" y="3942"/>
                </a:lnTo>
                <a:lnTo>
                  <a:pt x="2539" y="4017"/>
                </a:lnTo>
                <a:lnTo>
                  <a:pt x="2217" y="4150"/>
                </a:lnTo>
                <a:lnTo>
                  <a:pt x="1895" y="4302"/>
                </a:lnTo>
                <a:lnTo>
                  <a:pt x="1592" y="4472"/>
                </a:lnTo>
                <a:lnTo>
                  <a:pt x="1308" y="4681"/>
                </a:lnTo>
                <a:lnTo>
                  <a:pt x="1061" y="4927"/>
                </a:lnTo>
                <a:lnTo>
                  <a:pt x="815" y="5173"/>
                </a:lnTo>
                <a:lnTo>
                  <a:pt x="607" y="5457"/>
                </a:lnTo>
                <a:lnTo>
                  <a:pt x="436" y="5761"/>
                </a:lnTo>
                <a:lnTo>
                  <a:pt x="284" y="6083"/>
                </a:lnTo>
                <a:lnTo>
                  <a:pt x="152" y="6405"/>
                </a:lnTo>
                <a:lnTo>
                  <a:pt x="57" y="6765"/>
                </a:lnTo>
                <a:lnTo>
                  <a:pt x="19" y="7125"/>
                </a:lnTo>
                <a:lnTo>
                  <a:pt x="0" y="7485"/>
                </a:lnTo>
                <a:lnTo>
                  <a:pt x="0" y="7693"/>
                </a:lnTo>
                <a:lnTo>
                  <a:pt x="19" y="7902"/>
                </a:lnTo>
                <a:lnTo>
                  <a:pt x="76" y="8300"/>
                </a:lnTo>
                <a:lnTo>
                  <a:pt x="18039" y="8300"/>
                </a:lnTo>
                <a:lnTo>
                  <a:pt x="18096" y="8110"/>
                </a:lnTo>
                <a:lnTo>
                  <a:pt x="18134" y="7902"/>
                </a:lnTo>
                <a:lnTo>
                  <a:pt x="18153" y="7712"/>
                </a:lnTo>
                <a:lnTo>
                  <a:pt x="18153" y="7485"/>
                </a:lnTo>
                <a:lnTo>
                  <a:pt x="18153" y="7239"/>
                </a:lnTo>
                <a:lnTo>
                  <a:pt x="18115" y="6992"/>
                </a:lnTo>
                <a:lnTo>
                  <a:pt x="18058" y="6746"/>
                </a:lnTo>
                <a:lnTo>
                  <a:pt x="17982" y="6500"/>
                </a:lnTo>
                <a:lnTo>
                  <a:pt x="17868" y="6272"/>
                </a:lnTo>
                <a:lnTo>
                  <a:pt x="17755" y="6064"/>
                </a:lnTo>
                <a:lnTo>
                  <a:pt x="17622" y="5855"/>
                </a:lnTo>
                <a:lnTo>
                  <a:pt x="17471" y="5666"/>
                </a:lnTo>
                <a:lnTo>
                  <a:pt x="17300" y="5495"/>
                </a:lnTo>
                <a:lnTo>
                  <a:pt x="17129" y="5344"/>
                </a:lnTo>
                <a:lnTo>
                  <a:pt x="16921" y="5192"/>
                </a:lnTo>
                <a:lnTo>
                  <a:pt x="16713" y="5078"/>
                </a:lnTo>
                <a:lnTo>
                  <a:pt x="16504" y="4965"/>
                </a:lnTo>
                <a:lnTo>
                  <a:pt x="16277" y="4870"/>
                </a:lnTo>
                <a:lnTo>
                  <a:pt x="16030" y="4813"/>
                </a:lnTo>
                <a:lnTo>
                  <a:pt x="15784" y="4756"/>
                </a:lnTo>
                <a:lnTo>
                  <a:pt x="15727" y="4510"/>
                </a:lnTo>
                <a:lnTo>
                  <a:pt x="15670" y="4264"/>
                </a:lnTo>
                <a:lnTo>
                  <a:pt x="15519" y="3790"/>
                </a:lnTo>
                <a:lnTo>
                  <a:pt x="15329" y="3316"/>
                </a:lnTo>
                <a:lnTo>
                  <a:pt x="15083" y="2880"/>
                </a:lnTo>
                <a:lnTo>
                  <a:pt x="14818" y="2464"/>
                </a:lnTo>
                <a:lnTo>
                  <a:pt x="14515" y="2066"/>
                </a:lnTo>
                <a:lnTo>
                  <a:pt x="14192" y="1706"/>
                </a:lnTo>
                <a:lnTo>
                  <a:pt x="13832" y="1365"/>
                </a:lnTo>
                <a:lnTo>
                  <a:pt x="13435" y="1061"/>
                </a:lnTo>
                <a:lnTo>
                  <a:pt x="13018" y="796"/>
                </a:lnTo>
                <a:lnTo>
                  <a:pt x="12582" y="569"/>
                </a:lnTo>
                <a:lnTo>
                  <a:pt x="12108" y="379"/>
                </a:lnTo>
                <a:lnTo>
                  <a:pt x="11634" y="209"/>
                </a:lnTo>
                <a:lnTo>
                  <a:pt x="11388" y="152"/>
                </a:lnTo>
                <a:lnTo>
                  <a:pt x="11142" y="95"/>
                </a:lnTo>
                <a:lnTo>
                  <a:pt x="10877" y="57"/>
                </a:lnTo>
                <a:lnTo>
                  <a:pt x="10630" y="38"/>
                </a:lnTo>
                <a:lnTo>
                  <a:pt x="10365" y="19"/>
                </a:lnTo>
                <a:lnTo>
                  <a:pt x="101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5803100" y="157038"/>
            <a:ext cx="453825" cy="207500"/>
          </a:xfrm>
          <a:custGeom>
            <a:avLst/>
            <a:gdLst/>
            <a:ahLst/>
            <a:cxnLst/>
            <a:rect l="l" t="t" r="r" b="b"/>
            <a:pathLst>
              <a:path w="18153" h="8300" extrusionOk="0">
                <a:moveTo>
                  <a:pt x="10100" y="0"/>
                </a:moveTo>
                <a:lnTo>
                  <a:pt x="9626" y="19"/>
                </a:lnTo>
                <a:lnTo>
                  <a:pt x="9152" y="95"/>
                </a:lnTo>
                <a:lnTo>
                  <a:pt x="8697" y="171"/>
                </a:lnTo>
                <a:lnTo>
                  <a:pt x="8262" y="303"/>
                </a:lnTo>
                <a:lnTo>
                  <a:pt x="7845" y="474"/>
                </a:lnTo>
                <a:lnTo>
                  <a:pt x="7428" y="663"/>
                </a:lnTo>
                <a:lnTo>
                  <a:pt x="7049" y="891"/>
                </a:lnTo>
                <a:lnTo>
                  <a:pt x="6670" y="1137"/>
                </a:lnTo>
                <a:lnTo>
                  <a:pt x="6329" y="1421"/>
                </a:lnTo>
                <a:lnTo>
                  <a:pt x="6007" y="1725"/>
                </a:lnTo>
                <a:lnTo>
                  <a:pt x="5704" y="2047"/>
                </a:lnTo>
                <a:lnTo>
                  <a:pt x="5419" y="2388"/>
                </a:lnTo>
                <a:lnTo>
                  <a:pt x="5173" y="2767"/>
                </a:lnTo>
                <a:lnTo>
                  <a:pt x="4946" y="3165"/>
                </a:lnTo>
                <a:lnTo>
                  <a:pt x="4756" y="3563"/>
                </a:lnTo>
                <a:lnTo>
                  <a:pt x="4605" y="3998"/>
                </a:lnTo>
                <a:lnTo>
                  <a:pt x="4377" y="3942"/>
                </a:lnTo>
                <a:lnTo>
                  <a:pt x="4131" y="3904"/>
                </a:lnTo>
                <a:lnTo>
                  <a:pt x="3885" y="3866"/>
                </a:lnTo>
                <a:lnTo>
                  <a:pt x="3619" y="3866"/>
                </a:lnTo>
                <a:lnTo>
                  <a:pt x="3259" y="3885"/>
                </a:lnTo>
                <a:lnTo>
                  <a:pt x="2899" y="3942"/>
                </a:lnTo>
                <a:lnTo>
                  <a:pt x="2539" y="4017"/>
                </a:lnTo>
                <a:lnTo>
                  <a:pt x="2217" y="4150"/>
                </a:lnTo>
                <a:lnTo>
                  <a:pt x="1895" y="4302"/>
                </a:lnTo>
                <a:lnTo>
                  <a:pt x="1592" y="4472"/>
                </a:lnTo>
                <a:lnTo>
                  <a:pt x="1308" y="4681"/>
                </a:lnTo>
                <a:lnTo>
                  <a:pt x="1061" y="4927"/>
                </a:lnTo>
                <a:lnTo>
                  <a:pt x="815" y="5173"/>
                </a:lnTo>
                <a:lnTo>
                  <a:pt x="607" y="5457"/>
                </a:lnTo>
                <a:lnTo>
                  <a:pt x="436" y="5761"/>
                </a:lnTo>
                <a:lnTo>
                  <a:pt x="284" y="6083"/>
                </a:lnTo>
                <a:lnTo>
                  <a:pt x="152" y="6405"/>
                </a:lnTo>
                <a:lnTo>
                  <a:pt x="57" y="6765"/>
                </a:lnTo>
                <a:lnTo>
                  <a:pt x="19" y="7125"/>
                </a:lnTo>
                <a:lnTo>
                  <a:pt x="0" y="7485"/>
                </a:lnTo>
                <a:lnTo>
                  <a:pt x="0" y="7693"/>
                </a:lnTo>
                <a:lnTo>
                  <a:pt x="19" y="7902"/>
                </a:lnTo>
                <a:lnTo>
                  <a:pt x="76" y="8300"/>
                </a:lnTo>
                <a:lnTo>
                  <a:pt x="18039" y="8300"/>
                </a:lnTo>
                <a:lnTo>
                  <a:pt x="18096" y="8110"/>
                </a:lnTo>
                <a:lnTo>
                  <a:pt x="18134" y="7902"/>
                </a:lnTo>
                <a:lnTo>
                  <a:pt x="18153" y="7712"/>
                </a:lnTo>
                <a:lnTo>
                  <a:pt x="18153" y="7485"/>
                </a:lnTo>
                <a:lnTo>
                  <a:pt x="18153" y="7239"/>
                </a:lnTo>
                <a:lnTo>
                  <a:pt x="18115" y="6992"/>
                </a:lnTo>
                <a:lnTo>
                  <a:pt x="18058" y="6746"/>
                </a:lnTo>
                <a:lnTo>
                  <a:pt x="17982" y="6500"/>
                </a:lnTo>
                <a:lnTo>
                  <a:pt x="17868" y="6272"/>
                </a:lnTo>
                <a:lnTo>
                  <a:pt x="17755" y="6064"/>
                </a:lnTo>
                <a:lnTo>
                  <a:pt x="17622" y="5855"/>
                </a:lnTo>
                <a:lnTo>
                  <a:pt x="17471" y="5666"/>
                </a:lnTo>
                <a:lnTo>
                  <a:pt x="17300" y="5495"/>
                </a:lnTo>
                <a:lnTo>
                  <a:pt x="17129" y="5344"/>
                </a:lnTo>
                <a:lnTo>
                  <a:pt x="16921" y="5192"/>
                </a:lnTo>
                <a:lnTo>
                  <a:pt x="16713" y="5078"/>
                </a:lnTo>
                <a:lnTo>
                  <a:pt x="16504" y="4965"/>
                </a:lnTo>
                <a:lnTo>
                  <a:pt x="16277" y="4870"/>
                </a:lnTo>
                <a:lnTo>
                  <a:pt x="16030" y="4813"/>
                </a:lnTo>
                <a:lnTo>
                  <a:pt x="15784" y="4756"/>
                </a:lnTo>
                <a:lnTo>
                  <a:pt x="15727" y="4510"/>
                </a:lnTo>
                <a:lnTo>
                  <a:pt x="15670" y="4264"/>
                </a:lnTo>
                <a:lnTo>
                  <a:pt x="15519" y="3790"/>
                </a:lnTo>
                <a:lnTo>
                  <a:pt x="15329" y="3316"/>
                </a:lnTo>
                <a:lnTo>
                  <a:pt x="15083" y="2880"/>
                </a:lnTo>
                <a:lnTo>
                  <a:pt x="14818" y="2464"/>
                </a:lnTo>
                <a:lnTo>
                  <a:pt x="14515" y="2066"/>
                </a:lnTo>
                <a:lnTo>
                  <a:pt x="14192" y="1706"/>
                </a:lnTo>
                <a:lnTo>
                  <a:pt x="13832" y="1365"/>
                </a:lnTo>
                <a:lnTo>
                  <a:pt x="13435" y="1061"/>
                </a:lnTo>
                <a:lnTo>
                  <a:pt x="13018" y="796"/>
                </a:lnTo>
                <a:lnTo>
                  <a:pt x="12582" y="569"/>
                </a:lnTo>
                <a:lnTo>
                  <a:pt x="12108" y="379"/>
                </a:lnTo>
                <a:lnTo>
                  <a:pt x="11634" y="209"/>
                </a:lnTo>
                <a:lnTo>
                  <a:pt x="11388" y="152"/>
                </a:lnTo>
                <a:lnTo>
                  <a:pt x="11142" y="95"/>
                </a:lnTo>
                <a:lnTo>
                  <a:pt x="10877" y="57"/>
                </a:lnTo>
                <a:lnTo>
                  <a:pt x="10630" y="38"/>
                </a:lnTo>
                <a:lnTo>
                  <a:pt x="10365" y="19"/>
                </a:lnTo>
                <a:lnTo>
                  <a:pt x="101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-468729" y="4346032"/>
            <a:ext cx="9956325" cy="1030350"/>
          </a:xfrm>
          <a:custGeom>
            <a:avLst/>
            <a:gdLst/>
            <a:ahLst/>
            <a:cxnLst/>
            <a:rect l="l" t="t" r="r" b="b"/>
            <a:pathLst>
              <a:path w="398253" h="41214" extrusionOk="0">
                <a:moveTo>
                  <a:pt x="15835" y="27924"/>
                </a:moveTo>
                <a:cubicBezTo>
                  <a:pt x="22235" y="24568"/>
                  <a:pt x="34880" y="13562"/>
                  <a:pt x="48149" y="11064"/>
                </a:cubicBezTo>
                <a:cubicBezTo>
                  <a:pt x="61418" y="8566"/>
                  <a:pt x="79527" y="11922"/>
                  <a:pt x="95450" y="12937"/>
                </a:cubicBezTo>
                <a:cubicBezTo>
                  <a:pt x="111373" y="13952"/>
                  <a:pt x="126281" y="18557"/>
                  <a:pt x="143687" y="17152"/>
                </a:cubicBezTo>
                <a:cubicBezTo>
                  <a:pt x="161093" y="15747"/>
                  <a:pt x="178655" y="4898"/>
                  <a:pt x="199886" y="4508"/>
                </a:cubicBezTo>
                <a:cubicBezTo>
                  <a:pt x="221117" y="4118"/>
                  <a:pt x="251480" y="14421"/>
                  <a:pt x="271071" y="14811"/>
                </a:cubicBezTo>
                <a:cubicBezTo>
                  <a:pt x="290663" y="15201"/>
                  <a:pt x="300810" y="9269"/>
                  <a:pt x="317435" y="6849"/>
                </a:cubicBezTo>
                <a:cubicBezTo>
                  <a:pt x="334060" y="4429"/>
                  <a:pt x="358413" y="-878"/>
                  <a:pt x="370823" y="293"/>
                </a:cubicBezTo>
                <a:cubicBezTo>
                  <a:pt x="383234" y="1464"/>
                  <a:pt x="388386" y="7552"/>
                  <a:pt x="391898" y="13874"/>
                </a:cubicBezTo>
                <a:cubicBezTo>
                  <a:pt x="395411" y="20196"/>
                  <a:pt x="394318" y="34090"/>
                  <a:pt x="391898" y="38227"/>
                </a:cubicBezTo>
                <a:cubicBezTo>
                  <a:pt x="389478" y="42364"/>
                  <a:pt x="415002" y="38383"/>
                  <a:pt x="377380" y="38695"/>
                </a:cubicBezTo>
                <a:cubicBezTo>
                  <a:pt x="339758" y="39007"/>
                  <a:pt x="226970" y="39788"/>
                  <a:pt x="166166" y="40100"/>
                </a:cubicBezTo>
                <a:cubicBezTo>
                  <a:pt x="105362" y="40412"/>
                  <a:pt x="38627" y="42051"/>
                  <a:pt x="12557" y="40568"/>
                </a:cubicBezTo>
                <a:cubicBezTo>
                  <a:pt x="-13513" y="39085"/>
                  <a:pt x="9201" y="33309"/>
                  <a:pt x="9747" y="31202"/>
                </a:cubicBezTo>
                <a:cubicBezTo>
                  <a:pt x="10293" y="29095"/>
                  <a:pt x="9435" y="31280"/>
                  <a:pt x="15835" y="2792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</p:sp>
      <p:grpSp>
        <p:nvGrpSpPr>
          <p:cNvPr id="165" name="Google Shape;165;p5"/>
          <p:cNvGrpSpPr/>
          <p:nvPr/>
        </p:nvGrpSpPr>
        <p:grpSpPr>
          <a:xfrm>
            <a:off x="8093624" y="3852574"/>
            <a:ext cx="745923" cy="742920"/>
            <a:chOff x="778525" y="3588975"/>
            <a:chExt cx="1073425" cy="1068950"/>
          </a:xfrm>
        </p:grpSpPr>
        <p:sp>
          <p:nvSpPr>
            <p:cNvPr id="166" name="Google Shape;166;p5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5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" name="Google Shape;180;p5"/>
          <p:cNvGrpSpPr/>
          <p:nvPr/>
        </p:nvGrpSpPr>
        <p:grpSpPr>
          <a:xfrm>
            <a:off x="340274" y="4151774"/>
            <a:ext cx="745923" cy="742920"/>
            <a:chOff x="778525" y="3588975"/>
            <a:chExt cx="1073425" cy="1068950"/>
          </a:xfrm>
        </p:grpSpPr>
        <p:sp>
          <p:nvSpPr>
            <p:cNvPr id="181" name="Google Shape;181;p5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5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/>
          <p:nvPr/>
        </p:nvSpPr>
        <p:spPr>
          <a:xfrm rot="5400000" flipH="1">
            <a:off x="-573902" y="3267160"/>
            <a:ext cx="1984431" cy="889639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7"/>
          <p:cNvSpPr/>
          <p:nvPr/>
        </p:nvSpPr>
        <p:spPr>
          <a:xfrm flipH="1">
            <a:off x="5690311" y="2648689"/>
            <a:ext cx="3487039" cy="1563273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7"/>
          <p:cNvSpPr txBox="1">
            <a:spLocks noGrp="1"/>
          </p:cNvSpPr>
          <p:nvPr>
            <p:ph type="body" idx="1"/>
          </p:nvPr>
        </p:nvSpPr>
        <p:spPr>
          <a:xfrm>
            <a:off x="742350" y="1520550"/>
            <a:ext cx="4611300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7"/>
          <p:cNvSpPr/>
          <p:nvPr/>
        </p:nvSpPr>
        <p:spPr>
          <a:xfrm>
            <a:off x="5160069" y="3650948"/>
            <a:ext cx="4476425" cy="1450400"/>
          </a:xfrm>
          <a:custGeom>
            <a:avLst/>
            <a:gdLst/>
            <a:ahLst/>
            <a:cxnLst/>
            <a:rect l="l" t="t" r="r" b="b"/>
            <a:pathLst>
              <a:path w="179057" h="58016" extrusionOk="0">
                <a:moveTo>
                  <a:pt x="97" y="53532"/>
                </a:moveTo>
                <a:cubicBezTo>
                  <a:pt x="-681" y="45470"/>
                  <a:pt x="24708" y="16475"/>
                  <a:pt x="39559" y="7706"/>
                </a:cubicBezTo>
                <a:cubicBezTo>
                  <a:pt x="54410" y="-1063"/>
                  <a:pt x="73291" y="-568"/>
                  <a:pt x="89203" y="917"/>
                </a:cubicBezTo>
                <a:cubicBezTo>
                  <a:pt x="105115" y="2402"/>
                  <a:pt x="121240" y="12797"/>
                  <a:pt x="135030" y="16616"/>
                </a:cubicBezTo>
                <a:cubicBezTo>
                  <a:pt x="148820" y="20435"/>
                  <a:pt x="164803" y="19516"/>
                  <a:pt x="171945" y="23830"/>
                </a:cubicBezTo>
                <a:cubicBezTo>
                  <a:pt x="179088" y="28144"/>
                  <a:pt x="180219" y="37762"/>
                  <a:pt x="177885" y="42500"/>
                </a:cubicBezTo>
                <a:cubicBezTo>
                  <a:pt x="175551" y="47238"/>
                  <a:pt x="180220" y="49996"/>
                  <a:pt x="157943" y="52259"/>
                </a:cubicBezTo>
                <a:cubicBezTo>
                  <a:pt x="135667" y="54522"/>
                  <a:pt x="70534" y="55866"/>
                  <a:pt x="44226" y="56078"/>
                </a:cubicBezTo>
                <a:cubicBezTo>
                  <a:pt x="17918" y="56290"/>
                  <a:pt x="875" y="61594"/>
                  <a:pt x="97" y="53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rgbClr val="72B57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79" name="Google Shape;279;p7"/>
          <p:cNvSpPr/>
          <p:nvPr/>
        </p:nvSpPr>
        <p:spPr>
          <a:xfrm>
            <a:off x="-578948" y="4160494"/>
            <a:ext cx="10674425" cy="1772150"/>
          </a:xfrm>
          <a:custGeom>
            <a:avLst/>
            <a:gdLst/>
            <a:ahLst/>
            <a:cxnLst/>
            <a:rect l="l" t="t" r="r" b="b"/>
            <a:pathLst>
              <a:path w="426977" h="70886" extrusionOk="0">
                <a:moveTo>
                  <a:pt x="402779" y="13631"/>
                </a:moveTo>
                <a:cubicBezTo>
                  <a:pt x="395849" y="3589"/>
                  <a:pt x="379654" y="4791"/>
                  <a:pt x="366288" y="2599"/>
                </a:cubicBezTo>
                <a:cubicBezTo>
                  <a:pt x="352922" y="407"/>
                  <a:pt x="338283" y="-442"/>
                  <a:pt x="322583" y="477"/>
                </a:cubicBezTo>
                <a:cubicBezTo>
                  <a:pt x="306883" y="1396"/>
                  <a:pt x="288780" y="5498"/>
                  <a:pt x="272090" y="8115"/>
                </a:cubicBezTo>
                <a:cubicBezTo>
                  <a:pt x="255400" y="10732"/>
                  <a:pt x="236801" y="15046"/>
                  <a:pt x="222445" y="16177"/>
                </a:cubicBezTo>
                <a:cubicBezTo>
                  <a:pt x="208089" y="17309"/>
                  <a:pt x="201866" y="15541"/>
                  <a:pt x="185954" y="14904"/>
                </a:cubicBezTo>
                <a:cubicBezTo>
                  <a:pt x="170042" y="14268"/>
                  <a:pt x="144088" y="11227"/>
                  <a:pt x="126974" y="12358"/>
                </a:cubicBezTo>
                <a:cubicBezTo>
                  <a:pt x="109860" y="13490"/>
                  <a:pt x="97413" y="20632"/>
                  <a:pt x="83269" y="21693"/>
                </a:cubicBezTo>
                <a:cubicBezTo>
                  <a:pt x="69125" y="22754"/>
                  <a:pt x="54204" y="20350"/>
                  <a:pt x="42111" y="18723"/>
                </a:cubicBezTo>
                <a:cubicBezTo>
                  <a:pt x="30018" y="17097"/>
                  <a:pt x="17005" y="9388"/>
                  <a:pt x="10711" y="11934"/>
                </a:cubicBezTo>
                <a:cubicBezTo>
                  <a:pt x="4417" y="14480"/>
                  <a:pt x="3852" y="26007"/>
                  <a:pt x="4347" y="33998"/>
                </a:cubicBezTo>
                <a:cubicBezTo>
                  <a:pt x="4842" y="41989"/>
                  <a:pt x="-10362" y="53800"/>
                  <a:pt x="13682" y="59882"/>
                </a:cubicBezTo>
                <a:cubicBezTo>
                  <a:pt x="37727" y="65964"/>
                  <a:pt x="82916" y="69995"/>
                  <a:pt x="148614" y="70490"/>
                </a:cubicBezTo>
                <a:cubicBezTo>
                  <a:pt x="214312" y="70985"/>
                  <a:pt x="365510" y="72329"/>
                  <a:pt x="407871" y="62852"/>
                </a:cubicBezTo>
                <a:cubicBezTo>
                  <a:pt x="450232" y="53376"/>
                  <a:pt x="409710" y="23673"/>
                  <a:pt x="402779" y="1363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80" name="Google Shape;280;p7"/>
          <p:cNvSpPr/>
          <p:nvPr/>
        </p:nvSpPr>
        <p:spPr>
          <a:xfrm>
            <a:off x="8668725" y="1621131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7"/>
          <p:cNvSpPr/>
          <p:nvPr/>
        </p:nvSpPr>
        <p:spPr>
          <a:xfrm>
            <a:off x="6844150" y="72381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"/>
          <p:cNvSpPr/>
          <p:nvPr/>
        </p:nvSpPr>
        <p:spPr>
          <a:xfrm>
            <a:off x="8286850" y="717364"/>
            <a:ext cx="611683" cy="279336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5285350" y="130350"/>
            <a:ext cx="423803" cy="193537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29375" y="613381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129375" y="1241214"/>
            <a:ext cx="611683" cy="279336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"/>
          <p:cNvSpPr txBox="1">
            <a:spLocks noGrp="1"/>
          </p:cNvSpPr>
          <p:nvPr>
            <p:ph type="title"/>
          </p:nvPr>
        </p:nvSpPr>
        <p:spPr>
          <a:xfrm>
            <a:off x="4102200" y="1782566"/>
            <a:ext cx="34923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9"/>
          <p:cNvSpPr txBox="1">
            <a:spLocks noGrp="1"/>
          </p:cNvSpPr>
          <p:nvPr>
            <p:ph type="subTitle" idx="1"/>
          </p:nvPr>
        </p:nvSpPr>
        <p:spPr>
          <a:xfrm>
            <a:off x="3720000" y="2799760"/>
            <a:ext cx="429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9"/>
          <p:cNvSpPr/>
          <p:nvPr/>
        </p:nvSpPr>
        <p:spPr>
          <a:xfrm>
            <a:off x="-822545" y="3075792"/>
            <a:ext cx="10535450" cy="2626225"/>
          </a:xfrm>
          <a:custGeom>
            <a:avLst/>
            <a:gdLst/>
            <a:ahLst/>
            <a:cxnLst/>
            <a:rect l="l" t="t" r="r" b="b"/>
            <a:pathLst>
              <a:path w="421418" h="105049" extrusionOk="0">
                <a:moveTo>
                  <a:pt x="32478" y="21801"/>
                </a:moveTo>
                <a:cubicBezTo>
                  <a:pt x="38772" y="8930"/>
                  <a:pt x="45065" y="2919"/>
                  <a:pt x="61755" y="585"/>
                </a:cubicBezTo>
                <a:cubicBezTo>
                  <a:pt x="78445" y="-1749"/>
                  <a:pt x="108996" y="3839"/>
                  <a:pt x="132616" y="7799"/>
                </a:cubicBezTo>
                <a:cubicBezTo>
                  <a:pt x="156236" y="11759"/>
                  <a:pt x="180352" y="20953"/>
                  <a:pt x="203477" y="24347"/>
                </a:cubicBezTo>
                <a:cubicBezTo>
                  <a:pt x="226602" y="27742"/>
                  <a:pt x="249515" y="28166"/>
                  <a:pt x="271367" y="28166"/>
                </a:cubicBezTo>
                <a:cubicBezTo>
                  <a:pt x="293219" y="28166"/>
                  <a:pt x="313304" y="24559"/>
                  <a:pt x="334590" y="24347"/>
                </a:cubicBezTo>
                <a:cubicBezTo>
                  <a:pt x="355877" y="24135"/>
                  <a:pt x="386781" y="26115"/>
                  <a:pt x="399086" y="26893"/>
                </a:cubicBezTo>
                <a:cubicBezTo>
                  <a:pt x="411391" y="27671"/>
                  <a:pt x="405309" y="18123"/>
                  <a:pt x="408421" y="29014"/>
                </a:cubicBezTo>
                <a:cubicBezTo>
                  <a:pt x="411533" y="39905"/>
                  <a:pt x="428718" y="80003"/>
                  <a:pt x="417756" y="92237"/>
                </a:cubicBezTo>
                <a:cubicBezTo>
                  <a:pt x="406795" y="104472"/>
                  <a:pt x="408280" y="100653"/>
                  <a:pt x="342652" y="102421"/>
                </a:cubicBezTo>
                <a:cubicBezTo>
                  <a:pt x="277025" y="104189"/>
                  <a:pt x="77101" y="106947"/>
                  <a:pt x="23991" y="102845"/>
                </a:cubicBezTo>
                <a:cubicBezTo>
                  <a:pt x="-29119" y="98743"/>
                  <a:pt x="22577" y="91318"/>
                  <a:pt x="23991" y="77811"/>
                </a:cubicBezTo>
                <a:cubicBezTo>
                  <a:pt x="25406" y="64304"/>
                  <a:pt x="26184" y="34672"/>
                  <a:pt x="32478" y="218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349" name="Google Shape;349;p9"/>
          <p:cNvSpPr/>
          <p:nvPr/>
        </p:nvSpPr>
        <p:spPr>
          <a:xfrm rot="10800000">
            <a:off x="6994511" y="-11"/>
            <a:ext cx="2182839" cy="978588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9"/>
          <p:cNvSpPr/>
          <p:nvPr/>
        </p:nvSpPr>
        <p:spPr>
          <a:xfrm rot="10800000" flipH="1">
            <a:off x="-11700" y="-65"/>
            <a:ext cx="1984431" cy="889639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9"/>
          <p:cNvSpPr/>
          <p:nvPr/>
        </p:nvSpPr>
        <p:spPr>
          <a:xfrm>
            <a:off x="8651975" y="1318706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9"/>
          <p:cNvSpPr/>
          <p:nvPr/>
        </p:nvSpPr>
        <p:spPr>
          <a:xfrm>
            <a:off x="239725" y="1503506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9"/>
          <p:cNvGrpSpPr/>
          <p:nvPr/>
        </p:nvGrpSpPr>
        <p:grpSpPr>
          <a:xfrm flipH="1">
            <a:off x="5054217" y="3538394"/>
            <a:ext cx="611638" cy="609195"/>
            <a:chOff x="778525" y="3588975"/>
            <a:chExt cx="1073425" cy="1068950"/>
          </a:xfrm>
        </p:grpSpPr>
        <p:sp>
          <p:nvSpPr>
            <p:cNvPr id="354" name="Google Shape;354;p9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" name="Google Shape;355;p9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356" name="Google Shape;356;p9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8" name="Google Shape;368;p9"/>
          <p:cNvGrpSpPr/>
          <p:nvPr/>
        </p:nvGrpSpPr>
        <p:grpSpPr>
          <a:xfrm flipH="1">
            <a:off x="8400979" y="3563956"/>
            <a:ext cx="560435" cy="558099"/>
            <a:chOff x="778525" y="3588975"/>
            <a:chExt cx="1073425" cy="1068950"/>
          </a:xfrm>
        </p:grpSpPr>
        <p:sp>
          <p:nvSpPr>
            <p:cNvPr id="369" name="Google Shape;369;p9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9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371" name="Google Shape;371;p9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9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9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3" name="Google Shape;383;p9"/>
          <p:cNvGrpSpPr/>
          <p:nvPr/>
        </p:nvGrpSpPr>
        <p:grpSpPr>
          <a:xfrm>
            <a:off x="6568247" y="3563961"/>
            <a:ext cx="930353" cy="829089"/>
            <a:chOff x="2236010" y="3967511"/>
            <a:chExt cx="930353" cy="829089"/>
          </a:xfrm>
        </p:grpSpPr>
        <p:sp>
          <p:nvSpPr>
            <p:cNvPr id="384" name="Google Shape;384;p9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9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386" name="Google Shape;386;p9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1"/>
          <p:cNvSpPr/>
          <p:nvPr/>
        </p:nvSpPr>
        <p:spPr>
          <a:xfrm>
            <a:off x="1975713" y="3934630"/>
            <a:ext cx="6315125" cy="1065875"/>
          </a:xfrm>
          <a:custGeom>
            <a:avLst/>
            <a:gdLst/>
            <a:ahLst/>
            <a:cxnLst/>
            <a:rect l="l" t="t" r="r" b="b"/>
            <a:pathLst>
              <a:path w="252605" h="42635" extrusionOk="0">
                <a:moveTo>
                  <a:pt x="9511" y="19272"/>
                </a:moveTo>
                <a:cubicBezTo>
                  <a:pt x="18492" y="12554"/>
                  <a:pt x="45790" y="1592"/>
                  <a:pt x="68067" y="177"/>
                </a:cubicBezTo>
                <a:cubicBezTo>
                  <a:pt x="90344" y="-1237"/>
                  <a:pt x="120258" y="9371"/>
                  <a:pt x="143171" y="10785"/>
                </a:cubicBezTo>
                <a:cubicBezTo>
                  <a:pt x="166084" y="12200"/>
                  <a:pt x="187653" y="5977"/>
                  <a:pt x="205545" y="8664"/>
                </a:cubicBezTo>
                <a:cubicBezTo>
                  <a:pt x="223437" y="11351"/>
                  <a:pt x="245714" y="22312"/>
                  <a:pt x="250523" y="26909"/>
                </a:cubicBezTo>
                <a:cubicBezTo>
                  <a:pt x="255332" y="31506"/>
                  <a:pt x="252291" y="33840"/>
                  <a:pt x="234399" y="36244"/>
                </a:cubicBezTo>
                <a:cubicBezTo>
                  <a:pt x="216507" y="38649"/>
                  <a:pt x="179874" y="40629"/>
                  <a:pt x="143171" y="41336"/>
                </a:cubicBezTo>
                <a:cubicBezTo>
                  <a:pt x="106468" y="42043"/>
                  <a:pt x="36456" y="44164"/>
                  <a:pt x="14179" y="40487"/>
                </a:cubicBezTo>
                <a:cubicBezTo>
                  <a:pt x="-8098" y="36810"/>
                  <a:pt x="530" y="25990"/>
                  <a:pt x="9511" y="1927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400" name="Google Shape;400;p11"/>
          <p:cNvSpPr txBox="1">
            <a:spLocks noGrp="1"/>
          </p:cNvSpPr>
          <p:nvPr>
            <p:ph type="title" hasCustomPrompt="1"/>
          </p:nvPr>
        </p:nvSpPr>
        <p:spPr>
          <a:xfrm>
            <a:off x="713250" y="1623451"/>
            <a:ext cx="77175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1" name="Google Shape;401;p11"/>
          <p:cNvSpPr txBox="1">
            <a:spLocks noGrp="1"/>
          </p:cNvSpPr>
          <p:nvPr>
            <p:ph type="subTitle" idx="1"/>
          </p:nvPr>
        </p:nvSpPr>
        <p:spPr>
          <a:xfrm>
            <a:off x="2139150" y="2984664"/>
            <a:ext cx="4865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2" name="Google Shape;402;p11"/>
          <p:cNvSpPr/>
          <p:nvPr/>
        </p:nvSpPr>
        <p:spPr>
          <a:xfrm>
            <a:off x="-926614" y="4094418"/>
            <a:ext cx="10857100" cy="1393775"/>
          </a:xfrm>
          <a:custGeom>
            <a:avLst/>
            <a:gdLst/>
            <a:ahLst/>
            <a:cxnLst/>
            <a:rect l="l" t="t" r="r" b="b"/>
            <a:pathLst>
              <a:path w="434284" h="55751" extrusionOk="0">
                <a:moveTo>
                  <a:pt x="36924" y="40460"/>
                </a:moveTo>
                <a:cubicBezTo>
                  <a:pt x="47532" y="31620"/>
                  <a:pt x="69525" y="6585"/>
                  <a:pt x="90387" y="1847"/>
                </a:cubicBezTo>
                <a:cubicBezTo>
                  <a:pt x="111249" y="-2891"/>
                  <a:pt x="135648" y="10829"/>
                  <a:pt x="162097" y="12031"/>
                </a:cubicBezTo>
                <a:cubicBezTo>
                  <a:pt x="188546" y="13233"/>
                  <a:pt x="219025" y="8920"/>
                  <a:pt x="249081" y="9061"/>
                </a:cubicBezTo>
                <a:cubicBezTo>
                  <a:pt x="279137" y="9203"/>
                  <a:pt x="320225" y="14365"/>
                  <a:pt x="342431" y="12880"/>
                </a:cubicBezTo>
                <a:cubicBezTo>
                  <a:pt x="364637" y="11395"/>
                  <a:pt x="369940" y="-1052"/>
                  <a:pt x="382316" y="150"/>
                </a:cubicBezTo>
                <a:cubicBezTo>
                  <a:pt x="394692" y="1352"/>
                  <a:pt x="410746" y="12314"/>
                  <a:pt x="416686" y="20093"/>
                </a:cubicBezTo>
                <a:cubicBezTo>
                  <a:pt x="422627" y="27872"/>
                  <a:pt x="420646" y="41309"/>
                  <a:pt x="417959" y="46825"/>
                </a:cubicBezTo>
                <a:cubicBezTo>
                  <a:pt x="415272" y="52341"/>
                  <a:pt x="465765" y="51846"/>
                  <a:pt x="400562" y="53190"/>
                </a:cubicBezTo>
                <a:cubicBezTo>
                  <a:pt x="335359" y="54534"/>
                  <a:pt x="87346" y="57009"/>
                  <a:pt x="26740" y="54887"/>
                </a:cubicBezTo>
                <a:cubicBezTo>
                  <a:pt x="-33866" y="52765"/>
                  <a:pt x="26316" y="49300"/>
                  <a:pt x="36924" y="4046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403" name="Google Shape;403;p11"/>
          <p:cNvSpPr/>
          <p:nvPr/>
        </p:nvSpPr>
        <p:spPr>
          <a:xfrm rot="-5400000" flipH="1">
            <a:off x="7740312" y="547385"/>
            <a:ext cx="1984431" cy="889639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1"/>
          <p:cNvSpPr/>
          <p:nvPr/>
        </p:nvSpPr>
        <p:spPr>
          <a:xfrm rot="10800000" flipH="1">
            <a:off x="-32" y="-11"/>
            <a:ext cx="2182839" cy="978588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1"/>
          <p:cNvSpPr/>
          <p:nvPr/>
        </p:nvSpPr>
        <p:spPr>
          <a:xfrm>
            <a:off x="242275" y="1216101"/>
            <a:ext cx="611683" cy="279336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1"/>
          <p:cNvSpPr/>
          <p:nvPr/>
        </p:nvSpPr>
        <p:spPr>
          <a:xfrm>
            <a:off x="2250925" y="274893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1"/>
          <p:cNvGrpSpPr/>
          <p:nvPr/>
        </p:nvGrpSpPr>
        <p:grpSpPr>
          <a:xfrm>
            <a:off x="5609717" y="960465"/>
            <a:ext cx="611648" cy="365223"/>
            <a:chOff x="4504125" y="1762525"/>
            <a:chExt cx="985575" cy="588500"/>
          </a:xfrm>
        </p:grpSpPr>
        <p:sp>
          <p:nvSpPr>
            <p:cNvPr id="408" name="Google Shape;408;p11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340274" y="4227961"/>
            <a:ext cx="745923" cy="742920"/>
            <a:chOff x="778525" y="3588975"/>
            <a:chExt cx="1073425" cy="1068950"/>
          </a:xfrm>
        </p:grpSpPr>
        <p:sp>
          <p:nvSpPr>
            <p:cNvPr id="413" name="Google Shape;413;p11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11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415" name="Google Shape;415;p11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1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1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1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1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1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7" name="Google Shape;427;p11"/>
          <p:cNvGrpSpPr/>
          <p:nvPr/>
        </p:nvGrpSpPr>
        <p:grpSpPr>
          <a:xfrm flipH="1">
            <a:off x="8430767" y="3990219"/>
            <a:ext cx="611638" cy="609195"/>
            <a:chOff x="778525" y="3588975"/>
            <a:chExt cx="1073425" cy="1068950"/>
          </a:xfrm>
        </p:grpSpPr>
        <p:sp>
          <p:nvSpPr>
            <p:cNvPr id="428" name="Google Shape;428;p11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9" name="Google Shape;429;p11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430" name="Google Shape;430;p11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2" name="Google Shape;442;p11"/>
          <p:cNvSpPr/>
          <p:nvPr/>
        </p:nvSpPr>
        <p:spPr>
          <a:xfrm>
            <a:off x="8430775" y="1567074"/>
            <a:ext cx="439416" cy="200667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11"/>
          <p:cNvGrpSpPr/>
          <p:nvPr/>
        </p:nvGrpSpPr>
        <p:grpSpPr>
          <a:xfrm>
            <a:off x="4623167" y="1130190"/>
            <a:ext cx="611648" cy="365223"/>
            <a:chOff x="4504125" y="1762525"/>
            <a:chExt cx="985575" cy="588500"/>
          </a:xfrm>
        </p:grpSpPr>
        <p:sp>
          <p:nvSpPr>
            <p:cNvPr id="444" name="Google Shape;444;p11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11"/>
          <p:cNvSpPr/>
          <p:nvPr/>
        </p:nvSpPr>
        <p:spPr>
          <a:xfrm>
            <a:off x="2885350" y="289939"/>
            <a:ext cx="611683" cy="279336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1"/>
          <p:cNvSpPr/>
          <p:nvPr/>
        </p:nvSpPr>
        <p:spPr>
          <a:xfrm>
            <a:off x="7004850" y="209249"/>
            <a:ext cx="439416" cy="200667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1"/>
          <p:cNvSpPr/>
          <p:nvPr/>
        </p:nvSpPr>
        <p:spPr>
          <a:xfrm>
            <a:off x="8658075" y="2279793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1"/>
          <p:cNvSpPr/>
          <p:nvPr/>
        </p:nvSpPr>
        <p:spPr>
          <a:xfrm>
            <a:off x="5978250" y="100468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11"/>
          <p:cNvGrpSpPr/>
          <p:nvPr/>
        </p:nvGrpSpPr>
        <p:grpSpPr>
          <a:xfrm flipH="1">
            <a:off x="5852754" y="4368506"/>
            <a:ext cx="560435" cy="558099"/>
            <a:chOff x="778525" y="3588975"/>
            <a:chExt cx="1073425" cy="1068950"/>
          </a:xfrm>
        </p:grpSpPr>
        <p:sp>
          <p:nvSpPr>
            <p:cNvPr id="453" name="Google Shape;453;p11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4" name="Google Shape;454;p11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455" name="Google Shape;455;p11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7" name="Google Shape;467;p11"/>
          <p:cNvGrpSpPr/>
          <p:nvPr/>
        </p:nvGrpSpPr>
        <p:grpSpPr>
          <a:xfrm>
            <a:off x="3716660" y="4097499"/>
            <a:ext cx="930353" cy="829089"/>
            <a:chOff x="2236010" y="3967511"/>
            <a:chExt cx="930353" cy="829089"/>
          </a:xfrm>
        </p:grpSpPr>
        <p:sp>
          <p:nvSpPr>
            <p:cNvPr id="468" name="Google Shape;468;p11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11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7" name="Google Shape;477;p11"/>
          <p:cNvGrpSpPr/>
          <p:nvPr/>
        </p:nvGrpSpPr>
        <p:grpSpPr>
          <a:xfrm>
            <a:off x="4404691" y="4681785"/>
            <a:ext cx="518113" cy="461719"/>
            <a:chOff x="2236010" y="3967511"/>
            <a:chExt cx="930353" cy="829089"/>
          </a:xfrm>
        </p:grpSpPr>
        <p:sp>
          <p:nvSpPr>
            <p:cNvPr id="478" name="Google Shape;478;p11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9" name="Google Shape;479;p11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480" name="Google Shape;480;p11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7" name="Google Shape;487;p11"/>
          <p:cNvSpPr/>
          <p:nvPr/>
        </p:nvSpPr>
        <p:spPr>
          <a:xfrm>
            <a:off x="173375" y="2471412"/>
            <a:ext cx="439416" cy="200667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1"/>
          <p:cNvSpPr/>
          <p:nvPr/>
        </p:nvSpPr>
        <p:spPr>
          <a:xfrm>
            <a:off x="242275" y="3295281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3"/>
          <p:cNvSpPr/>
          <p:nvPr/>
        </p:nvSpPr>
        <p:spPr>
          <a:xfrm>
            <a:off x="0" y="3481880"/>
            <a:ext cx="3722131" cy="1668667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3"/>
          <p:cNvSpPr/>
          <p:nvPr/>
        </p:nvSpPr>
        <p:spPr>
          <a:xfrm>
            <a:off x="-213960" y="4163467"/>
            <a:ext cx="2127975" cy="1027050"/>
          </a:xfrm>
          <a:custGeom>
            <a:avLst/>
            <a:gdLst/>
            <a:ahLst/>
            <a:cxnLst/>
            <a:rect l="l" t="t" r="r" b="b"/>
            <a:pathLst>
              <a:path w="85119" h="41082" extrusionOk="0">
                <a:moveTo>
                  <a:pt x="7049" y="1040"/>
                </a:moveTo>
                <a:cubicBezTo>
                  <a:pt x="14464" y="-3253"/>
                  <a:pt x="34212" y="7831"/>
                  <a:pt x="44515" y="9938"/>
                </a:cubicBezTo>
                <a:cubicBezTo>
                  <a:pt x="54818" y="12046"/>
                  <a:pt x="62233" y="11890"/>
                  <a:pt x="68867" y="13685"/>
                </a:cubicBezTo>
                <a:cubicBezTo>
                  <a:pt x="75502" y="15480"/>
                  <a:pt x="88381" y="17510"/>
                  <a:pt x="84322" y="20710"/>
                </a:cubicBezTo>
                <a:cubicBezTo>
                  <a:pt x="80263" y="23910"/>
                  <a:pt x="57394" y="29608"/>
                  <a:pt x="44515" y="32886"/>
                </a:cubicBezTo>
                <a:cubicBezTo>
                  <a:pt x="31636" y="36164"/>
                  <a:pt x="14464" y="39911"/>
                  <a:pt x="7049" y="40379"/>
                </a:cubicBezTo>
                <a:cubicBezTo>
                  <a:pt x="-366" y="40847"/>
                  <a:pt x="24" y="42253"/>
                  <a:pt x="24" y="35696"/>
                </a:cubicBezTo>
                <a:cubicBezTo>
                  <a:pt x="24" y="29140"/>
                  <a:pt x="-366" y="5333"/>
                  <a:pt x="7049" y="1040"/>
                </a:cubicBezTo>
                <a:close/>
              </a:path>
            </a:pathLst>
          </a:custGeom>
          <a:gradFill>
            <a:gsLst>
              <a:gs pos="0">
                <a:srgbClr val="61B065"/>
              </a:gs>
              <a:gs pos="100000">
                <a:srgbClr val="345A36"/>
              </a:gs>
            </a:gsLst>
            <a:lin ang="5400012" scaled="0"/>
          </a:gradFill>
          <a:ln>
            <a:noFill/>
          </a:ln>
        </p:spPr>
      </p:sp>
      <p:sp>
        <p:nvSpPr>
          <p:cNvPr id="493" name="Google Shape;493;p13"/>
          <p:cNvSpPr txBox="1">
            <a:spLocks noGrp="1"/>
          </p:cNvSpPr>
          <p:nvPr>
            <p:ph type="title"/>
          </p:nvPr>
        </p:nvSpPr>
        <p:spPr>
          <a:xfrm>
            <a:off x="1825992" y="1559032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"/>
          </p:nvPr>
        </p:nvSpPr>
        <p:spPr>
          <a:xfrm>
            <a:off x="1825982" y="1916950"/>
            <a:ext cx="260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3"/>
          <p:cNvSpPr txBox="1">
            <a:spLocks noGrp="1"/>
          </p:cNvSpPr>
          <p:nvPr>
            <p:ph type="title" idx="2"/>
          </p:nvPr>
        </p:nvSpPr>
        <p:spPr>
          <a:xfrm>
            <a:off x="5578932" y="1559034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3"/>
          </p:nvPr>
        </p:nvSpPr>
        <p:spPr>
          <a:xfrm>
            <a:off x="5578932" y="1916951"/>
            <a:ext cx="260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title" idx="4"/>
          </p:nvPr>
        </p:nvSpPr>
        <p:spPr>
          <a:xfrm>
            <a:off x="1825992" y="325173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5"/>
          </p:nvPr>
        </p:nvSpPr>
        <p:spPr>
          <a:xfrm>
            <a:off x="1825982" y="3603751"/>
            <a:ext cx="260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title" idx="6"/>
          </p:nvPr>
        </p:nvSpPr>
        <p:spPr>
          <a:xfrm>
            <a:off x="5578932" y="3230516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subTitle" idx="7"/>
          </p:nvPr>
        </p:nvSpPr>
        <p:spPr>
          <a:xfrm>
            <a:off x="5578932" y="3582529"/>
            <a:ext cx="260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8" hasCustomPrompt="1"/>
          </p:nvPr>
        </p:nvSpPr>
        <p:spPr>
          <a:xfrm>
            <a:off x="992409" y="17565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9" hasCustomPrompt="1"/>
          </p:nvPr>
        </p:nvSpPr>
        <p:spPr>
          <a:xfrm>
            <a:off x="992420" y="34329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13" hasCustomPrompt="1"/>
          </p:nvPr>
        </p:nvSpPr>
        <p:spPr>
          <a:xfrm>
            <a:off x="4741176" y="17565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title" idx="14" hasCustomPrompt="1"/>
          </p:nvPr>
        </p:nvSpPr>
        <p:spPr>
          <a:xfrm>
            <a:off x="4741176" y="34329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5" name="Google Shape;505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13"/>
          <p:cNvSpPr/>
          <p:nvPr/>
        </p:nvSpPr>
        <p:spPr>
          <a:xfrm>
            <a:off x="5693347" y="3580850"/>
            <a:ext cx="3487110" cy="1564409"/>
          </a:xfrm>
          <a:custGeom>
            <a:avLst/>
            <a:gdLst/>
            <a:ahLst/>
            <a:cxnLst/>
            <a:rect l="l" t="t" r="r" b="b"/>
            <a:pathLst>
              <a:path w="51067" h="22910" extrusionOk="0">
                <a:moveTo>
                  <a:pt x="43203" y="1"/>
                </a:moveTo>
                <a:lnTo>
                  <a:pt x="42843" y="20"/>
                </a:lnTo>
                <a:lnTo>
                  <a:pt x="42483" y="39"/>
                </a:lnTo>
                <a:lnTo>
                  <a:pt x="42123" y="77"/>
                </a:lnTo>
                <a:lnTo>
                  <a:pt x="41763" y="133"/>
                </a:lnTo>
                <a:lnTo>
                  <a:pt x="41384" y="190"/>
                </a:lnTo>
                <a:lnTo>
                  <a:pt x="41024" y="266"/>
                </a:lnTo>
                <a:lnTo>
                  <a:pt x="40664" y="342"/>
                </a:lnTo>
                <a:lnTo>
                  <a:pt x="40285" y="437"/>
                </a:lnTo>
                <a:lnTo>
                  <a:pt x="39925" y="550"/>
                </a:lnTo>
                <a:lnTo>
                  <a:pt x="39508" y="702"/>
                </a:lnTo>
                <a:lnTo>
                  <a:pt x="39072" y="835"/>
                </a:lnTo>
                <a:lnTo>
                  <a:pt x="38655" y="1005"/>
                </a:lnTo>
                <a:lnTo>
                  <a:pt x="38257" y="1176"/>
                </a:lnTo>
                <a:lnTo>
                  <a:pt x="37859" y="1346"/>
                </a:lnTo>
                <a:lnTo>
                  <a:pt x="37461" y="1536"/>
                </a:lnTo>
                <a:lnTo>
                  <a:pt x="37063" y="1744"/>
                </a:lnTo>
                <a:lnTo>
                  <a:pt x="36684" y="1952"/>
                </a:lnTo>
                <a:lnTo>
                  <a:pt x="36324" y="2180"/>
                </a:lnTo>
                <a:lnTo>
                  <a:pt x="35946" y="2407"/>
                </a:lnTo>
                <a:lnTo>
                  <a:pt x="35585" y="2654"/>
                </a:lnTo>
                <a:lnTo>
                  <a:pt x="35244" y="2919"/>
                </a:lnTo>
                <a:lnTo>
                  <a:pt x="34903" y="3165"/>
                </a:lnTo>
                <a:lnTo>
                  <a:pt x="34562" y="3449"/>
                </a:lnTo>
                <a:lnTo>
                  <a:pt x="34240" y="3734"/>
                </a:lnTo>
                <a:lnTo>
                  <a:pt x="33937" y="4018"/>
                </a:lnTo>
                <a:lnTo>
                  <a:pt x="33615" y="4321"/>
                </a:lnTo>
                <a:lnTo>
                  <a:pt x="33331" y="4624"/>
                </a:lnTo>
                <a:lnTo>
                  <a:pt x="33046" y="4946"/>
                </a:lnTo>
                <a:lnTo>
                  <a:pt x="32762" y="5268"/>
                </a:lnTo>
                <a:lnTo>
                  <a:pt x="32497" y="5610"/>
                </a:lnTo>
                <a:lnTo>
                  <a:pt x="32232" y="5951"/>
                </a:lnTo>
                <a:lnTo>
                  <a:pt x="31985" y="6311"/>
                </a:lnTo>
                <a:lnTo>
                  <a:pt x="31739" y="6671"/>
                </a:lnTo>
                <a:lnTo>
                  <a:pt x="31512" y="7050"/>
                </a:lnTo>
                <a:lnTo>
                  <a:pt x="31303" y="7429"/>
                </a:lnTo>
                <a:lnTo>
                  <a:pt x="31095" y="7808"/>
                </a:lnTo>
                <a:lnTo>
                  <a:pt x="30905" y="8205"/>
                </a:lnTo>
                <a:lnTo>
                  <a:pt x="30716" y="8622"/>
                </a:lnTo>
                <a:lnTo>
                  <a:pt x="30545" y="9020"/>
                </a:lnTo>
                <a:lnTo>
                  <a:pt x="30375" y="9437"/>
                </a:lnTo>
                <a:lnTo>
                  <a:pt x="30223" y="9873"/>
                </a:lnTo>
                <a:lnTo>
                  <a:pt x="29730" y="9570"/>
                </a:lnTo>
                <a:lnTo>
                  <a:pt x="29238" y="9285"/>
                </a:lnTo>
                <a:lnTo>
                  <a:pt x="28707" y="9039"/>
                </a:lnTo>
                <a:lnTo>
                  <a:pt x="28196" y="8812"/>
                </a:lnTo>
                <a:lnTo>
                  <a:pt x="27665" y="8603"/>
                </a:lnTo>
                <a:lnTo>
                  <a:pt x="27116" y="8414"/>
                </a:lnTo>
                <a:lnTo>
                  <a:pt x="26585" y="8243"/>
                </a:lnTo>
                <a:lnTo>
                  <a:pt x="26036" y="8092"/>
                </a:lnTo>
                <a:lnTo>
                  <a:pt x="25467" y="7978"/>
                </a:lnTo>
                <a:lnTo>
                  <a:pt x="24918" y="7864"/>
                </a:lnTo>
                <a:lnTo>
                  <a:pt x="24349" y="7789"/>
                </a:lnTo>
                <a:lnTo>
                  <a:pt x="23781" y="7732"/>
                </a:lnTo>
                <a:lnTo>
                  <a:pt x="23212" y="7694"/>
                </a:lnTo>
                <a:lnTo>
                  <a:pt x="22644" y="7675"/>
                </a:lnTo>
                <a:lnTo>
                  <a:pt x="22075" y="7675"/>
                </a:lnTo>
                <a:lnTo>
                  <a:pt x="21507" y="7694"/>
                </a:lnTo>
                <a:lnTo>
                  <a:pt x="20938" y="7751"/>
                </a:lnTo>
                <a:lnTo>
                  <a:pt x="20370" y="7808"/>
                </a:lnTo>
                <a:lnTo>
                  <a:pt x="19802" y="7902"/>
                </a:lnTo>
                <a:lnTo>
                  <a:pt x="19233" y="8016"/>
                </a:lnTo>
                <a:lnTo>
                  <a:pt x="18665" y="8149"/>
                </a:lnTo>
                <a:lnTo>
                  <a:pt x="18115" y="8300"/>
                </a:lnTo>
                <a:lnTo>
                  <a:pt x="17547" y="8452"/>
                </a:lnTo>
                <a:lnTo>
                  <a:pt x="16997" y="8660"/>
                </a:lnTo>
                <a:lnTo>
                  <a:pt x="16467" y="8869"/>
                </a:lnTo>
                <a:lnTo>
                  <a:pt x="15917" y="9096"/>
                </a:lnTo>
                <a:lnTo>
                  <a:pt x="15387" y="9342"/>
                </a:lnTo>
                <a:lnTo>
                  <a:pt x="14875" y="9608"/>
                </a:lnTo>
                <a:lnTo>
                  <a:pt x="14363" y="9911"/>
                </a:lnTo>
                <a:lnTo>
                  <a:pt x="13852" y="10214"/>
                </a:lnTo>
                <a:lnTo>
                  <a:pt x="13359" y="10536"/>
                </a:lnTo>
                <a:lnTo>
                  <a:pt x="12885" y="10896"/>
                </a:lnTo>
                <a:lnTo>
                  <a:pt x="12506" y="11161"/>
                </a:lnTo>
                <a:lnTo>
                  <a:pt x="12146" y="11446"/>
                </a:lnTo>
                <a:lnTo>
                  <a:pt x="11824" y="11749"/>
                </a:lnTo>
                <a:lnTo>
                  <a:pt x="11521" y="12071"/>
                </a:lnTo>
                <a:lnTo>
                  <a:pt x="11218" y="12393"/>
                </a:lnTo>
                <a:lnTo>
                  <a:pt x="10953" y="12734"/>
                </a:lnTo>
                <a:lnTo>
                  <a:pt x="10706" y="13094"/>
                </a:lnTo>
                <a:lnTo>
                  <a:pt x="10479" y="13454"/>
                </a:lnTo>
                <a:lnTo>
                  <a:pt x="10271" y="13852"/>
                </a:lnTo>
                <a:lnTo>
                  <a:pt x="10100" y="14250"/>
                </a:lnTo>
                <a:lnTo>
                  <a:pt x="9929" y="14648"/>
                </a:lnTo>
                <a:lnTo>
                  <a:pt x="9797" y="15065"/>
                </a:lnTo>
                <a:lnTo>
                  <a:pt x="9664" y="15501"/>
                </a:lnTo>
                <a:lnTo>
                  <a:pt x="9569" y="15955"/>
                </a:lnTo>
                <a:lnTo>
                  <a:pt x="9494" y="16410"/>
                </a:lnTo>
                <a:lnTo>
                  <a:pt x="9437" y="16884"/>
                </a:lnTo>
                <a:lnTo>
                  <a:pt x="9096" y="16694"/>
                </a:lnTo>
                <a:lnTo>
                  <a:pt x="8755" y="16543"/>
                </a:lnTo>
                <a:lnTo>
                  <a:pt x="8414" y="16410"/>
                </a:lnTo>
                <a:lnTo>
                  <a:pt x="8091" y="16296"/>
                </a:lnTo>
                <a:lnTo>
                  <a:pt x="7750" y="16221"/>
                </a:lnTo>
                <a:lnTo>
                  <a:pt x="7409" y="16164"/>
                </a:lnTo>
                <a:lnTo>
                  <a:pt x="7068" y="16126"/>
                </a:lnTo>
                <a:lnTo>
                  <a:pt x="6746" y="16126"/>
                </a:lnTo>
                <a:lnTo>
                  <a:pt x="6424" y="16145"/>
                </a:lnTo>
                <a:lnTo>
                  <a:pt x="6083" y="16183"/>
                </a:lnTo>
                <a:lnTo>
                  <a:pt x="5761" y="16240"/>
                </a:lnTo>
                <a:lnTo>
                  <a:pt x="5439" y="16315"/>
                </a:lnTo>
                <a:lnTo>
                  <a:pt x="5136" y="16410"/>
                </a:lnTo>
                <a:lnTo>
                  <a:pt x="4813" y="16524"/>
                </a:lnTo>
                <a:lnTo>
                  <a:pt x="4510" y="16637"/>
                </a:lnTo>
                <a:lnTo>
                  <a:pt x="4207" y="16789"/>
                </a:lnTo>
                <a:lnTo>
                  <a:pt x="3923" y="16960"/>
                </a:lnTo>
                <a:lnTo>
                  <a:pt x="3639" y="17130"/>
                </a:lnTo>
                <a:lnTo>
                  <a:pt x="3354" y="17320"/>
                </a:lnTo>
                <a:lnTo>
                  <a:pt x="3089" y="17528"/>
                </a:lnTo>
                <a:lnTo>
                  <a:pt x="2824" y="17755"/>
                </a:lnTo>
                <a:lnTo>
                  <a:pt x="2578" y="17983"/>
                </a:lnTo>
                <a:lnTo>
                  <a:pt x="2331" y="18210"/>
                </a:lnTo>
                <a:lnTo>
                  <a:pt x="2085" y="18475"/>
                </a:lnTo>
                <a:lnTo>
                  <a:pt x="1876" y="18722"/>
                </a:lnTo>
                <a:lnTo>
                  <a:pt x="1649" y="18987"/>
                </a:lnTo>
                <a:lnTo>
                  <a:pt x="1460" y="19271"/>
                </a:lnTo>
                <a:lnTo>
                  <a:pt x="1270" y="19556"/>
                </a:lnTo>
                <a:lnTo>
                  <a:pt x="1081" y="19840"/>
                </a:lnTo>
                <a:lnTo>
                  <a:pt x="910" y="20124"/>
                </a:lnTo>
                <a:lnTo>
                  <a:pt x="758" y="20427"/>
                </a:lnTo>
                <a:lnTo>
                  <a:pt x="626" y="20711"/>
                </a:lnTo>
                <a:lnTo>
                  <a:pt x="417" y="21242"/>
                </a:lnTo>
                <a:lnTo>
                  <a:pt x="247" y="21791"/>
                </a:lnTo>
                <a:lnTo>
                  <a:pt x="95" y="22341"/>
                </a:lnTo>
                <a:lnTo>
                  <a:pt x="1" y="22909"/>
                </a:lnTo>
                <a:lnTo>
                  <a:pt x="51066" y="22909"/>
                </a:lnTo>
                <a:lnTo>
                  <a:pt x="51066" y="2388"/>
                </a:lnTo>
                <a:lnTo>
                  <a:pt x="50441" y="2009"/>
                </a:lnTo>
                <a:lnTo>
                  <a:pt x="49797" y="1668"/>
                </a:lnTo>
                <a:lnTo>
                  <a:pt x="49134" y="1346"/>
                </a:lnTo>
                <a:lnTo>
                  <a:pt x="48470" y="1062"/>
                </a:lnTo>
                <a:lnTo>
                  <a:pt x="47807" y="797"/>
                </a:lnTo>
                <a:lnTo>
                  <a:pt x="47106" y="569"/>
                </a:lnTo>
                <a:lnTo>
                  <a:pt x="46424" y="380"/>
                </a:lnTo>
                <a:lnTo>
                  <a:pt x="45723" y="228"/>
                </a:lnTo>
                <a:lnTo>
                  <a:pt x="45003" y="114"/>
                </a:lnTo>
                <a:lnTo>
                  <a:pt x="44283" y="39"/>
                </a:lnTo>
                <a:lnTo>
                  <a:pt x="43563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3"/>
          <p:cNvSpPr/>
          <p:nvPr/>
        </p:nvSpPr>
        <p:spPr>
          <a:xfrm>
            <a:off x="-360275" y="4506564"/>
            <a:ext cx="9864550" cy="875200"/>
          </a:xfrm>
          <a:custGeom>
            <a:avLst/>
            <a:gdLst/>
            <a:ahLst/>
            <a:cxnLst/>
            <a:rect l="l" t="t" r="r" b="b"/>
            <a:pathLst>
              <a:path w="394582" h="35008" extrusionOk="0">
                <a:moveTo>
                  <a:pt x="4449" y="28528"/>
                </a:moveTo>
                <a:cubicBezTo>
                  <a:pt x="6322" y="23455"/>
                  <a:pt x="34890" y="8313"/>
                  <a:pt x="53155" y="4176"/>
                </a:cubicBezTo>
                <a:cubicBezTo>
                  <a:pt x="71420" y="39"/>
                  <a:pt x="93119" y="2536"/>
                  <a:pt x="114037" y="3707"/>
                </a:cubicBezTo>
                <a:cubicBezTo>
                  <a:pt x="134955" y="4878"/>
                  <a:pt x="156498" y="10966"/>
                  <a:pt x="178665" y="11200"/>
                </a:cubicBezTo>
                <a:cubicBezTo>
                  <a:pt x="200832" y="11434"/>
                  <a:pt x="226357" y="5502"/>
                  <a:pt x="247041" y="5112"/>
                </a:cubicBezTo>
                <a:cubicBezTo>
                  <a:pt x="267725" y="4722"/>
                  <a:pt x="285912" y="9562"/>
                  <a:pt x="302771" y="8859"/>
                </a:cubicBezTo>
                <a:cubicBezTo>
                  <a:pt x="319631" y="8157"/>
                  <a:pt x="334617" y="1912"/>
                  <a:pt x="348198" y="897"/>
                </a:cubicBezTo>
                <a:cubicBezTo>
                  <a:pt x="361779" y="-118"/>
                  <a:pt x="376532" y="-663"/>
                  <a:pt x="384259" y="2771"/>
                </a:cubicBezTo>
                <a:cubicBezTo>
                  <a:pt x="391986" y="6206"/>
                  <a:pt x="394640" y="16509"/>
                  <a:pt x="394562" y="21504"/>
                </a:cubicBezTo>
                <a:cubicBezTo>
                  <a:pt x="394484" y="26499"/>
                  <a:pt x="390738" y="30792"/>
                  <a:pt x="383791" y="32743"/>
                </a:cubicBezTo>
                <a:cubicBezTo>
                  <a:pt x="376844" y="34694"/>
                  <a:pt x="409860" y="32900"/>
                  <a:pt x="352881" y="33212"/>
                </a:cubicBezTo>
                <a:cubicBezTo>
                  <a:pt x="295902" y="33524"/>
                  <a:pt x="99987" y="35398"/>
                  <a:pt x="41915" y="34617"/>
                </a:cubicBezTo>
                <a:cubicBezTo>
                  <a:pt x="-16157" y="33836"/>
                  <a:pt x="2576" y="33602"/>
                  <a:pt x="4449" y="2852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</p:sp>
      <p:sp>
        <p:nvSpPr>
          <p:cNvPr id="508" name="Google Shape;508;p13"/>
          <p:cNvSpPr/>
          <p:nvPr/>
        </p:nvSpPr>
        <p:spPr>
          <a:xfrm>
            <a:off x="1073750" y="80331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3"/>
          <p:cNvSpPr/>
          <p:nvPr/>
        </p:nvSpPr>
        <p:spPr>
          <a:xfrm>
            <a:off x="7906475" y="80331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3"/>
          <p:cNvSpPr/>
          <p:nvPr/>
        </p:nvSpPr>
        <p:spPr>
          <a:xfrm>
            <a:off x="8725183" y="2268100"/>
            <a:ext cx="234273" cy="234304"/>
          </a:xfrm>
          <a:custGeom>
            <a:avLst/>
            <a:gdLst/>
            <a:ahLst/>
            <a:cxnLst/>
            <a:rect l="l" t="t" r="r" b="b"/>
            <a:pathLst>
              <a:path w="12648" h="12648" extrusionOk="0">
                <a:moveTo>
                  <a:pt x="6315" y="0"/>
                </a:moveTo>
                <a:lnTo>
                  <a:pt x="4834" y="4834"/>
                </a:lnTo>
                <a:lnTo>
                  <a:pt x="0" y="6333"/>
                </a:lnTo>
                <a:lnTo>
                  <a:pt x="4834" y="7813"/>
                </a:lnTo>
                <a:lnTo>
                  <a:pt x="6315" y="12647"/>
                </a:lnTo>
                <a:lnTo>
                  <a:pt x="7814" y="7813"/>
                </a:lnTo>
                <a:lnTo>
                  <a:pt x="12648" y="6333"/>
                </a:lnTo>
                <a:lnTo>
                  <a:pt x="7814" y="4834"/>
                </a:lnTo>
                <a:lnTo>
                  <a:pt x="63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3"/>
          <p:cNvSpPr/>
          <p:nvPr/>
        </p:nvSpPr>
        <p:spPr>
          <a:xfrm rot="5400000">
            <a:off x="-770263" y="760622"/>
            <a:ext cx="2757428" cy="1236181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3"/>
          <p:cNvSpPr/>
          <p:nvPr/>
        </p:nvSpPr>
        <p:spPr>
          <a:xfrm rot="-5400000" flipH="1">
            <a:off x="7572286" y="602114"/>
            <a:ext cx="2182839" cy="978588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3"/>
          <p:cNvSpPr/>
          <p:nvPr/>
        </p:nvSpPr>
        <p:spPr>
          <a:xfrm>
            <a:off x="2588800" y="29775"/>
            <a:ext cx="857900" cy="391775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6119400" y="121913"/>
            <a:ext cx="453825" cy="207500"/>
          </a:xfrm>
          <a:custGeom>
            <a:avLst/>
            <a:gdLst/>
            <a:ahLst/>
            <a:cxnLst/>
            <a:rect l="l" t="t" r="r" b="b"/>
            <a:pathLst>
              <a:path w="18153" h="8300" extrusionOk="0">
                <a:moveTo>
                  <a:pt x="10100" y="0"/>
                </a:moveTo>
                <a:lnTo>
                  <a:pt x="9626" y="19"/>
                </a:lnTo>
                <a:lnTo>
                  <a:pt x="9152" y="95"/>
                </a:lnTo>
                <a:lnTo>
                  <a:pt x="8697" y="171"/>
                </a:lnTo>
                <a:lnTo>
                  <a:pt x="8262" y="303"/>
                </a:lnTo>
                <a:lnTo>
                  <a:pt x="7845" y="474"/>
                </a:lnTo>
                <a:lnTo>
                  <a:pt x="7428" y="663"/>
                </a:lnTo>
                <a:lnTo>
                  <a:pt x="7049" y="891"/>
                </a:lnTo>
                <a:lnTo>
                  <a:pt x="6670" y="1137"/>
                </a:lnTo>
                <a:lnTo>
                  <a:pt x="6329" y="1421"/>
                </a:lnTo>
                <a:lnTo>
                  <a:pt x="6007" y="1725"/>
                </a:lnTo>
                <a:lnTo>
                  <a:pt x="5704" y="2047"/>
                </a:lnTo>
                <a:lnTo>
                  <a:pt x="5419" y="2388"/>
                </a:lnTo>
                <a:lnTo>
                  <a:pt x="5173" y="2767"/>
                </a:lnTo>
                <a:lnTo>
                  <a:pt x="4946" y="3165"/>
                </a:lnTo>
                <a:lnTo>
                  <a:pt x="4756" y="3563"/>
                </a:lnTo>
                <a:lnTo>
                  <a:pt x="4605" y="3998"/>
                </a:lnTo>
                <a:lnTo>
                  <a:pt x="4377" y="3942"/>
                </a:lnTo>
                <a:lnTo>
                  <a:pt x="4131" y="3904"/>
                </a:lnTo>
                <a:lnTo>
                  <a:pt x="3885" y="3866"/>
                </a:lnTo>
                <a:lnTo>
                  <a:pt x="3619" y="3866"/>
                </a:lnTo>
                <a:lnTo>
                  <a:pt x="3259" y="3885"/>
                </a:lnTo>
                <a:lnTo>
                  <a:pt x="2899" y="3942"/>
                </a:lnTo>
                <a:lnTo>
                  <a:pt x="2539" y="4017"/>
                </a:lnTo>
                <a:lnTo>
                  <a:pt x="2217" y="4150"/>
                </a:lnTo>
                <a:lnTo>
                  <a:pt x="1895" y="4302"/>
                </a:lnTo>
                <a:lnTo>
                  <a:pt x="1592" y="4472"/>
                </a:lnTo>
                <a:lnTo>
                  <a:pt x="1308" y="4681"/>
                </a:lnTo>
                <a:lnTo>
                  <a:pt x="1061" y="4927"/>
                </a:lnTo>
                <a:lnTo>
                  <a:pt x="815" y="5173"/>
                </a:lnTo>
                <a:lnTo>
                  <a:pt x="607" y="5457"/>
                </a:lnTo>
                <a:lnTo>
                  <a:pt x="436" y="5761"/>
                </a:lnTo>
                <a:lnTo>
                  <a:pt x="284" y="6083"/>
                </a:lnTo>
                <a:lnTo>
                  <a:pt x="152" y="6405"/>
                </a:lnTo>
                <a:lnTo>
                  <a:pt x="57" y="6765"/>
                </a:lnTo>
                <a:lnTo>
                  <a:pt x="19" y="7125"/>
                </a:lnTo>
                <a:lnTo>
                  <a:pt x="0" y="7485"/>
                </a:lnTo>
                <a:lnTo>
                  <a:pt x="0" y="7693"/>
                </a:lnTo>
                <a:lnTo>
                  <a:pt x="19" y="7902"/>
                </a:lnTo>
                <a:lnTo>
                  <a:pt x="76" y="8300"/>
                </a:lnTo>
                <a:lnTo>
                  <a:pt x="18039" y="8300"/>
                </a:lnTo>
                <a:lnTo>
                  <a:pt x="18096" y="8110"/>
                </a:lnTo>
                <a:lnTo>
                  <a:pt x="18134" y="7902"/>
                </a:lnTo>
                <a:lnTo>
                  <a:pt x="18153" y="7712"/>
                </a:lnTo>
                <a:lnTo>
                  <a:pt x="18153" y="7485"/>
                </a:lnTo>
                <a:lnTo>
                  <a:pt x="18153" y="7239"/>
                </a:lnTo>
                <a:lnTo>
                  <a:pt x="18115" y="6992"/>
                </a:lnTo>
                <a:lnTo>
                  <a:pt x="18058" y="6746"/>
                </a:lnTo>
                <a:lnTo>
                  <a:pt x="17982" y="6500"/>
                </a:lnTo>
                <a:lnTo>
                  <a:pt x="17868" y="6272"/>
                </a:lnTo>
                <a:lnTo>
                  <a:pt x="17755" y="6064"/>
                </a:lnTo>
                <a:lnTo>
                  <a:pt x="17622" y="5855"/>
                </a:lnTo>
                <a:lnTo>
                  <a:pt x="17471" y="5666"/>
                </a:lnTo>
                <a:lnTo>
                  <a:pt x="17300" y="5495"/>
                </a:lnTo>
                <a:lnTo>
                  <a:pt x="17129" y="5344"/>
                </a:lnTo>
                <a:lnTo>
                  <a:pt x="16921" y="5192"/>
                </a:lnTo>
                <a:lnTo>
                  <a:pt x="16713" y="5078"/>
                </a:lnTo>
                <a:lnTo>
                  <a:pt x="16504" y="4965"/>
                </a:lnTo>
                <a:lnTo>
                  <a:pt x="16277" y="4870"/>
                </a:lnTo>
                <a:lnTo>
                  <a:pt x="16030" y="4813"/>
                </a:lnTo>
                <a:lnTo>
                  <a:pt x="15784" y="4756"/>
                </a:lnTo>
                <a:lnTo>
                  <a:pt x="15727" y="4510"/>
                </a:lnTo>
                <a:lnTo>
                  <a:pt x="15670" y="4264"/>
                </a:lnTo>
                <a:lnTo>
                  <a:pt x="15519" y="3790"/>
                </a:lnTo>
                <a:lnTo>
                  <a:pt x="15329" y="3316"/>
                </a:lnTo>
                <a:lnTo>
                  <a:pt x="15083" y="2880"/>
                </a:lnTo>
                <a:lnTo>
                  <a:pt x="14818" y="2464"/>
                </a:lnTo>
                <a:lnTo>
                  <a:pt x="14515" y="2066"/>
                </a:lnTo>
                <a:lnTo>
                  <a:pt x="14192" y="1706"/>
                </a:lnTo>
                <a:lnTo>
                  <a:pt x="13832" y="1365"/>
                </a:lnTo>
                <a:lnTo>
                  <a:pt x="13435" y="1061"/>
                </a:lnTo>
                <a:lnTo>
                  <a:pt x="13018" y="796"/>
                </a:lnTo>
                <a:lnTo>
                  <a:pt x="12582" y="569"/>
                </a:lnTo>
                <a:lnTo>
                  <a:pt x="12108" y="379"/>
                </a:lnTo>
                <a:lnTo>
                  <a:pt x="11634" y="209"/>
                </a:lnTo>
                <a:lnTo>
                  <a:pt x="11388" y="152"/>
                </a:lnTo>
                <a:lnTo>
                  <a:pt x="11142" y="95"/>
                </a:lnTo>
                <a:lnTo>
                  <a:pt x="10877" y="57"/>
                </a:lnTo>
                <a:lnTo>
                  <a:pt x="10630" y="38"/>
                </a:lnTo>
                <a:lnTo>
                  <a:pt x="10365" y="19"/>
                </a:lnTo>
                <a:lnTo>
                  <a:pt x="101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13"/>
          <p:cNvGrpSpPr/>
          <p:nvPr/>
        </p:nvGrpSpPr>
        <p:grpSpPr>
          <a:xfrm>
            <a:off x="179905" y="1190052"/>
            <a:ext cx="611648" cy="365223"/>
            <a:chOff x="4504125" y="1762525"/>
            <a:chExt cx="985575" cy="588500"/>
          </a:xfrm>
        </p:grpSpPr>
        <p:sp>
          <p:nvSpPr>
            <p:cNvPr id="516" name="Google Shape;516;p13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13"/>
          <p:cNvGrpSpPr/>
          <p:nvPr/>
        </p:nvGrpSpPr>
        <p:grpSpPr>
          <a:xfrm>
            <a:off x="312294" y="4174224"/>
            <a:ext cx="954263" cy="850396"/>
            <a:chOff x="2236010" y="3967511"/>
            <a:chExt cx="930353" cy="829089"/>
          </a:xfrm>
        </p:grpSpPr>
        <p:sp>
          <p:nvSpPr>
            <p:cNvPr id="521" name="Google Shape;521;p13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2" name="Google Shape;522;p13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523" name="Google Shape;523;p13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0" name="Google Shape;530;p13"/>
          <p:cNvSpPr/>
          <p:nvPr/>
        </p:nvSpPr>
        <p:spPr>
          <a:xfrm>
            <a:off x="312050" y="1690423"/>
            <a:ext cx="234297" cy="234292"/>
          </a:xfrm>
          <a:custGeom>
            <a:avLst/>
            <a:gdLst/>
            <a:ahLst/>
            <a:cxnLst/>
            <a:rect l="l" t="t" r="r" b="b"/>
            <a:pathLst>
              <a:path w="44207" h="44206" extrusionOk="0">
                <a:moveTo>
                  <a:pt x="22179" y="11477"/>
                </a:moveTo>
                <a:lnTo>
                  <a:pt x="22690" y="11496"/>
                </a:lnTo>
                <a:lnTo>
                  <a:pt x="23200" y="11534"/>
                </a:lnTo>
                <a:lnTo>
                  <a:pt x="23711" y="11590"/>
                </a:lnTo>
                <a:lnTo>
                  <a:pt x="24221" y="11685"/>
                </a:lnTo>
                <a:lnTo>
                  <a:pt x="24713" y="11798"/>
                </a:lnTo>
                <a:lnTo>
                  <a:pt x="25204" y="11950"/>
                </a:lnTo>
                <a:lnTo>
                  <a:pt x="25696" y="12101"/>
                </a:lnTo>
                <a:lnTo>
                  <a:pt x="26169" y="12290"/>
                </a:lnTo>
                <a:lnTo>
                  <a:pt x="26641" y="12498"/>
                </a:lnTo>
                <a:lnTo>
                  <a:pt x="27095" y="12725"/>
                </a:lnTo>
                <a:lnTo>
                  <a:pt x="27530" y="12971"/>
                </a:lnTo>
                <a:lnTo>
                  <a:pt x="27965" y="13235"/>
                </a:lnTo>
                <a:lnTo>
                  <a:pt x="28381" y="13538"/>
                </a:lnTo>
                <a:lnTo>
                  <a:pt x="28797" y="13840"/>
                </a:lnTo>
                <a:lnTo>
                  <a:pt x="29194" y="14181"/>
                </a:lnTo>
                <a:lnTo>
                  <a:pt x="29572" y="14540"/>
                </a:lnTo>
                <a:lnTo>
                  <a:pt x="29931" y="14899"/>
                </a:lnTo>
                <a:lnTo>
                  <a:pt x="30272" y="15296"/>
                </a:lnTo>
                <a:lnTo>
                  <a:pt x="30593" y="15712"/>
                </a:lnTo>
                <a:lnTo>
                  <a:pt x="30895" y="16147"/>
                </a:lnTo>
                <a:lnTo>
                  <a:pt x="31179" y="16582"/>
                </a:lnTo>
                <a:lnTo>
                  <a:pt x="31463" y="17055"/>
                </a:lnTo>
                <a:lnTo>
                  <a:pt x="31690" y="17546"/>
                </a:lnTo>
                <a:lnTo>
                  <a:pt x="31916" y="18038"/>
                </a:lnTo>
                <a:lnTo>
                  <a:pt x="32124" y="18548"/>
                </a:lnTo>
                <a:lnTo>
                  <a:pt x="32295" y="19059"/>
                </a:lnTo>
                <a:lnTo>
                  <a:pt x="32427" y="19588"/>
                </a:lnTo>
                <a:lnTo>
                  <a:pt x="32540" y="20099"/>
                </a:lnTo>
                <a:lnTo>
                  <a:pt x="32635" y="20628"/>
                </a:lnTo>
                <a:lnTo>
                  <a:pt x="32692" y="21139"/>
                </a:lnTo>
                <a:lnTo>
                  <a:pt x="32729" y="21668"/>
                </a:lnTo>
                <a:lnTo>
                  <a:pt x="32729" y="22179"/>
                </a:lnTo>
                <a:lnTo>
                  <a:pt x="32711" y="22689"/>
                </a:lnTo>
                <a:lnTo>
                  <a:pt x="32673" y="23218"/>
                </a:lnTo>
                <a:lnTo>
                  <a:pt x="32616" y="23729"/>
                </a:lnTo>
                <a:lnTo>
                  <a:pt x="32522" y="24221"/>
                </a:lnTo>
                <a:lnTo>
                  <a:pt x="32408" y="24731"/>
                </a:lnTo>
                <a:lnTo>
                  <a:pt x="32276" y="25223"/>
                </a:lnTo>
                <a:lnTo>
                  <a:pt x="32106" y="25695"/>
                </a:lnTo>
                <a:lnTo>
                  <a:pt x="31916" y="26168"/>
                </a:lnTo>
                <a:lnTo>
                  <a:pt x="31708" y="26641"/>
                </a:lnTo>
                <a:lnTo>
                  <a:pt x="31482" y="27094"/>
                </a:lnTo>
                <a:lnTo>
                  <a:pt x="31236" y="27548"/>
                </a:lnTo>
                <a:lnTo>
                  <a:pt x="30971" y="27983"/>
                </a:lnTo>
                <a:lnTo>
                  <a:pt x="30669" y="28399"/>
                </a:lnTo>
                <a:lnTo>
                  <a:pt x="30366" y="28796"/>
                </a:lnTo>
                <a:lnTo>
                  <a:pt x="30026" y="29193"/>
                </a:lnTo>
                <a:lnTo>
                  <a:pt x="29666" y="29571"/>
                </a:lnTo>
                <a:lnTo>
                  <a:pt x="29307" y="29931"/>
                </a:lnTo>
                <a:lnTo>
                  <a:pt x="28910" y="30271"/>
                </a:lnTo>
                <a:lnTo>
                  <a:pt x="28494" y="30611"/>
                </a:lnTo>
                <a:lnTo>
                  <a:pt x="28059" y="30914"/>
                </a:lnTo>
                <a:lnTo>
                  <a:pt x="27625" y="31197"/>
                </a:lnTo>
                <a:lnTo>
                  <a:pt x="27152" y="31462"/>
                </a:lnTo>
                <a:lnTo>
                  <a:pt x="26679" y="31708"/>
                </a:lnTo>
                <a:lnTo>
                  <a:pt x="26169" y="31935"/>
                </a:lnTo>
                <a:lnTo>
                  <a:pt x="25658" y="32124"/>
                </a:lnTo>
                <a:lnTo>
                  <a:pt x="25148" y="32294"/>
                </a:lnTo>
                <a:lnTo>
                  <a:pt x="24637" y="32445"/>
                </a:lnTo>
                <a:lnTo>
                  <a:pt x="24108" y="32559"/>
                </a:lnTo>
                <a:lnTo>
                  <a:pt x="23597" y="32634"/>
                </a:lnTo>
                <a:lnTo>
                  <a:pt x="23068" y="32691"/>
                </a:lnTo>
                <a:lnTo>
                  <a:pt x="22538" y="32729"/>
                </a:lnTo>
                <a:lnTo>
                  <a:pt x="22028" y="32748"/>
                </a:lnTo>
                <a:lnTo>
                  <a:pt x="21517" y="32729"/>
                </a:lnTo>
                <a:lnTo>
                  <a:pt x="21007" y="32691"/>
                </a:lnTo>
                <a:lnTo>
                  <a:pt x="20496" y="32615"/>
                </a:lnTo>
                <a:lnTo>
                  <a:pt x="19986" y="32521"/>
                </a:lnTo>
                <a:lnTo>
                  <a:pt x="19494" y="32407"/>
                </a:lnTo>
                <a:lnTo>
                  <a:pt x="19003" y="32275"/>
                </a:lnTo>
                <a:lnTo>
                  <a:pt x="18511" y="32124"/>
                </a:lnTo>
                <a:lnTo>
                  <a:pt x="18038" y="31935"/>
                </a:lnTo>
                <a:lnTo>
                  <a:pt x="17566" y="31727"/>
                </a:lnTo>
                <a:lnTo>
                  <a:pt x="17112" y="31500"/>
                </a:lnTo>
                <a:lnTo>
                  <a:pt x="16658" y="31254"/>
                </a:lnTo>
                <a:lnTo>
                  <a:pt x="16223" y="30970"/>
                </a:lnTo>
                <a:lnTo>
                  <a:pt x="15807" y="30687"/>
                </a:lnTo>
                <a:lnTo>
                  <a:pt x="15410" y="30365"/>
                </a:lnTo>
                <a:lnTo>
                  <a:pt x="15013" y="30044"/>
                </a:lnTo>
                <a:lnTo>
                  <a:pt x="14635" y="29685"/>
                </a:lnTo>
                <a:lnTo>
                  <a:pt x="14276" y="29307"/>
                </a:lnTo>
                <a:lnTo>
                  <a:pt x="13936" y="28910"/>
                </a:lnTo>
                <a:lnTo>
                  <a:pt x="13614" y="28513"/>
                </a:lnTo>
                <a:lnTo>
                  <a:pt x="13293" y="28078"/>
                </a:lnTo>
                <a:lnTo>
                  <a:pt x="13009" y="27624"/>
                </a:lnTo>
                <a:lnTo>
                  <a:pt x="12744" y="27170"/>
                </a:lnTo>
                <a:lnTo>
                  <a:pt x="12499" y="26678"/>
                </a:lnTo>
                <a:lnTo>
                  <a:pt x="12272" y="26187"/>
                </a:lnTo>
                <a:lnTo>
                  <a:pt x="12083" y="25676"/>
                </a:lnTo>
                <a:lnTo>
                  <a:pt x="11913" y="25147"/>
                </a:lnTo>
                <a:lnTo>
                  <a:pt x="11780" y="24636"/>
                </a:lnTo>
                <a:lnTo>
                  <a:pt x="11667" y="24126"/>
                </a:lnTo>
                <a:lnTo>
                  <a:pt x="11572" y="23597"/>
                </a:lnTo>
                <a:lnTo>
                  <a:pt x="11515" y="23067"/>
                </a:lnTo>
                <a:lnTo>
                  <a:pt x="11478" y="22557"/>
                </a:lnTo>
                <a:lnTo>
                  <a:pt x="11459" y="22027"/>
                </a:lnTo>
                <a:lnTo>
                  <a:pt x="11478" y="21517"/>
                </a:lnTo>
                <a:lnTo>
                  <a:pt x="11515" y="21006"/>
                </a:lnTo>
                <a:lnTo>
                  <a:pt x="11591" y="20496"/>
                </a:lnTo>
                <a:lnTo>
                  <a:pt x="11686" y="19985"/>
                </a:lnTo>
                <a:lnTo>
                  <a:pt x="11799" y="19494"/>
                </a:lnTo>
                <a:lnTo>
                  <a:pt x="11931" y="19002"/>
                </a:lnTo>
                <a:lnTo>
                  <a:pt x="12102" y="18511"/>
                </a:lnTo>
                <a:lnTo>
                  <a:pt x="12272" y="18038"/>
                </a:lnTo>
                <a:lnTo>
                  <a:pt x="12480" y="17584"/>
                </a:lnTo>
                <a:lnTo>
                  <a:pt x="12707" y="17111"/>
                </a:lnTo>
                <a:lnTo>
                  <a:pt x="12971" y="16677"/>
                </a:lnTo>
                <a:lnTo>
                  <a:pt x="13236" y="16242"/>
                </a:lnTo>
                <a:lnTo>
                  <a:pt x="13520" y="15826"/>
                </a:lnTo>
                <a:lnTo>
                  <a:pt x="13841" y="15410"/>
                </a:lnTo>
                <a:lnTo>
                  <a:pt x="14181" y="15013"/>
                </a:lnTo>
                <a:lnTo>
                  <a:pt x="14522" y="14635"/>
                </a:lnTo>
                <a:lnTo>
                  <a:pt x="14900" y="14275"/>
                </a:lnTo>
                <a:lnTo>
                  <a:pt x="15297" y="13935"/>
                </a:lnTo>
                <a:lnTo>
                  <a:pt x="15713" y="13614"/>
                </a:lnTo>
                <a:lnTo>
                  <a:pt x="16129" y="13311"/>
                </a:lnTo>
                <a:lnTo>
                  <a:pt x="16583" y="13027"/>
                </a:lnTo>
                <a:lnTo>
                  <a:pt x="17055" y="12763"/>
                </a:lnTo>
                <a:lnTo>
                  <a:pt x="17528" y="12517"/>
                </a:lnTo>
                <a:lnTo>
                  <a:pt x="18038" y="12290"/>
                </a:lnTo>
                <a:lnTo>
                  <a:pt x="18549" y="12082"/>
                </a:lnTo>
                <a:lnTo>
                  <a:pt x="19059" y="11931"/>
                </a:lnTo>
                <a:lnTo>
                  <a:pt x="19570" y="11780"/>
                </a:lnTo>
                <a:lnTo>
                  <a:pt x="20099" y="11666"/>
                </a:lnTo>
                <a:lnTo>
                  <a:pt x="20610" y="11572"/>
                </a:lnTo>
                <a:lnTo>
                  <a:pt x="21139" y="11515"/>
                </a:lnTo>
                <a:lnTo>
                  <a:pt x="21650" y="11477"/>
                </a:lnTo>
                <a:close/>
                <a:moveTo>
                  <a:pt x="16186" y="0"/>
                </a:moveTo>
                <a:lnTo>
                  <a:pt x="15467" y="208"/>
                </a:lnTo>
                <a:lnTo>
                  <a:pt x="14749" y="435"/>
                </a:lnTo>
                <a:lnTo>
                  <a:pt x="14049" y="700"/>
                </a:lnTo>
                <a:lnTo>
                  <a:pt x="13331" y="965"/>
                </a:lnTo>
                <a:lnTo>
                  <a:pt x="12650" y="1267"/>
                </a:lnTo>
                <a:lnTo>
                  <a:pt x="11969" y="1588"/>
                </a:lnTo>
                <a:lnTo>
                  <a:pt x="11289" y="1948"/>
                </a:lnTo>
                <a:lnTo>
                  <a:pt x="10646" y="2307"/>
                </a:lnTo>
                <a:lnTo>
                  <a:pt x="10967" y="8452"/>
                </a:lnTo>
                <a:lnTo>
                  <a:pt x="10608" y="8735"/>
                </a:lnTo>
                <a:lnTo>
                  <a:pt x="10268" y="9038"/>
                </a:lnTo>
                <a:lnTo>
                  <a:pt x="9946" y="9340"/>
                </a:lnTo>
                <a:lnTo>
                  <a:pt x="9625" y="9643"/>
                </a:lnTo>
                <a:lnTo>
                  <a:pt x="9322" y="9964"/>
                </a:lnTo>
                <a:lnTo>
                  <a:pt x="9020" y="10305"/>
                </a:lnTo>
                <a:lnTo>
                  <a:pt x="8717" y="10626"/>
                </a:lnTo>
                <a:lnTo>
                  <a:pt x="8434" y="10966"/>
                </a:lnTo>
                <a:lnTo>
                  <a:pt x="2289" y="10664"/>
                </a:lnTo>
                <a:lnTo>
                  <a:pt x="1929" y="11326"/>
                </a:lnTo>
                <a:lnTo>
                  <a:pt x="1589" y="11987"/>
                </a:lnTo>
                <a:lnTo>
                  <a:pt x="1268" y="12668"/>
                </a:lnTo>
                <a:lnTo>
                  <a:pt x="965" y="13349"/>
                </a:lnTo>
                <a:lnTo>
                  <a:pt x="682" y="14048"/>
                </a:lnTo>
                <a:lnTo>
                  <a:pt x="436" y="14767"/>
                </a:lnTo>
                <a:lnTo>
                  <a:pt x="209" y="15485"/>
                </a:lnTo>
                <a:lnTo>
                  <a:pt x="1" y="16204"/>
                </a:lnTo>
                <a:lnTo>
                  <a:pt x="4558" y="20326"/>
                </a:lnTo>
                <a:lnTo>
                  <a:pt x="4520" y="20760"/>
                </a:lnTo>
                <a:lnTo>
                  <a:pt x="4501" y="21214"/>
                </a:lnTo>
                <a:lnTo>
                  <a:pt x="4482" y="21649"/>
                </a:lnTo>
                <a:lnTo>
                  <a:pt x="4463" y="22103"/>
                </a:lnTo>
                <a:lnTo>
                  <a:pt x="4482" y="22557"/>
                </a:lnTo>
                <a:lnTo>
                  <a:pt x="4501" y="22992"/>
                </a:lnTo>
                <a:lnTo>
                  <a:pt x="4520" y="23445"/>
                </a:lnTo>
                <a:lnTo>
                  <a:pt x="4558" y="23899"/>
                </a:lnTo>
                <a:lnTo>
                  <a:pt x="1" y="28021"/>
                </a:lnTo>
                <a:lnTo>
                  <a:pt x="209" y="28739"/>
                </a:lnTo>
                <a:lnTo>
                  <a:pt x="436" y="29458"/>
                </a:lnTo>
                <a:lnTo>
                  <a:pt x="682" y="30157"/>
                </a:lnTo>
                <a:lnTo>
                  <a:pt x="965" y="30876"/>
                </a:lnTo>
                <a:lnTo>
                  <a:pt x="1268" y="31575"/>
                </a:lnTo>
                <a:lnTo>
                  <a:pt x="1589" y="32256"/>
                </a:lnTo>
                <a:lnTo>
                  <a:pt x="1929" y="32918"/>
                </a:lnTo>
                <a:lnTo>
                  <a:pt x="2289" y="33561"/>
                </a:lnTo>
                <a:lnTo>
                  <a:pt x="8434" y="33258"/>
                </a:lnTo>
                <a:lnTo>
                  <a:pt x="8736" y="33599"/>
                </a:lnTo>
                <a:lnTo>
                  <a:pt x="9020" y="33939"/>
                </a:lnTo>
                <a:lnTo>
                  <a:pt x="9322" y="34260"/>
                </a:lnTo>
                <a:lnTo>
                  <a:pt x="9644" y="34582"/>
                </a:lnTo>
                <a:lnTo>
                  <a:pt x="9965" y="34903"/>
                </a:lnTo>
                <a:lnTo>
                  <a:pt x="10286" y="35206"/>
                </a:lnTo>
                <a:lnTo>
                  <a:pt x="10967" y="35773"/>
                </a:lnTo>
                <a:lnTo>
                  <a:pt x="10646" y="41918"/>
                </a:lnTo>
                <a:lnTo>
                  <a:pt x="11307" y="42277"/>
                </a:lnTo>
                <a:lnTo>
                  <a:pt x="11988" y="42617"/>
                </a:lnTo>
                <a:lnTo>
                  <a:pt x="12669" y="42939"/>
                </a:lnTo>
                <a:lnTo>
                  <a:pt x="13349" y="43241"/>
                </a:lnTo>
                <a:lnTo>
                  <a:pt x="14049" y="43525"/>
                </a:lnTo>
                <a:lnTo>
                  <a:pt x="14749" y="43771"/>
                </a:lnTo>
                <a:lnTo>
                  <a:pt x="15467" y="43998"/>
                </a:lnTo>
                <a:lnTo>
                  <a:pt x="16204" y="44206"/>
                </a:lnTo>
                <a:lnTo>
                  <a:pt x="20326" y="39649"/>
                </a:lnTo>
                <a:lnTo>
                  <a:pt x="20761" y="39687"/>
                </a:lnTo>
                <a:lnTo>
                  <a:pt x="21196" y="39725"/>
                </a:lnTo>
                <a:lnTo>
                  <a:pt x="21650" y="39725"/>
                </a:lnTo>
                <a:lnTo>
                  <a:pt x="22104" y="39743"/>
                </a:lnTo>
                <a:lnTo>
                  <a:pt x="22538" y="39725"/>
                </a:lnTo>
                <a:lnTo>
                  <a:pt x="22992" y="39706"/>
                </a:lnTo>
                <a:lnTo>
                  <a:pt x="23446" y="39687"/>
                </a:lnTo>
                <a:lnTo>
                  <a:pt x="23881" y="39649"/>
                </a:lnTo>
                <a:lnTo>
                  <a:pt x="28003" y="44206"/>
                </a:lnTo>
                <a:lnTo>
                  <a:pt x="28721" y="43998"/>
                </a:lnTo>
                <a:lnTo>
                  <a:pt x="29440" y="43771"/>
                </a:lnTo>
                <a:lnTo>
                  <a:pt x="30158" y="43525"/>
                </a:lnTo>
                <a:lnTo>
                  <a:pt x="30858" y="43241"/>
                </a:lnTo>
                <a:lnTo>
                  <a:pt x="31557" y="42939"/>
                </a:lnTo>
                <a:lnTo>
                  <a:pt x="32238" y="42617"/>
                </a:lnTo>
                <a:lnTo>
                  <a:pt x="32900" y="42277"/>
                </a:lnTo>
                <a:lnTo>
                  <a:pt x="33561" y="41918"/>
                </a:lnTo>
                <a:lnTo>
                  <a:pt x="33240" y="35773"/>
                </a:lnTo>
                <a:lnTo>
                  <a:pt x="33580" y="35470"/>
                </a:lnTo>
                <a:lnTo>
                  <a:pt x="33921" y="35187"/>
                </a:lnTo>
                <a:lnTo>
                  <a:pt x="34261" y="34884"/>
                </a:lnTo>
                <a:lnTo>
                  <a:pt x="34582" y="34563"/>
                </a:lnTo>
                <a:lnTo>
                  <a:pt x="34885" y="34241"/>
                </a:lnTo>
                <a:lnTo>
                  <a:pt x="35187" y="33920"/>
                </a:lnTo>
                <a:lnTo>
                  <a:pt x="35490" y="33580"/>
                </a:lnTo>
                <a:lnTo>
                  <a:pt x="35774" y="33239"/>
                </a:lnTo>
                <a:lnTo>
                  <a:pt x="41918" y="33561"/>
                </a:lnTo>
                <a:lnTo>
                  <a:pt x="42278" y="32899"/>
                </a:lnTo>
                <a:lnTo>
                  <a:pt x="42618" y="32237"/>
                </a:lnTo>
                <a:lnTo>
                  <a:pt x="42939" y="31557"/>
                </a:lnTo>
                <a:lnTo>
                  <a:pt x="43242" y="30857"/>
                </a:lnTo>
                <a:lnTo>
                  <a:pt x="43507" y="30157"/>
                </a:lnTo>
                <a:lnTo>
                  <a:pt x="43771" y="29458"/>
                </a:lnTo>
                <a:lnTo>
                  <a:pt x="43998" y="28739"/>
                </a:lnTo>
                <a:lnTo>
                  <a:pt x="44206" y="28002"/>
                </a:lnTo>
                <a:lnTo>
                  <a:pt x="39631" y="23899"/>
                </a:lnTo>
                <a:lnTo>
                  <a:pt x="39687" y="23445"/>
                </a:lnTo>
                <a:lnTo>
                  <a:pt x="39706" y="23010"/>
                </a:lnTo>
                <a:lnTo>
                  <a:pt x="39725" y="22122"/>
                </a:lnTo>
                <a:lnTo>
                  <a:pt x="39725" y="21668"/>
                </a:lnTo>
                <a:lnTo>
                  <a:pt x="39706" y="21214"/>
                </a:lnTo>
                <a:lnTo>
                  <a:pt x="39668" y="20760"/>
                </a:lnTo>
                <a:lnTo>
                  <a:pt x="39631" y="20326"/>
                </a:lnTo>
                <a:lnTo>
                  <a:pt x="44206" y="16204"/>
                </a:lnTo>
                <a:lnTo>
                  <a:pt x="43998" y="15485"/>
                </a:lnTo>
                <a:lnTo>
                  <a:pt x="43771" y="14767"/>
                </a:lnTo>
                <a:lnTo>
                  <a:pt x="43526" y="14048"/>
                </a:lnTo>
                <a:lnTo>
                  <a:pt x="43242" y="13349"/>
                </a:lnTo>
                <a:lnTo>
                  <a:pt x="42939" y="12649"/>
                </a:lnTo>
                <a:lnTo>
                  <a:pt x="42618" y="11969"/>
                </a:lnTo>
                <a:lnTo>
                  <a:pt x="42259" y="11307"/>
                </a:lnTo>
                <a:lnTo>
                  <a:pt x="41900" y="10645"/>
                </a:lnTo>
                <a:lnTo>
                  <a:pt x="35755" y="10966"/>
                </a:lnTo>
                <a:lnTo>
                  <a:pt x="35471" y="10626"/>
                </a:lnTo>
                <a:lnTo>
                  <a:pt x="35169" y="10286"/>
                </a:lnTo>
                <a:lnTo>
                  <a:pt x="34866" y="9945"/>
                </a:lnTo>
                <a:lnTo>
                  <a:pt x="34563" y="9643"/>
                </a:lnTo>
                <a:lnTo>
                  <a:pt x="34242" y="9322"/>
                </a:lnTo>
                <a:lnTo>
                  <a:pt x="33921" y="9019"/>
                </a:lnTo>
                <a:lnTo>
                  <a:pt x="33580" y="8735"/>
                </a:lnTo>
                <a:lnTo>
                  <a:pt x="33240" y="8433"/>
                </a:lnTo>
                <a:lnTo>
                  <a:pt x="33542" y="2307"/>
                </a:lnTo>
                <a:lnTo>
                  <a:pt x="32900" y="1929"/>
                </a:lnTo>
                <a:lnTo>
                  <a:pt x="32219" y="1588"/>
                </a:lnTo>
                <a:lnTo>
                  <a:pt x="31538" y="1267"/>
                </a:lnTo>
                <a:lnTo>
                  <a:pt x="30858" y="965"/>
                </a:lnTo>
                <a:lnTo>
                  <a:pt x="30158" y="700"/>
                </a:lnTo>
                <a:lnTo>
                  <a:pt x="29440" y="435"/>
                </a:lnTo>
                <a:lnTo>
                  <a:pt x="28721" y="208"/>
                </a:lnTo>
                <a:lnTo>
                  <a:pt x="28003" y="0"/>
                </a:lnTo>
                <a:lnTo>
                  <a:pt x="23881" y="4576"/>
                </a:lnTo>
                <a:lnTo>
                  <a:pt x="23446" y="4538"/>
                </a:lnTo>
                <a:lnTo>
                  <a:pt x="22992" y="4500"/>
                </a:lnTo>
                <a:lnTo>
                  <a:pt x="22557" y="4481"/>
                </a:lnTo>
                <a:lnTo>
                  <a:pt x="21650" y="4481"/>
                </a:lnTo>
                <a:lnTo>
                  <a:pt x="21215" y="4500"/>
                </a:lnTo>
                <a:lnTo>
                  <a:pt x="20761" y="4538"/>
                </a:lnTo>
                <a:lnTo>
                  <a:pt x="20307" y="4576"/>
                </a:lnTo>
                <a:lnTo>
                  <a:pt x="16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13"/>
          <p:cNvGrpSpPr/>
          <p:nvPr/>
        </p:nvGrpSpPr>
        <p:grpSpPr>
          <a:xfrm>
            <a:off x="8264936" y="4067324"/>
            <a:ext cx="745923" cy="742920"/>
            <a:chOff x="778525" y="3588975"/>
            <a:chExt cx="1073425" cy="1068950"/>
          </a:xfrm>
        </p:grpSpPr>
        <p:sp>
          <p:nvSpPr>
            <p:cNvPr id="532" name="Google Shape;532;p13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3" name="Google Shape;533;p13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534" name="Google Shape;534;p13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6" name="Google Shape;546;p13"/>
          <p:cNvGrpSpPr/>
          <p:nvPr/>
        </p:nvGrpSpPr>
        <p:grpSpPr>
          <a:xfrm flipH="1">
            <a:off x="2344229" y="4467456"/>
            <a:ext cx="560435" cy="558099"/>
            <a:chOff x="778525" y="3588975"/>
            <a:chExt cx="1073425" cy="1068950"/>
          </a:xfrm>
        </p:grpSpPr>
        <p:sp>
          <p:nvSpPr>
            <p:cNvPr id="547" name="Google Shape;547;p13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8" name="Google Shape;548;p13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549" name="Google Shape;549;p13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1" name="Google Shape;561;p13"/>
          <p:cNvSpPr/>
          <p:nvPr/>
        </p:nvSpPr>
        <p:spPr>
          <a:xfrm>
            <a:off x="8776550" y="2710023"/>
            <a:ext cx="234297" cy="234292"/>
          </a:xfrm>
          <a:custGeom>
            <a:avLst/>
            <a:gdLst/>
            <a:ahLst/>
            <a:cxnLst/>
            <a:rect l="l" t="t" r="r" b="b"/>
            <a:pathLst>
              <a:path w="44207" h="44206" extrusionOk="0">
                <a:moveTo>
                  <a:pt x="22179" y="11477"/>
                </a:moveTo>
                <a:lnTo>
                  <a:pt x="22690" y="11496"/>
                </a:lnTo>
                <a:lnTo>
                  <a:pt x="23200" y="11534"/>
                </a:lnTo>
                <a:lnTo>
                  <a:pt x="23711" y="11590"/>
                </a:lnTo>
                <a:lnTo>
                  <a:pt x="24221" y="11685"/>
                </a:lnTo>
                <a:lnTo>
                  <a:pt x="24713" y="11798"/>
                </a:lnTo>
                <a:lnTo>
                  <a:pt x="25204" y="11950"/>
                </a:lnTo>
                <a:lnTo>
                  <a:pt x="25696" y="12101"/>
                </a:lnTo>
                <a:lnTo>
                  <a:pt x="26169" y="12290"/>
                </a:lnTo>
                <a:lnTo>
                  <a:pt x="26641" y="12498"/>
                </a:lnTo>
                <a:lnTo>
                  <a:pt x="27095" y="12725"/>
                </a:lnTo>
                <a:lnTo>
                  <a:pt x="27530" y="12971"/>
                </a:lnTo>
                <a:lnTo>
                  <a:pt x="27965" y="13235"/>
                </a:lnTo>
                <a:lnTo>
                  <a:pt x="28381" y="13538"/>
                </a:lnTo>
                <a:lnTo>
                  <a:pt x="28797" y="13840"/>
                </a:lnTo>
                <a:lnTo>
                  <a:pt x="29194" y="14181"/>
                </a:lnTo>
                <a:lnTo>
                  <a:pt x="29572" y="14540"/>
                </a:lnTo>
                <a:lnTo>
                  <a:pt x="29931" y="14899"/>
                </a:lnTo>
                <a:lnTo>
                  <a:pt x="30272" y="15296"/>
                </a:lnTo>
                <a:lnTo>
                  <a:pt x="30593" y="15712"/>
                </a:lnTo>
                <a:lnTo>
                  <a:pt x="30895" y="16147"/>
                </a:lnTo>
                <a:lnTo>
                  <a:pt x="31179" y="16582"/>
                </a:lnTo>
                <a:lnTo>
                  <a:pt x="31463" y="17055"/>
                </a:lnTo>
                <a:lnTo>
                  <a:pt x="31690" y="17546"/>
                </a:lnTo>
                <a:lnTo>
                  <a:pt x="31916" y="18038"/>
                </a:lnTo>
                <a:lnTo>
                  <a:pt x="32124" y="18548"/>
                </a:lnTo>
                <a:lnTo>
                  <a:pt x="32295" y="19059"/>
                </a:lnTo>
                <a:lnTo>
                  <a:pt x="32427" y="19588"/>
                </a:lnTo>
                <a:lnTo>
                  <a:pt x="32540" y="20099"/>
                </a:lnTo>
                <a:lnTo>
                  <a:pt x="32635" y="20628"/>
                </a:lnTo>
                <a:lnTo>
                  <a:pt x="32692" y="21139"/>
                </a:lnTo>
                <a:lnTo>
                  <a:pt x="32729" y="21668"/>
                </a:lnTo>
                <a:lnTo>
                  <a:pt x="32729" y="22179"/>
                </a:lnTo>
                <a:lnTo>
                  <a:pt x="32711" y="22689"/>
                </a:lnTo>
                <a:lnTo>
                  <a:pt x="32673" y="23218"/>
                </a:lnTo>
                <a:lnTo>
                  <a:pt x="32616" y="23729"/>
                </a:lnTo>
                <a:lnTo>
                  <a:pt x="32522" y="24221"/>
                </a:lnTo>
                <a:lnTo>
                  <a:pt x="32408" y="24731"/>
                </a:lnTo>
                <a:lnTo>
                  <a:pt x="32276" y="25223"/>
                </a:lnTo>
                <a:lnTo>
                  <a:pt x="32106" y="25695"/>
                </a:lnTo>
                <a:lnTo>
                  <a:pt x="31916" y="26168"/>
                </a:lnTo>
                <a:lnTo>
                  <a:pt x="31708" y="26641"/>
                </a:lnTo>
                <a:lnTo>
                  <a:pt x="31482" y="27094"/>
                </a:lnTo>
                <a:lnTo>
                  <a:pt x="31236" y="27548"/>
                </a:lnTo>
                <a:lnTo>
                  <a:pt x="30971" y="27983"/>
                </a:lnTo>
                <a:lnTo>
                  <a:pt x="30669" y="28399"/>
                </a:lnTo>
                <a:lnTo>
                  <a:pt x="30366" y="28796"/>
                </a:lnTo>
                <a:lnTo>
                  <a:pt x="30026" y="29193"/>
                </a:lnTo>
                <a:lnTo>
                  <a:pt x="29666" y="29571"/>
                </a:lnTo>
                <a:lnTo>
                  <a:pt x="29307" y="29931"/>
                </a:lnTo>
                <a:lnTo>
                  <a:pt x="28910" y="30271"/>
                </a:lnTo>
                <a:lnTo>
                  <a:pt x="28494" y="30611"/>
                </a:lnTo>
                <a:lnTo>
                  <a:pt x="28059" y="30914"/>
                </a:lnTo>
                <a:lnTo>
                  <a:pt x="27625" y="31197"/>
                </a:lnTo>
                <a:lnTo>
                  <a:pt x="27152" y="31462"/>
                </a:lnTo>
                <a:lnTo>
                  <a:pt x="26679" y="31708"/>
                </a:lnTo>
                <a:lnTo>
                  <a:pt x="26169" y="31935"/>
                </a:lnTo>
                <a:lnTo>
                  <a:pt x="25658" y="32124"/>
                </a:lnTo>
                <a:lnTo>
                  <a:pt x="25148" y="32294"/>
                </a:lnTo>
                <a:lnTo>
                  <a:pt x="24637" y="32445"/>
                </a:lnTo>
                <a:lnTo>
                  <a:pt x="24108" y="32559"/>
                </a:lnTo>
                <a:lnTo>
                  <a:pt x="23597" y="32634"/>
                </a:lnTo>
                <a:lnTo>
                  <a:pt x="23068" y="32691"/>
                </a:lnTo>
                <a:lnTo>
                  <a:pt x="22538" y="32729"/>
                </a:lnTo>
                <a:lnTo>
                  <a:pt x="22028" y="32748"/>
                </a:lnTo>
                <a:lnTo>
                  <a:pt x="21517" y="32729"/>
                </a:lnTo>
                <a:lnTo>
                  <a:pt x="21007" y="32691"/>
                </a:lnTo>
                <a:lnTo>
                  <a:pt x="20496" y="32615"/>
                </a:lnTo>
                <a:lnTo>
                  <a:pt x="19986" y="32521"/>
                </a:lnTo>
                <a:lnTo>
                  <a:pt x="19494" y="32407"/>
                </a:lnTo>
                <a:lnTo>
                  <a:pt x="19003" y="32275"/>
                </a:lnTo>
                <a:lnTo>
                  <a:pt x="18511" y="32124"/>
                </a:lnTo>
                <a:lnTo>
                  <a:pt x="18038" y="31935"/>
                </a:lnTo>
                <a:lnTo>
                  <a:pt x="17566" y="31727"/>
                </a:lnTo>
                <a:lnTo>
                  <a:pt x="17112" y="31500"/>
                </a:lnTo>
                <a:lnTo>
                  <a:pt x="16658" y="31254"/>
                </a:lnTo>
                <a:lnTo>
                  <a:pt x="16223" y="30970"/>
                </a:lnTo>
                <a:lnTo>
                  <a:pt x="15807" y="30687"/>
                </a:lnTo>
                <a:lnTo>
                  <a:pt x="15410" y="30365"/>
                </a:lnTo>
                <a:lnTo>
                  <a:pt x="15013" y="30044"/>
                </a:lnTo>
                <a:lnTo>
                  <a:pt x="14635" y="29685"/>
                </a:lnTo>
                <a:lnTo>
                  <a:pt x="14276" y="29307"/>
                </a:lnTo>
                <a:lnTo>
                  <a:pt x="13936" y="28910"/>
                </a:lnTo>
                <a:lnTo>
                  <a:pt x="13614" y="28513"/>
                </a:lnTo>
                <a:lnTo>
                  <a:pt x="13293" y="28078"/>
                </a:lnTo>
                <a:lnTo>
                  <a:pt x="13009" y="27624"/>
                </a:lnTo>
                <a:lnTo>
                  <a:pt x="12744" y="27170"/>
                </a:lnTo>
                <a:lnTo>
                  <a:pt x="12499" y="26678"/>
                </a:lnTo>
                <a:lnTo>
                  <a:pt x="12272" y="26187"/>
                </a:lnTo>
                <a:lnTo>
                  <a:pt x="12083" y="25676"/>
                </a:lnTo>
                <a:lnTo>
                  <a:pt x="11913" y="25147"/>
                </a:lnTo>
                <a:lnTo>
                  <a:pt x="11780" y="24636"/>
                </a:lnTo>
                <a:lnTo>
                  <a:pt x="11667" y="24126"/>
                </a:lnTo>
                <a:lnTo>
                  <a:pt x="11572" y="23597"/>
                </a:lnTo>
                <a:lnTo>
                  <a:pt x="11515" y="23067"/>
                </a:lnTo>
                <a:lnTo>
                  <a:pt x="11478" y="22557"/>
                </a:lnTo>
                <a:lnTo>
                  <a:pt x="11459" y="22027"/>
                </a:lnTo>
                <a:lnTo>
                  <a:pt x="11478" y="21517"/>
                </a:lnTo>
                <a:lnTo>
                  <a:pt x="11515" y="21006"/>
                </a:lnTo>
                <a:lnTo>
                  <a:pt x="11591" y="20496"/>
                </a:lnTo>
                <a:lnTo>
                  <a:pt x="11686" y="19985"/>
                </a:lnTo>
                <a:lnTo>
                  <a:pt x="11799" y="19494"/>
                </a:lnTo>
                <a:lnTo>
                  <a:pt x="11931" y="19002"/>
                </a:lnTo>
                <a:lnTo>
                  <a:pt x="12102" y="18511"/>
                </a:lnTo>
                <a:lnTo>
                  <a:pt x="12272" y="18038"/>
                </a:lnTo>
                <a:lnTo>
                  <a:pt x="12480" y="17584"/>
                </a:lnTo>
                <a:lnTo>
                  <a:pt x="12707" y="17111"/>
                </a:lnTo>
                <a:lnTo>
                  <a:pt x="12971" y="16677"/>
                </a:lnTo>
                <a:lnTo>
                  <a:pt x="13236" y="16242"/>
                </a:lnTo>
                <a:lnTo>
                  <a:pt x="13520" y="15826"/>
                </a:lnTo>
                <a:lnTo>
                  <a:pt x="13841" y="15410"/>
                </a:lnTo>
                <a:lnTo>
                  <a:pt x="14181" y="15013"/>
                </a:lnTo>
                <a:lnTo>
                  <a:pt x="14522" y="14635"/>
                </a:lnTo>
                <a:lnTo>
                  <a:pt x="14900" y="14275"/>
                </a:lnTo>
                <a:lnTo>
                  <a:pt x="15297" y="13935"/>
                </a:lnTo>
                <a:lnTo>
                  <a:pt x="15713" y="13614"/>
                </a:lnTo>
                <a:lnTo>
                  <a:pt x="16129" y="13311"/>
                </a:lnTo>
                <a:lnTo>
                  <a:pt x="16583" y="13027"/>
                </a:lnTo>
                <a:lnTo>
                  <a:pt x="17055" y="12763"/>
                </a:lnTo>
                <a:lnTo>
                  <a:pt x="17528" y="12517"/>
                </a:lnTo>
                <a:lnTo>
                  <a:pt x="18038" y="12290"/>
                </a:lnTo>
                <a:lnTo>
                  <a:pt x="18549" y="12082"/>
                </a:lnTo>
                <a:lnTo>
                  <a:pt x="19059" y="11931"/>
                </a:lnTo>
                <a:lnTo>
                  <a:pt x="19570" y="11780"/>
                </a:lnTo>
                <a:lnTo>
                  <a:pt x="20099" y="11666"/>
                </a:lnTo>
                <a:lnTo>
                  <a:pt x="20610" y="11572"/>
                </a:lnTo>
                <a:lnTo>
                  <a:pt x="21139" y="11515"/>
                </a:lnTo>
                <a:lnTo>
                  <a:pt x="21650" y="11477"/>
                </a:lnTo>
                <a:close/>
                <a:moveTo>
                  <a:pt x="16186" y="0"/>
                </a:moveTo>
                <a:lnTo>
                  <a:pt x="15467" y="208"/>
                </a:lnTo>
                <a:lnTo>
                  <a:pt x="14749" y="435"/>
                </a:lnTo>
                <a:lnTo>
                  <a:pt x="14049" y="700"/>
                </a:lnTo>
                <a:lnTo>
                  <a:pt x="13331" y="965"/>
                </a:lnTo>
                <a:lnTo>
                  <a:pt x="12650" y="1267"/>
                </a:lnTo>
                <a:lnTo>
                  <a:pt x="11969" y="1588"/>
                </a:lnTo>
                <a:lnTo>
                  <a:pt x="11289" y="1948"/>
                </a:lnTo>
                <a:lnTo>
                  <a:pt x="10646" y="2307"/>
                </a:lnTo>
                <a:lnTo>
                  <a:pt x="10967" y="8452"/>
                </a:lnTo>
                <a:lnTo>
                  <a:pt x="10608" y="8735"/>
                </a:lnTo>
                <a:lnTo>
                  <a:pt x="10268" y="9038"/>
                </a:lnTo>
                <a:lnTo>
                  <a:pt x="9946" y="9340"/>
                </a:lnTo>
                <a:lnTo>
                  <a:pt x="9625" y="9643"/>
                </a:lnTo>
                <a:lnTo>
                  <a:pt x="9322" y="9964"/>
                </a:lnTo>
                <a:lnTo>
                  <a:pt x="9020" y="10305"/>
                </a:lnTo>
                <a:lnTo>
                  <a:pt x="8717" y="10626"/>
                </a:lnTo>
                <a:lnTo>
                  <a:pt x="8434" y="10966"/>
                </a:lnTo>
                <a:lnTo>
                  <a:pt x="2289" y="10664"/>
                </a:lnTo>
                <a:lnTo>
                  <a:pt x="1929" y="11326"/>
                </a:lnTo>
                <a:lnTo>
                  <a:pt x="1589" y="11987"/>
                </a:lnTo>
                <a:lnTo>
                  <a:pt x="1268" y="12668"/>
                </a:lnTo>
                <a:lnTo>
                  <a:pt x="965" y="13349"/>
                </a:lnTo>
                <a:lnTo>
                  <a:pt x="682" y="14048"/>
                </a:lnTo>
                <a:lnTo>
                  <a:pt x="436" y="14767"/>
                </a:lnTo>
                <a:lnTo>
                  <a:pt x="209" y="15485"/>
                </a:lnTo>
                <a:lnTo>
                  <a:pt x="1" y="16204"/>
                </a:lnTo>
                <a:lnTo>
                  <a:pt x="4558" y="20326"/>
                </a:lnTo>
                <a:lnTo>
                  <a:pt x="4520" y="20760"/>
                </a:lnTo>
                <a:lnTo>
                  <a:pt x="4501" y="21214"/>
                </a:lnTo>
                <a:lnTo>
                  <a:pt x="4482" y="21649"/>
                </a:lnTo>
                <a:lnTo>
                  <a:pt x="4463" y="22103"/>
                </a:lnTo>
                <a:lnTo>
                  <a:pt x="4482" y="22557"/>
                </a:lnTo>
                <a:lnTo>
                  <a:pt x="4501" y="22992"/>
                </a:lnTo>
                <a:lnTo>
                  <a:pt x="4520" y="23445"/>
                </a:lnTo>
                <a:lnTo>
                  <a:pt x="4558" y="23899"/>
                </a:lnTo>
                <a:lnTo>
                  <a:pt x="1" y="28021"/>
                </a:lnTo>
                <a:lnTo>
                  <a:pt x="209" y="28739"/>
                </a:lnTo>
                <a:lnTo>
                  <a:pt x="436" y="29458"/>
                </a:lnTo>
                <a:lnTo>
                  <a:pt x="682" y="30157"/>
                </a:lnTo>
                <a:lnTo>
                  <a:pt x="965" y="30876"/>
                </a:lnTo>
                <a:lnTo>
                  <a:pt x="1268" y="31575"/>
                </a:lnTo>
                <a:lnTo>
                  <a:pt x="1589" y="32256"/>
                </a:lnTo>
                <a:lnTo>
                  <a:pt x="1929" y="32918"/>
                </a:lnTo>
                <a:lnTo>
                  <a:pt x="2289" y="33561"/>
                </a:lnTo>
                <a:lnTo>
                  <a:pt x="8434" y="33258"/>
                </a:lnTo>
                <a:lnTo>
                  <a:pt x="8736" y="33599"/>
                </a:lnTo>
                <a:lnTo>
                  <a:pt x="9020" y="33939"/>
                </a:lnTo>
                <a:lnTo>
                  <a:pt x="9322" y="34260"/>
                </a:lnTo>
                <a:lnTo>
                  <a:pt x="9644" y="34582"/>
                </a:lnTo>
                <a:lnTo>
                  <a:pt x="9965" y="34903"/>
                </a:lnTo>
                <a:lnTo>
                  <a:pt x="10286" y="35206"/>
                </a:lnTo>
                <a:lnTo>
                  <a:pt x="10967" y="35773"/>
                </a:lnTo>
                <a:lnTo>
                  <a:pt x="10646" y="41918"/>
                </a:lnTo>
                <a:lnTo>
                  <a:pt x="11307" y="42277"/>
                </a:lnTo>
                <a:lnTo>
                  <a:pt x="11988" y="42617"/>
                </a:lnTo>
                <a:lnTo>
                  <a:pt x="12669" y="42939"/>
                </a:lnTo>
                <a:lnTo>
                  <a:pt x="13349" y="43241"/>
                </a:lnTo>
                <a:lnTo>
                  <a:pt x="14049" y="43525"/>
                </a:lnTo>
                <a:lnTo>
                  <a:pt x="14749" y="43771"/>
                </a:lnTo>
                <a:lnTo>
                  <a:pt x="15467" y="43998"/>
                </a:lnTo>
                <a:lnTo>
                  <a:pt x="16204" y="44206"/>
                </a:lnTo>
                <a:lnTo>
                  <a:pt x="20326" y="39649"/>
                </a:lnTo>
                <a:lnTo>
                  <a:pt x="20761" y="39687"/>
                </a:lnTo>
                <a:lnTo>
                  <a:pt x="21196" y="39725"/>
                </a:lnTo>
                <a:lnTo>
                  <a:pt x="21650" y="39725"/>
                </a:lnTo>
                <a:lnTo>
                  <a:pt x="22104" y="39743"/>
                </a:lnTo>
                <a:lnTo>
                  <a:pt x="22538" y="39725"/>
                </a:lnTo>
                <a:lnTo>
                  <a:pt x="22992" y="39706"/>
                </a:lnTo>
                <a:lnTo>
                  <a:pt x="23446" y="39687"/>
                </a:lnTo>
                <a:lnTo>
                  <a:pt x="23881" y="39649"/>
                </a:lnTo>
                <a:lnTo>
                  <a:pt x="28003" y="44206"/>
                </a:lnTo>
                <a:lnTo>
                  <a:pt x="28721" y="43998"/>
                </a:lnTo>
                <a:lnTo>
                  <a:pt x="29440" y="43771"/>
                </a:lnTo>
                <a:lnTo>
                  <a:pt x="30158" y="43525"/>
                </a:lnTo>
                <a:lnTo>
                  <a:pt x="30858" y="43241"/>
                </a:lnTo>
                <a:lnTo>
                  <a:pt x="31557" y="42939"/>
                </a:lnTo>
                <a:lnTo>
                  <a:pt x="32238" y="42617"/>
                </a:lnTo>
                <a:lnTo>
                  <a:pt x="32900" y="42277"/>
                </a:lnTo>
                <a:lnTo>
                  <a:pt x="33561" y="41918"/>
                </a:lnTo>
                <a:lnTo>
                  <a:pt x="33240" y="35773"/>
                </a:lnTo>
                <a:lnTo>
                  <a:pt x="33580" y="35470"/>
                </a:lnTo>
                <a:lnTo>
                  <a:pt x="33921" y="35187"/>
                </a:lnTo>
                <a:lnTo>
                  <a:pt x="34261" y="34884"/>
                </a:lnTo>
                <a:lnTo>
                  <a:pt x="34582" y="34563"/>
                </a:lnTo>
                <a:lnTo>
                  <a:pt x="34885" y="34241"/>
                </a:lnTo>
                <a:lnTo>
                  <a:pt x="35187" y="33920"/>
                </a:lnTo>
                <a:lnTo>
                  <a:pt x="35490" y="33580"/>
                </a:lnTo>
                <a:lnTo>
                  <a:pt x="35774" y="33239"/>
                </a:lnTo>
                <a:lnTo>
                  <a:pt x="41918" y="33561"/>
                </a:lnTo>
                <a:lnTo>
                  <a:pt x="42278" y="32899"/>
                </a:lnTo>
                <a:lnTo>
                  <a:pt x="42618" y="32237"/>
                </a:lnTo>
                <a:lnTo>
                  <a:pt x="42939" y="31557"/>
                </a:lnTo>
                <a:lnTo>
                  <a:pt x="43242" y="30857"/>
                </a:lnTo>
                <a:lnTo>
                  <a:pt x="43507" y="30157"/>
                </a:lnTo>
                <a:lnTo>
                  <a:pt x="43771" y="29458"/>
                </a:lnTo>
                <a:lnTo>
                  <a:pt x="43998" y="28739"/>
                </a:lnTo>
                <a:lnTo>
                  <a:pt x="44206" y="28002"/>
                </a:lnTo>
                <a:lnTo>
                  <a:pt x="39631" y="23899"/>
                </a:lnTo>
                <a:lnTo>
                  <a:pt x="39687" y="23445"/>
                </a:lnTo>
                <a:lnTo>
                  <a:pt x="39706" y="23010"/>
                </a:lnTo>
                <a:lnTo>
                  <a:pt x="39725" y="22122"/>
                </a:lnTo>
                <a:lnTo>
                  <a:pt x="39725" y="21668"/>
                </a:lnTo>
                <a:lnTo>
                  <a:pt x="39706" y="21214"/>
                </a:lnTo>
                <a:lnTo>
                  <a:pt x="39668" y="20760"/>
                </a:lnTo>
                <a:lnTo>
                  <a:pt x="39631" y="20326"/>
                </a:lnTo>
                <a:lnTo>
                  <a:pt x="44206" y="16204"/>
                </a:lnTo>
                <a:lnTo>
                  <a:pt x="43998" y="15485"/>
                </a:lnTo>
                <a:lnTo>
                  <a:pt x="43771" y="14767"/>
                </a:lnTo>
                <a:lnTo>
                  <a:pt x="43526" y="14048"/>
                </a:lnTo>
                <a:lnTo>
                  <a:pt x="43242" y="13349"/>
                </a:lnTo>
                <a:lnTo>
                  <a:pt x="42939" y="12649"/>
                </a:lnTo>
                <a:lnTo>
                  <a:pt x="42618" y="11969"/>
                </a:lnTo>
                <a:lnTo>
                  <a:pt x="42259" y="11307"/>
                </a:lnTo>
                <a:lnTo>
                  <a:pt x="41900" y="10645"/>
                </a:lnTo>
                <a:lnTo>
                  <a:pt x="35755" y="10966"/>
                </a:lnTo>
                <a:lnTo>
                  <a:pt x="35471" y="10626"/>
                </a:lnTo>
                <a:lnTo>
                  <a:pt x="35169" y="10286"/>
                </a:lnTo>
                <a:lnTo>
                  <a:pt x="34866" y="9945"/>
                </a:lnTo>
                <a:lnTo>
                  <a:pt x="34563" y="9643"/>
                </a:lnTo>
                <a:lnTo>
                  <a:pt x="34242" y="9322"/>
                </a:lnTo>
                <a:lnTo>
                  <a:pt x="33921" y="9019"/>
                </a:lnTo>
                <a:lnTo>
                  <a:pt x="33580" y="8735"/>
                </a:lnTo>
                <a:lnTo>
                  <a:pt x="33240" y="8433"/>
                </a:lnTo>
                <a:lnTo>
                  <a:pt x="33542" y="2307"/>
                </a:lnTo>
                <a:lnTo>
                  <a:pt x="32900" y="1929"/>
                </a:lnTo>
                <a:lnTo>
                  <a:pt x="32219" y="1588"/>
                </a:lnTo>
                <a:lnTo>
                  <a:pt x="31538" y="1267"/>
                </a:lnTo>
                <a:lnTo>
                  <a:pt x="30858" y="965"/>
                </a:lnTo>
                <a:lnTo>
                  <a:pt x="30158" y="700"/>
                </a:lnTo>
                <a:lnTo>
                  <a:pt x="29440" y="435"/>
                </a:lnTo>
                <a:lnTo>
                  <a:pt x="28721" y="208"/>
                </a:lnTo>
                <a:lnTo>
                  <a:pt x="28003" y="0"/>
                </a:lnTo>
                <a:lnTo>
                  <a:pt x="23881" y="4576"/>
                </a:lnTo>
                <a:lnTo>
                  <a:pt x="23446" y="4538"/>
                </a:lnTo>
                <a:lnTo>
                  <a:pt x="22992" y="4500"/>
                </a:lnTo>
                <a:lnTo>
                  <a:pt x="22557" y="4481"/>
                </a:lnTo>
                <a:lnTo>
                  <a:pt x="21650" y="4481"/>
                </a:lnTo>
                <a:lnTo>
                  <a:pt x="21215" y="4500"/>
                </a:lnTo>
                <a:lnTo>
                  <a:pt x="20761" y="4538"/>
                </a:lnTo>
                <a:lnTo>
                  <a:pt x="20307" y="4576"/>
                </a:lnTo>
                <a:lnTo>
                  <a:pt x="16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3"/>
          <p:cNvSpPr/>
          <p:nvPr/>
        </p:nvSpPr>
        <p:spPr>
          <a:xfrm>
            <a:off x="4880825" y="119223"/>
            <a:ext cx="234297" cy="234292"/>
          </a:xfrm>
          <a:custGeom>
            <a:avLst/>
            <a:gdLst/>
            <a:ahLst/>
            <a:cxnLst/>
            <a:rect l="l" t="t" r="r" b="b"/>
            <a:pathLst>
              <a:path w="44207" h="44206" extrusionOk="0">
                <a:moveTo>
                  <a:pt x="22179" y="11477"/>
                </a:moveTo>
                <a:lnTo>
                  <a:pt x="22690" y="11496"/>
                </a:lnTo>
                <a:lnTo>
                  <a:pt x="23200" y="11534"/>
                </a:lnTo>
                <a:lnTo>
                  <a:pt x="23711" y="11590"/>
                </a:lnTo>
                <a:lnTo>
                  <a:pt x="24221" y="11685"/>
                </a:lnTo>
                <a:lnTo>
                  <a:pt x="24713" y="11798"/>
                </a:lnTo>
                <a:lnTo>
                  <a:pt x="25204" y="11950"/>
                </a:lnTo>
                <a:lnTo>
                  <a:pt x="25696" y="12101"/>
                </a:lnTo>
                <a:lnTo>
                  <a:pt x="26169" y="12290"/>
                </a:lnTo>
                <a:lnTo>
                  <a:pt x="26641" y="12498"/>
                </a:lnTo>
                <a:lnTo>
                  <a:pt x="27095" y="12725"/>
                </a:lnTo>
                <a:lnTo>
                  <a:pt x="27530" y="12971"/>
                </a:lnTo>
                <a:lnTo>
                  <a:pt x="27965" y="13235"/>
                </a:lnTo>
                <a:lnTo>
                  <a:pt x="28381" y="13538"/>
                </a:lnTo>
                <a:lnTo>
                  <a:pt x="28797" y="13840"/>
                </a:lnTo>
                <a:lnTo>
                  <a:pt x="29194" y="14181"/>
                </a:lnTo>
                <a:lnTo>
                  <a:pt x="29572" y="14540"/>
                </a:lnTo>
                <a:lnTo>
                  <a:pt x="29931" y="14899"/>
                </a:lnTo>
                <a:lnTo>
                  <a:pt x="30272" y="15296"/>
                </a:lnTo>
                <a:lnTo>
                  <a:pt x="30593" y="15712"/>
                </a:lnTo>
                <a:lnTo>
                  <a:pt x="30895" y="16147"/>
                </a:lnTo>
                <a:lnTo>
                  <a:pt x="31179" y="16582"/>
                </a:lnTo>
                <a:lnTo>
                  <a:pt x="31463" y="17055"/>
                </a:lnTo>
                <a:lnTo>
                  <a:pt x="31690" y="17546"/>
                </a:lnTo>
                <a:lnTo>
                  <a:pt x="31916" y="18038"/>
                </a:lnTo>
                <a:lnTo>
                  <a:pt x="32124" y="18548"/>
                </a:lnTo>
                <a:lnTo>
                  <a:pt x="32295" y="19059"/>
                </a:lnTo>
                <a:lnTo>
                  <a:pt x="32427" y="19588"/>
                </a:lnTo>
                <a:lnTo>
                  <a:pt x="32540" y="20099"/>
                </a:lnTo>
                <a:lnTo>
                  <a:pt x="32635" y="20628"/>
                </a:lnTo>
                <a:lnTo>
                  <a:pt x="32692" y="21139"/>
                </a:lnTo>
                <a:lnTo>
                  <a:pt x="32729" y="21668"/>
                </a:lnTo>
                <a:lnTo>
                  <a:pt x="32729" y="22179"/>
                </a:lnTo>
                <a:lnTo>
                  <a:pt x="32711" y="22689"/>
                </a:lnTo>
                <a:lnTo>
                  <a:pt x="32673" y="23218"/>
                </a:lnTo>
                <a:lnTo>
                  <a:pt x="32616" y="23729"/>
                </a:lnTo>
                <a:lnTo>
                  <a:pt x="32522" y="24221"/>
                </a:lnTo>
                <a:lnTo>
                  <a:pt x="32408" y="24731"/>
                </a:lnTo>
                <a:lnTo>
                  <a:pt x="32276" y="25223"/>
                </a:lnTo>
                <a:lnTo>
                  <a:pt x="32106" y="25695"/>
                </a:lnTo>
                <a:lnTo>
                  <a:pt x="31916" y="26168"/>
                </a:lnTo>
                <a:lnTo>
                  <a:pt x="31708" y="26641"/>
                </a:lnTo>
                <a:lnTo>
                  <a:pt x="31482" y="27094"/>
                </a:lnTo>
                <a:lnTo>
                  <a:pt x="31236" y="27548"/>
                </a:lnTo>
                <a:lnTo>
                  <a:pt x="30971" y="27983"/>
                </a:lnTo>
                <a:lnTo>
                  <a:pt x="30669" y="28399"/>
                </a:lnTo>
                <a:lnTo>
                  <a:pt x="30366" y="28796"/>
                </a:lnTo>
                <a:lnTo>
                  <a:pt x="30026" y="29193"/>
                </a:lnTo>
                <a:lnTo>
                  <a:pt x="29666" y="29571"/>
                </a:lnTo>
                <a:lnTo>
                  <a:pt x="29307" y="29931"/>
                </a:lnTo>
                <a:lnTo>
                  <a:pt x="28910" y="30271"/>
                </a:lnTo>
                <a:lnTo>
                  <a:pt x="28494" y="30611"/>
                </a:lnTo>
                <a:lnTo>
                  <a:pt x="28059" y="30914"/>
                </a:lnTo>
                <a:lnTo>
                  <a:pt x="27625" y="31197"/>
                </a:lnTo>
                <a:lnTo>
                  <a:pt x="27152" y="31462"/>
                </a:lnTo>
                <a:lnTo>
                  <a:pt x="26679" y="31708"/>
                </a:lnTo>
                <a:lnTo>
                  <a:pt x="26169" y="31935"/>
                </a:lnTo>
                <a:lnTo>
                  <a:pt x="25658" y="32124"/>
                </a:lnTo>
                <a:lnTo>
                  <a:pt x="25148" y="32294"/>
                </a:lnTo>
                <a:lnTo>
                  <a:pt x="24637" y="32445"/>
                </a:lnTo>
                <a:lnTo>
                  <a:pt x="24108" y="32559"/>
                </a:lnTo>
                <a:lnTo>
                  <a:pt x="23597" y="32634"/>
                </a:lnTo>
                <a:lnTo>
                  <a:pt x="23068" y="32691"/>
                </a:lnTo>
                <a:lnTo>
                  <a:pt x="22538" y="32729"/>
                </a:lnTo>
                <a:lnTo>
                  <a:pt x="22028" y="32748"/>
                </a:lnTo>
                <a:lnTo>
                  <a:pt x="21517" y="32729"/>
                </a:lnTo>
                <a:lnTo>
                  <a:pt x="21007" y="32691"/>
                </a:lnTo>
                <a:lnTo>
                  <a:pt x="20496" y="32615"/>
                </a:lnTo>
                <a:lnTo>
                  <a:pt x="19986" y="32521"/>
                </a:lnTo>
                <a:lnTo>
                  <a:pt x="19494" y="32407"/>
                </a:lnTo>
                <a:lnTo>
                  <a:pt x="19003" y="32275"/>
                </a:lnTo>
                <a:lnTo>
                  <a:pt x="18511" y="32124"/>
                </a:lnTo>
                <a:lnTo>
                  <a:pt x="18038" y="31935"/>
                </a:lnTo>
                <a:lnTo>
                  <a:pt x="17566" y="31727"/>
                </a:lnTo>
                <a:lnTo>
                  <a:pt x="17112" y="31500"/>
                </a:lnTo>
                <a:lnTo>
                  <a:pt x="16658" y="31254"/>
                </a:lnTo>
                <a:lnTo>
                  <a:pt x="16223" y="30970"/>
                </a:lnTo>
                <a:lnTo>
                  <a:pt x="15807" y="30687"/>
                </a:lnTo>
                <a:lnTo>
                  <a:pt x="15410" y="30365"/>
                </a:lnTo>
                <a:lnTo>
                  <a:pt x="15013" y="30044"/>
                </a:lnTo>
                <a:lnTo>
                  <a:pt x="14635" y="29685"/>
                </a:lnTo>
                <a:lnTo>
                  <a:pt x="14276" y="29307"/>
                </a:lnTo>
                <a:lnTo>
                  <a:pt x="13936" y="28910"/>
                </a:lnTo>
                <a:lnTo>
                  <a:pt x="13614" y="28513"/>
                </a:lnTo>
                <a:lnTo>
                  <a:pt x="13293" y="28078"/>
                </a:lnTo>
                <a:lnTo>
                  <a:pt x="13009" y="27624"/>
                </a:lnTo>
                <a:lnTo>
                  <a:pt x="12744" y="27170"/>
                </a:lnTo>
                <a:lnTo>
                  <a:pt x="12499" y="26678"/>
                </a:lnTo>
                <a:lnTo>
                  <a:pt x="12272" y="26187"/>
                </a:lnTo>
                <a:lnTo>
                  <a:pt x="12083" y="25676"/>
                </a:lnTo>
                <a:lnTo>
                  <a:pt x="11913" y="25147"/>
                </a:lnTo>
                <a:lnTo>
                  <a:pt x="11780" y="24636"/>
                </a:lnTo>
                <a:lnTo>
                  <a:pt x="11667" y="24126"/>
                </a:lnTo>
                <a:lnTo>
                  <a:pt x="11572" y="23597"/>
                </a:lnTo>
                <a:lnTo>
                  <a:pt x="11515" y="23067"/>
                </a:lnTo>
                <a:lnTo>
                  <a:pt x="11478" y="22557"/>
                </a:lnTo>
                <a:lnTo>
                  <a:pt x="11459" y="22027"/>
                </a:lnTo>
                <a:lnTo>
                  <a:pt x="11478" y="21517"/>
                </a:lnTo>
                <a:lnTo>
                  <a:pt x="11515" y="21006"/>
                </a:lnTo>
                <a:lnTo>
                  <a:pt x="11591" y="20496"/>
                </a:lnTo>
                <a:lnTo>
                  <a:pt x="11686" y="19985"/>
                </a:lnTo>
                <a:lnTo>
                  <a:pt x="11799" y="19494"/>
                </a:lnTo>
                <a:lnTo>
                  <a:pt x="11931" y="19002"/>
                </a:lnTo>
                <a:lnTo>
                  <a:pt x="12102" y="18511"/>
                </a:lnTo>
                <a:lnTo>
                  <a:pt x="12272" y="18038"/>
                </a:lnTo>
                <a:lnTo>
                  <a:pt x="12480" y="17584"/>
                </a:lnTo>
                <a:lnTo>
                  <a:pt x="12707" y="17111"/>
                </a:lnTo>
                <a:lnTo>
                  <a:pt x="12971" y="16677"/>
                </a:lnTo>
                <a:lnTo>
                  <a:pt x="13236" y="16242"/>
                </a:lnTo>
                <a:lnTo>
                  <a:pt x="13520" y="15826"/>
                </a:lnTo>
                <a:lnTo>
                  <a:pt x="13841" y="15410"/>
                </a:lnTo>
                <a:lnTo>
                  <a:pt x="14181" y="15013"/>
                </a:lnTo>
                <a:lnTo>
                  <a:pt x="14522" y="14635"/>
                </a:lnTo>
                <a:lnTo>
                  <a:pt x="14900" y="14275"/>
                </a:lnTo>
                <a:lnTo>
                  <a:pt x="15297" y="13935"/>
                </a:lnTo>
                <a:lnTo>
                  <a:pt x="15713" y="13614"/>
                </a:lnTo>
                <a:lnTo>
                  <a:pt x="16129" y="13311"/>
                </a:lnTo>
                <a:lnTo>
                  <a:pt x="16583" y="13027"/>
                </a:lnTo>
                <a:lnTo>
                  <a:pt x="17055" y="12763"/>
                </a:lnTo>
                <a:lnTo>
                  <a:pt x="17528" y="12517"/>
                </a:lnTo>
                <a:lnTo>
                  <a:pt x="18038" y="12290"/>
                </a:lnTo>
                <a:lnTo>
                  <a:pt x="18549" y="12082"/>
                </a:lnTo>
                <a:lnTo>
                  <a:pt x="19059" y="11931"/>
                </a:lnTo>
                <a:lnTo>
                  <a:pt x="19570" y="11780"/>
                </a:lnTo>
                <a:lnTo>
                  <a:pt x="20099" y="11666"/>
                </a:lnTo>
                <a:lnTo>
                  <a:pt x="20610" y="11572"/>
                </a:lnTo>
                <a:lnTo>
                  <a:pt x="21139" y="11515"/>
                </a:lnTo>
                <a:lnTo>
                  <a:pt x="21650" y="11477"/>
                </a:lnTo>
                <a:close/>
                <a:moveTo>
                  <a:pt x="16186" y="0"/>
                </a:moveTo>
                <a:lnTo>
                  <a:pt x="15467" y="208"/>
                </a:lnTo>
                <a:lnTo>
                  <a:pt x="14749" y="435"/>
                </a:lnTo>
                <a:lnTo>
                  <a:pt x="14049" y="700"/>
                </a:lnTo>
                <a:lnTo>
                  <a:pt x="13331" y="965"/>
                </a:lnTo>
                <a:lnTo>
                  <a:pt x="12650" y="1267"/>
                </a:lnTo>
                <a:lnTo>
                  <a:pt x="11969" y="1588"/>
                </a:lnTo>
                <a:lnTo>
                  <a:pt x="11289" y="1948"/>
                </a:lnTo>
                <a:lnTo>
                  <a:pt x="10646" y="2307"/>
                </a:lnTo>
                <a:lnTo>
                  <a:pt x="10967" y="8452"/>
                </a:lnTo>
                <a:lnTo>
                  <a:pt x="10608" y="8735"/>
                </a:lnTo>
                <a:lnTo>
                  <a:pt x="10268" y="9038"/>
                </a:lnTo>
                <a:lnTo>
                  <a:pt x="9946" y="9340"/>
                </a:lnTo>
                <a:lnTo>
                  <a:pt x="9625" y="9643"/>
                </a:lnTo>
                <a:lnTo>
                  <a:pt x="9322" y="9964"/>
                </a:lnTo>
                <a:lnTo>
                  <a:pt x="9020" y="10305"/>
                </a:lnTo>
                <a:lnTo>
                  <a:pt x="8717" y="10626"/>
                </a:lnTo>
                <a:lnTo>
                  <a:pt x="8434" y="10966"/>
                </a:lnTo>
                <a:lnTo>
                  <a:pt x="2289" y="10664"/>
                </a:lnTo>
                <a:lnTo>
                  <a:pt x="1929" y="11326"/>
                </a:lnTo>
                <a:lnTo>
                  <a:pt x="1589" y="11987"/>
                </a:lnTo>
                <a:lnTo>
                  <a:pt x="1268" y="12668"/>
                </a:lnTo>
                <a:lnTo>
                  <a:pt x="965" y="13349"/>
                </a:lnTo>
                <a:lnTo>
                  <a:pt x="682" y="14048"/>
                </a:lnTo>
                <a:lnTo>
                  <a:pt x="436" y="14767"/>
                </a:lnTo>
                <a:lnTo>
                  <a:pt x="209" y="15485"/>
                </a:lnTo>
                <a:lnTo>
                  <a:pt x="1" y="16204"/>
                </a:lnTo>
                <a:lnTo>
                  <a:pt x="4558" y="20326"/>
                </a:lnTo>
                <a:lnTo>
                  <a:pt x="4520" y="20760"/>
                </a:lnTo>
                <a:lnTo>
                  <a:pt x="4501" y="21214"/>
                </a:lnTo>
                <a:lnTo>
                  <a:pt x="4482" y="21649"/>
                </a:lnTo>
                <a:lnTo>
                  <a:pt x="4463" y="22103"/>
                </a:lnTo>
                <a:lnTo>
                  <a:pt x="4482" y="22557"/>
                </a:lnTo>
                <a:lnTo>
                  <a:pt x="4501" y="22992"/>
                </a:lnTo>
                <a:lnTo>
                  <a:pt x="4520" y="23445"/>
                </a:lnTo>
                <a:lnTo>
                  <a:pt x="4558" y="23899"/>
                </a:lnTo>
                <a:lnTo>
                  <a:pt x="1" y="28021"/>
                </a:lnTo>
                <a:lnTo>
                  <a:pt x="209" y="28739"/>
                </a:lnTo>
                <a:lnTo>
                  <a:pt x="436" y="29458"/>
                </a:lnTo>
                <a:lnTo>
                  <a:pt x="682" y="30157"/>
                </a:lnTo>
                <a:lnTo>
                  <a:pt x="965" y="30876"/>
                </a:lnTo>
                <a:lnTo>
                  <a:pt x="1268" y="31575"/>
                </a:lnTo>
                <a:lnTo>
                  <a:pt x="1589" y="32256"/>
                </a:lnTo>
                <a:lnTo>
                  <a:pt x="1929" y="32918"/>
                </a:lnTo>
                <a:lnTo>
                  <a:pt x="2289" y="33561"/>
                </a:lnTo>
                <a:lnTo>
                  <a:pt x="8434" y="33258"/>
                </a:lnTo>
                <a:lnTo>
                  <a:pt x="8736" y="33599"/>
                </a:lnTo>
                <a:lnTo>
                  <a:pt x="9020" y="33939"/>
                </a:lnTo>
                <a:lnTo>
                  <a:pt x="9322" y="34260"/>
                </a:lnTo>
                <a:lnTo>
                  <a:pt x="9644" y="34582"/>
                </a:lnTo>
                <a:lnTo>
                  <a:pt x="9965" y="34903"/>
                </a:lnTo>
                <a:lnTo>
                  <a:pt x="10286" y="35206"/>
                </a:lnTo>
                <a:lnTo>
                  <a:pt x="10967" y="35773"/>
                </a:lnTo>
                <a:lnTo>
                  <a:pt x="10646" y="41918"/>
                </a:lnTo>
                <a:lnTo>
                  <a:pt x="11307" y="42277"/>
                </a:lnTo>
                <a:lnTo>
                  <a:pt x="11988" y="42617"/>
                </a:lnTo>
                <a:lnTo>
                  <a:pt x="12669" y="42939"/>
                </a:lnTo>
                <a:lnTo>
                  <a:pt x="13349" y="43241"/>
                </a:lnTo>
                <a:lnTo>
                  <a:pt x="14049" y="43525"/>
                </a:lnTo>
                <a:lnTo>
                  <a:pt x="14749" y="43771"/>
                </a:lnTo>
                <a:lnTo>
                  <a:pt x="15467" y="43998"/>
                </a:lnTo>
                <a:lnTo>
                  <a:pt x="16204" y="44206"/>
                </a:lnTo>
                <a:lnTo>
                  <a:pt x="20326" y="39649"/>
                </a:lnTo>
                <a:lnTo>
                  <a:pt x="20761" y="39687"/>
                </a:lnTo>
                <a:lnTo>
                  <a:pt x="21196" y="39725"/>
                </a:lnTo>
                <a:lnTo>
                  <a:pt x="21650" y="39725"/>
                </a:lnTo>
                <a:lnTo>
                  <a:pt x="22104" y="39743"/>
                </a:lnTo>
                <a:lnTo>
                  <a:pt x="22538" y="39725"/>
                </a:lnTo>
                <a:lnTo>
                  <a:pt x="22992" y="39706"/>
                </a:lnTo>
                <a:lnTo>
                  <a:pt x="23446" y="39687"/>
                </a:lnTo>
                <a:lnTo>
                  <a:pt x="23881" y="39649"/>
                </a:lnTo>
                <a:lnTo>
                  <a:pt x="28003" y="44206"/>
                </a:lnTo>
                <a:lnTo>
                  <a:pt x="28721" y="43998"/>
                </a:lnTo>
                <a:lnTo>
                  <a:pt x="29440" y="43771"/>
                </a:lnTo>
                <a:lnTo>
                  <a:pt x="30158" y="43525"/>
                </a:lnTo>
                <a:lnTo>
                  <a:pt x="30858" y="43241"/>
                </a:lnTo>
                <a:lnTo>
                  <a:pt x="31557" y="42939"/>
                </a:lnTo>
                <a:lnTo>
                  <a:pt x="32238" y="42617"/>
                </a:lnTo>
                <a:lnTo>
                  <a:pt x="32900" y="42277"/>
                </a:lnTo>
                <a:lnTo>
                  <a:pt x="33561" y="41918"/>
                </a:lnTo>
                <a:lnTo>
                  <a:pt x="33240" y="35773"/>
                </a:lnTo>
                <a:lnTo>
                  <a:pt x="33580" y="35470"/>
                </a:lnTo>
                <a:lnTo>
                  <a:pt x="33921" y="35187"/>
                </a:lnTo>
                <a:lnTo>
                  <a:pt x="34261" y="34884"/>
                </a:lnTo>
                <a:lnTo>
                  <a:pt x="34582" y="34563"/>
                </a:lnTo>
                <a:lnTo>
                  <a:pt x="34885" y="34241"/>
                </a:lnTo>
                <a:lnTo>
                  <a:pt x="35187" y="33920"/>
                </a:lnTo>
                <a:lnTo>
                  <a:pt x="35490" y="33580"/>
                </a:lnTo>
                <a:lnTo>
                  <a:pt x="35774" y="33239"/>
                </a:lnTo>
                <a:lnTo>
                  <a:pt x="41918" y="33561"/>
                </a:lnTo>
                <a:lnTo>
                  <a:pt x="42278" y="32899"/>
                </a:lnTo>
                <a:lnTo>
                  <a:pt x="42618" y="32237"/>
                </a:lnTo>
                <a:lnTo>
                  <a:pt x="42939" y="31557"/>
                </a:lnTo>
                <a:lnTo>
                  <a:pt x="43242" y="30857"/>
                </a:lnTo>
                <a:lnTo>
                  <a:pt x="43507" y="30157"/>
                </a:lnTo>
                <a:lnTo>
                  <a:pt x="43771" y="29458"/>
                </a:lnTo>
                <a:lnTo>
                  <a:pt x="43998" y="28739"/>
                </a:lnTo>
                <a:lnTo>
                  <a:pt x="44206" y="28002"/>
                </a:lnTo>
                <a:lnTo>
                  <a:pt x="39631" y="23899"/>
                </a:lnTo>
                <a:lnTo>
                  <a:pt x="39687" y="23445"/>
                </a:lnTo>
                <a:lnTo>
                  <a:pt x="39706" y="23010"/>
                </a:lnTo>
                <a:lnTo>
                  <a:pt x="39725" y="22122"/>
                </a:lnTo>
                <a:lnTo>
                  <a:pt x="39725" y="21668"/>
                </a:lnTo>
                <a:lnTo>
                  <a:pt x="39706" y="21214"/>
                </a:lnTo>
                <a:lnTo>
                  <a:pt x="39668" y="20760"/>
                </a:lnTo>
                <a:lnTo>
                  <a:pt x="39631" y="20326"/>
                </a:lnTo>
                <a:lnTo>
                  <a:pt x="44206" y="16204"/>
                </a:lnTo>
                <a:lnTo>
                  <a:pt x="43998" y="15485"/>
                </a:lnTo>
                <a:lnTo>
                  <a:pt x="43771" y="14767"/>
                </a:lnTo>
                <a:lnTo>
                  <a:pt x="43526" y="14048"/>
                </a:lnTo>
                <a:lnTo>
                  <a:pt x="43242" y="13349"/>
                </a:lnTo>
                <a:lnTo>
                  <a:pt x="42939" y="12649"/>
                </a:lnTo>
                <a:lnTo>
                  <a:pt x="42618" y="11969"/>
                </a:lnTo>
                <a:lnTo>
                  <a:pt x="42259" y="11307"/>
                </a:lnTo>
                <a:lnTo>
                  <a:pt x="41900" y="10645"/>
                </a:lnTo>
                <a:lnTo>
                  <a:pt x="35755" y="10966"/>
                </a:lnTo>
                <a:lnTo>
                  <a:pt x="35471" y="10626"/>
                </a:lnTo>
                <a:lnTo>
                  <a:pt x="35169" y="10286"/>
                </a:lnTo>
                <a:lnTo>
                  <a:pt x="34866" y="9945"/>
                </a:lnTo>
                <a:lnTo>
                  <a:pt x="34563" y="9643"/>
                </a:lnTo>
                <a:lnTo>
                  <a:pt x="34242" y="9322"/>
                </a:lnTo>
                <a:lnTo>
                  <a:pt x="33921" y="9019"/>
                </a:lnTo>
                <a:lnTo>
                  <a:pt x="33580" y="8735"/>
                </a:lnTo>
                <a:lnTo>
                  <a:pt x="33240" y="8433"/>
                </a:lnTo>
                <a:lnTo>
                  <a:pt x="33542" y="2307"/>
                </a:lnTo>
                <a:lnTo>
                  <a:pt x="32900" y="1929"/>
                </a:lnTo>
                <a:lnTo>
                  <a:pt x="32219" y="1588"/>
                </a:lnTo>
                <a:lnTo>
                  <a:pt x="31538" y="1267"/>
                </a:lnTo>
                <a:lnTo>
                  <a:pt x="30858" y="965"/>
                </a:lnTo>
                <a:lnTo>
                  <a:pt x="30158" y="700"/>
                </a:lnTo>
                <a:lnTo>
                  <a:pt x="29440" y="435"/>
                </a:lnTo>
                <a:lnTo>
                  <a:pt x="28721" y="208"/>
                </a:lnTo>
                <a:lnTo>
                  <a:pt x="28003" y="0"/>
                </a:lnTo>
                <a:lnTo>
                  <a:pt x="23881" y="4576"/>
                </a:lnTo>
                <a:lnTo>
                  <a:pt x="23446" y="4538"/>
                </a:lnTo>
                <a:lnTo>
                  <a:pt x="22992" y="4500"/>
                </a:lnTo>
                <a:lnTo>
                  <a:pt x="22557" y="4481"/>
                </a:lnTo>
                <a:lnTo>
                  <a:pt x="21650" y="4481"/>
                </a:lnTo>
                <a:lnTo>
                  <a:pt x="21215" y="4500"/>
                </a:lnTo>
                <a:lnTo>
                  <a:pt x="20761" y="4538"/>
                </a:lnTo>
                <a:lnTo>
                  <a:pt x="20307" y="4576"/>
                </a:lnTo>
                <a:lnTo>
                  <a:pt x="16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1"/>
          <p:cNvSpPr/>
          <p:nvPr/>
        </p:nvSpPr>
        <p:spPr>
          <a:xfrm flipH="1">
            <a:off x="-499586" y="4347345"/>
            <a:ext cx="10033675" cy="1363225"/>
          </a:xfrm>
          <a:custGeom>
            <a:avLst/>
            <a:gdLst/>
            <a:ahLst/>
            <a:cxnLst/>
            <a:rect l="l" t="t" r="r" b="b"/>
            <a:pathLst>
              <a:path w="401347" h="54529" extrusionOk="0">
                <a:moveTo>
                  <a:pt x="10005" y="31616"/>
                </a:moveTo>
                <a:cubicBezTo>
                  <a:pt x="21957" y="23554"/>
                  <a:pt x="53993" y="4177"/>
                  <a:pt x="80018" y="641"/>
                </a:cubicBezTo>
                <a:cubicBezTo>
                  <a:pt x="106043" y="-2895"/>
                  <a:pt x="132563" y="9339"/>
                  <a:pt x="166154" y="10400"/>
                </a:cubicBezTo>
                <a:cubicBezTo>
                  <a:pt x="199746" y="11461"/>
                  <a:pt x="253209" y="7784"/>
                  <a:pt x="281567" y="7006"/>
                </a:cubicBezTo>
                <a:cubicBezTo>
                  <a:pt x="309925" y="6228"/>
                  <a:pt x="318412" y="6582"/>
                  <a:pt x="336304" y="5733"/>
                </a:cubicBezTo>
                <a:cubicBezTo>
                  <a:pt x="354196" y="4884"/>
                  <a:pt x="378099" y="-1693"/>
                  <a:pt x="388919" y="1914"/>
                </a:cubicBezTo>
                <a:cubicBezTo>
                  <a:pt x="399739" y="5521"/>
                  <a:pt x="400729" y="18816"/>
                  <a:pt x="401224" y="27373"/>
                </a:cubicBezTo>
                <a:cubicBezTo>
                  <a:pt x="401719" y="35930"/>
                  <a:pt x="399385" y="49649"/>
                  <a:pt x="391889" y="53256"/>
                </a:cubicBezTo>
                <a:cubicBezTo>
                  <a:pt x="384393" y="56863"/>
                  <a:pt x="407731" y="48801"/>
                  <a:pt x="356247" y="49013"/>
                </a:cubicBezTo>
                <a:cubicBezTo>
                  <a:pt x="304764" y="49225"/>
                  <a:pt x="140978" y="54529"/>
                  <a:pt x="82988" y="54529"/>
                </a:cubicBezTo>
                <a:cubicBezTo>
                  <a:pt x="24998" y="54529"/>
                  <a:pt x="20472" y="52832"/>
                  <a:pt x="8308" y="49013"/>
                </a:cubicBezTo>
                <a:cubicBezTo>
                  <a:pt x="-3856" y="45194"/>
                  <a:pt x="-1947" y="39678"/>
                  <a:pt x="10005" y="316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1529" name="Google Shape;1529;p31"/>
          <p:cNvSpPr/>
          <p:nvPr/>
        </p:nvSpPr>
        <p:spPr>
          <a:xfrm rot="10800000">
            <a:off x="7522989" y="-27"/>
            <a:ext cx="1619537" cy="726054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31"/>
          <p:cNvSpPr/>
          <p:nvPr/>
        </p:nvSpPr>
        <p:spPr>
          <a:xfrm rot="5400000">
            <a:off x="-603599" y="602114"/>
            <a:ext cx="2182839" cy="978588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1" name="Google Shape;1531;p31"/>
          <p:cNvGrpSpPr/>
          <p:nvPr/>
        </p:nvGrpSpPr>
        <p:grpSpPr>
          <a:xfrm flipH="1">
            <a:off x="809792" y="4150899"/>
            <a:ext cx="745923" cy="742920"/>
            <a:chOff x="778525" y="3588975"/>
            <a:chExt cx="1073425" cy="1068950"/>
          </a:xfrm>
        </p:grpSpPr>
        <p:sp>
          <p:nvSpPr>
            <p:cNvPr id="1532" name="Google Shape;1532;p31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3" name="Google Shape;1533;p31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1534" name="Google Shape;1534;p31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1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1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1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1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1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1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1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1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1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1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1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6" name="Google Shape;1546;p31"/>
          <p:cNvGrpSpPr/>
          <p:nvPr/>
        </p:nvGrpSpPr>
        <p:grpSpPr>
          <a:xfrm>
            <a:off x="8337921" y="4412519"/>
            <a:ext cx="611638" cy="609195"/>
            <a:chOff x="778525" y="3588975"/>
            <a:chExt cx="1073425" cy="1068950"/>
          </a:xfrm>
        </p:grpSpPr>
        <p:sp>
          <p:nvSpPr>
            <p:cNvPr id="1547" name="Google Shape;1547;p31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8" name="Google Shape;1548;p31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1549" name="Google Shape;1549;p31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1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1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1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1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1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1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1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1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1" name="Google Shape;1561;p31"/>
          <p:cNvGrpSpPr/>
          <p:nvPr/>
        </p:nvGrpSpPr>
        <p:grpSpPr>
          <a:xfrm>
            <a:off x="2635562" y="4243318"/>
            <a:ext cx="560435" cy="558099"/>
            <a:chOff x="778525" y="3588975"/>
            <a:chExt cx="1073425" cy="1068950"/>
          </a:xfrm>
        </p:grpSpPr>
        <p:sp>
          <p:nvSpPr>
            <p:cNvPr id="1562" name="Google Shape;1562;p31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3" name="Google Shape;1563;p31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1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1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1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1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6" name="Google Shape;1576;p31"/>
          <p:cNvGrpSpPr/>
          <p:nvPr/>
        </p:nvGrpSpPr>
        <p:grpSpPr>
          <a:xfrm flipH="1">
            <a:off x="6389314" y="4184886"/>
            <a:ext cx="930353" cy="829089"/>
            <a:chOff x="2236010" y="3967511"/>
            <a:chExt cx="930353" cy="829089"/>
          </a:xfrm>
        </p:grpSpPr>
        <p:sp>
          <p:nvSpPr>
            <p:cNvPr id="1577" name="Google Shape;1577;p31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8" name="Google Shape;1578;p31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1579" name="Google Shape;1579;p31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1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1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1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1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6" name="Google Shape;1586;p31"/>
          <p:cNvGrpSpPr/>
          <p:nvPr/>
        </p:nvGrpSpPr>
        <p:grpSpPr>
          <a:xfrm flipH="1">
            <a:off x="7420921" y="4681785"/>
            <a:ext cx="518113" cy="461719"/>
            <a:chOff x="2236010" y="3967511"/>
            <a:chExt cx="930353" cy="829089"/>
          </a:xfrm>
        </p:grpSpPr>
        <p:sp>
          <p:nvSpPr>
            <p:cNvPr id="1587" name="Google Shape;1587;p31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8" name="Google Shape;1588;p31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1589" name="Google Shape;1589;p31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1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96" name="Google Shape;1596;p31"/>
          <p:cNvSpPr/>
          <p:nvPr/>
        </p:nvSpPr>
        <p:spPr>
          <a:xfrm flipH="1">
            <a:off x="8256743" y="1054926"/>
            <a:ext cx="611683" cy="279336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31"/>
          <p:cNvSpPr/>
          <p:nvPr/>
        </p:nvSpPr>
        <p:spPr>
          <a:xfrm flipH="1">
            <a:off x="8558981" y="1839881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31"/>
          <p:cNvSpPr/>
          <p:nvPr/>
        </p:nvSpPr>
        <p:spPr>
          <a:xfrm flipH="1">
            <a:off x="198118" y="1334251"/>
            <a:ext cx="611683" cy="279336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1"/>
          <p:cNvSpPr/>
          <p:nvPr/>
        </p:nvSpPr>
        <p:spPr>
          <a:xfrm flipH="1">
            <a:off x="198131" y="2291043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31"/>
          <p:cNvSpPr/>
          <p:nvPr/>
        </p:nvSpPr>
        <p:spPr>
          <a:xfrm flipH="1">
            <a:off x="5855310" y="124374"/>
            <a:ext cx="439416" cy="200667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31"/>
          <p:cNvSpPr/>
          <p:nvPr/>
        </p:nvSpPr>
        <p:spPr>
          <a:xfrm flipH="1">
            <a:off x="3445481" y="69981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32"/>
          <p:cNvSpPr/>
          <p:nvPr/>
        </p:nvSpPr>
        <p:spPr>
          <a:xfrm rot="-5400000">
            <a:off x="7704425" y="3158881"/>
            <a:ext cx="1978611" cy="886872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32"/>
          <p:cNvSpPr/>
          <p:nvPr/>
        </p:nvSpPr>
        <p:spPr>
          <a:xfrm flipH="1">
            <a:off x="-506990" y="3574202"/>
            <a:ext cx="10151150" cy="2161125"/>
          </a:xfrm>
          <a:custGeom>
            <a:avLst/>
            <a:gdLst/>
            <a:ahLst/>
            <a:cxnLst/>
            <a:rect l="l" t="t" r="r" b="b"/>
            <a:pathLst>
              <a:path w="406046" h="86445" extrusionOk="0">
                <a:moveTo>
                  <a:pt x="12925" y="39205"/>
                </a:moveTo>
                <a:cubicBezTo>
                  <a:pt x="25160" y="32416"/>
                  <a:pt x="54933" y="32628"/>
                  <a:pt x="76997" y="32416"/>
                </a:cubicBezTo>
                <a:cubicBezTo>
                  <a:pt x="99062" y="32204"/>
                  <a:pt x="126784" y="38144"/>
                  <a:pt x="145312" y="37932"/>
                </a:cubicBezTo>
                <a:cubicBezTo>
                  <a:pt x="163841" y="37720"/>
                  <a:pt x="176712" y="34184"/>
                  <a:pt x="188168" y="31143"/>
                </a:cubicBezTo>
                <a:cubicBezTo>
                  <a:pt x="199625" y="28102"/>
                  <a:pt x="204221" y="24636"/>
                  <a:pt x="214051" y="19686"/>
                </a:cubicBezTo>
                <a:cubicBezTo>
                  <a:pt x="223881" y="14736"/>
                  <a:pt x="232933" y="4199"/>
                  <a:pt x="247147" y="1441"/>
                </a:cubicBezTo>
                <a:cubicBezTo>
                  <a:pt x="261362" y="-1317"/>
                  <a:pt x="283426" y="522"/>
                  <a:pt x="299338" y="3138"/>
                </a:cubicBezTo>
                <a:cubicBezTo>
                  <a:pt x="315250" y="5755"/>
                  <a:pt x="328686" y="12190"/>
                  <a:pt x="342618" y="17140"/>
                </a:cubicBezTo>
                <a:cubicBezTo>
                  <a:pt x="356550" y="22090"/>
                  <a:pt x="373027" y="29799"/>
                  <a:pt x="382928" y="32840"/>
                </a:cubicBezTo>
                <a:cubicBezTo>
                  <a:pt x="392829" y="35881"/>
                  <a:pt x="398416" y="30294"/>
                  <a:pt x="402023" y="35386"/>
                </a:cubicBezTo>
                <a:cubicBezTo>
                  <a:pt x="405630" y="40478"/>
                  <a:pt x="407397" y="56814"/>
                  <a:pt x="404568" y="63391"/>
                </a:cubicBezTo>
                <a:cubicBezTo>
                  <a:pt x="401739" y="69968"/>
                  <a:pt x="403083" y="71028"/>
                  <a:pt x="385050" y="74847"/>
                </a:cubicBezTo>
                <a:cubicBezTo>
                  <a:pt x="367017" y="78666"/>
                  <a:pt x="351105" y="85738"/>
                  <a:pt x="296368" y="86304"/>
                </a:cubicBezTo>
                <a:cubicBezTo>
                  <a:pt x="241631" y="86870"/>
                  <a:pt x="105426" y="80434"/>
                  <a:pt x="56630" y="78242"/>
                </a:cubicBezTo>
                <a:cubicBezTo>
                  <a:pt x="7834" y="76050"/>
                  <a:pt x="10874" y="79656"/>
                  <a:pt x="3590" y="73150"/>
                </a:cubicBezTo>
                <a:cubicBezTo>
                  <a:pt x="-3694" y="66644"/>
                  <a:pt x="691" y="45994"/>
                  <a:pt x="12925" y="39205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1605" name="Google Shape;1605;p32"/>
          <p:cNvSpPr/>
          <p:nvPr/>
        </p:nvSpPr>
        <p:spPr>
          <a:xfrm rot="5400000">
            <a:off x="-727738" y="720908"/>
            <a:ext cx="2613163" cy="1171348"/>
          </a:xfrm>
          <a:custGeom>
            <a:avLst/>
            <a:gdLst/>
            <a:ahLst/>
            <a:cxnLst/>
            <a:rect l="l" t="t" r="r" b="b"/>
            <a:pathLst>
              <a:path w="70545" h="31626" extrusionOk="0">
                <a:moveTo>
                  <a:pt x="10365" y="1"/>
                </a:moveTo>
                <a:lnTo>
                  <a:pt x="9853" y="20"/>
                </a:lnTo>
                <a:lnTo>
                  <a:pt x="9360" y="39"/>
                </a:lnTo>
                <a:lnTo>
                  <a:pt x="8868" y="76"/>
                </a:lnTo>
                <a:lnTo>
                  <a:pt x="8375" y="152"/>
                </a:lnTo>
                <a:lnTo>
                  <a:pt x="7882" y="209"/>
                </a:lnTo>
                <a:lnTo>
                  <a:pt x="7390" y="304"/>
                </a:lnTo>
                <a:lnTo>
                  <a:pt x="6916" y="399"/>
                </a:lnTo>
                <a:lnTo>
                  <a:pt x="6423" y="512"/>
                </a:lnTo>
                <a:lnTo>
                  <a:pt x="5950" y="645"/>
                </a:lnTo>
                <a:lnTo>
                  <a:pt x="5457" y="778"/>
                </a:lnTo>
                <a:lnTo>
                  <a:pt x="4983" y="929"/>
                </a:lnTo>
                <a:lnTo>
                  <a:pt x="4510" y="1100"/>
                </a:lnTo>
                <a:lnTo>
                  <a:pt x="4055" y="1270"/>
                </a:lnTo>
                <a:lnTo>
                  <a:pt x="3581" y="1441"/>
                </a:lnTo>
                <a:lnTo>
                  <a:pt x="2653" y="1858"/>
                </a:lnTo>
                <a:lnTo>
                  <a:pt x="1762" y="2293"/>
                </a:lnTo>
                <a:lnTo>
                  <a:pt x="872" y="2767"/>
                </a:lnTo>
                <a:lnTo>
                  <a:pt x="0" y="3279"/>
                </a:lnTo>
                <a:lnTo>
                  <a:pt x="0" y="31625"/>
                </a:lnTo>
                <a:lnTo>
                  <a:pt x="70545" y="31625"/>
                </a:lnTo>
                <a:lnTo>
                  <a:pt x="70488" y="31247"/>
                </a:lnTo>
                <a:lnTo>
                  <a:pt x="70412" y="30849"/>
                </a:lnTo>
                <a:lnTo>
                  <a:pt x="70317" y="30470"/>
                </a:lnTo>
                <a:lnTo>
                  <a:pt x="70222" y="30091"/>
                </a:lnTo>
                <a:lnTo>
                  <a:pt x="70090" y="29712"/>
                </a:lnTo>
                <a:lnTo>
                  <a:pt x="69976" y="29333"/>
                </a:lnTo>
                <a:lnTo>
                  <a:pt x="69825" y="28973"/>
                </a:lnTo>
                <a:lnTo>
                  <a:pt x="69673" y="28613"/>
                </a:lnTo>
                <a:lnTo>
                  <a:pt x="69483" y="28196"/>
                </a:lnTo>
                <a:lnTo>
                  <a:pt x="69275" y="27798"/>
                </a:lnTo>
                <a:lnTo>
                  <a:pt x="69048" y="27381"/>
                </a:lnTo>
                <a:lnTo>
                  <a:pt x="68801" y="27002"/>
                </a:lnTo>
                <a:lnTo>
                  <a:pt x="68536" y="26604"/>
                </a:lnTo>
                <a:lnTo>
                  <a:pt x="68252" y="26225"/>
                </a:lnTo>
                <a:lnTo>
                  <a:pt x="67968" y="25865"/>
                </a:lnTo>
                <a:lnTo>
                  <a:pt x="67664" y="25505"/>
                </a:lnTo>
                <a:lnTo>
                  <a:pt x="67323" y="25164"/>
                </a:lnTo>
                <a:lnTo>
                  <a:pt x="67001" y="24823"/>
                </a:lnTo>
                <a:lnTo>
                  <a:pt x="66641" y="24501"/>
                </a:lnTo>
                <a:lnTo>
                  <a:pt x="66281" y="24217"/>
                </a:lnTo>
                <a:lnTo>
                  <a:pt x="65902" y="23932"/>
                </a:lnTo>
                <a:lnTo>
                  <a:pt x="65523" y="23667"/>
                </a:lnTo>
                <a:lnTo>
                  <a:pt x="65125" y="23421"/>
                </a:lnTo>
                <a:lnTo>
                  <a:pt x="64727" y="23193"/>
                </a:lnTo>
                <a:lnTo>
                  <a:pt x="64311" y="22985"/>
                </a:lnTo>
                <a:lnTo>
                  <a:pt x="63894" y="22796"/>
                </a:lnTo>
                <a:lnTo>
                  <a:pt x="63458" y="22644"/>
                </a:lnTo>
                <a:lnTo>
                  <a:pt x="63022" y="22511"/>
                </a:lnTo>
                <a:lnTo>
                  <a:pt x="62586" y="22417"/>
                </a:lnTo>
                <a:lnTo>
                  <a:pt x="62131" y="22341"/>
                </a:lnTo>
                <a:lnTo>
                  <a:pt x="61677" y="22284"/>
                </a:lnTo>
                <a:lnTo>
                  <a:pt x="61222" y="22265"/>
                </a:lnTo>
                <a:lnTo>
                  <a:pt x="60767" y="22284"/>
                </a:lnTo>
                <a:lnTo>
                  <a:pt x="60312" y="22322"/>
                </a:lnTo>
                <a:lnTo>
                  <a:pt x="59839" y="22398"/>
                </a:lnTo>
                <a:lnTo>
                  <a:pt x="59384" y="22511"/>
                </a:lnTo>
                <a:lnTo>
                  <a:pt x="58910" y="22663"/>
                </a:lnTo>
                <a:lnTo>
                  <a:pt x="58456" y="22833"/>
                </a:lnTo>
                <a:lnTo>
                  <a:pt x="57982" y="23061"/>
                </a:lnTo>
                <a:lnTo>
                  <a:pt x="57527" y="23326"/>
                </a:lnTo>
                <a:lnTo>
                  <a:pt x="57432" y="22663"/>
                </a:lnTo>
                <a:lnTo>
                  <a:pt x="57319" y="22038"/>
                </a:lnTo>
                <a:lnTo>
                  <a:pt x="57186" y="21412"/>
                </a:lnTo>
                <a:lnTo>
                  <a:pt x="57015" y="20806"/>
                </a:lnTo>
                <a:lnTo>
                  <a:pt x="56826" y="20219"/>
                </a:lnTo>
                <a:lnTo>
                  <a:pt x="56599" y="19669"/>
                </a:lnTo>
                <a:lnTo>
                  <a:pt x="56352" y="19120"/>
                </a:lnTo>
                <a:lnTo>
                  <a:pt x="56068" y="18589"/>
                </a:lnTo>
                <a:lnTo>
                  <a:pt x="55746" y="18077"/>
                </a:lnTo>
                <a:lnTo>
                  <a:pt x="55405" y="17585"/>
                </a:lnTo>
                <a:lnTo>
                  <a:pt x="55045" y="17111"/>
                </a:lnTo>
                <a:lnTo>
                  <a:pt x="54647" y="16656"/>
                </a:lnTo>
                <a:lnTo>
                  <a:pt x="54211" y="16220"/>
                </a:lnTo>
                <a:lnTo>
                  <a:pt x="53756" y="15804"/>
                </a:lnTo>
                <a:lnTo>
                  <a:pt x="53264" y="15406"/>
                </a:lnTo>
                <a:lnTo>
                  <a:pt x="52752" y="15046"/>
                </a:lnTo>
                <a:lnTo>
                  <a:pt x="52089" y="14553"/>
                </a:lnTo>
                <a:lnTo>
                  <a:pt x="51407" y="14098"/>
                </a:lnTo>
                <a:lnTo>
                  <a:pt x="50706" y="13662"/>
                </a:lnTo>
                <a:lnTo>
                  <a:pt x="50005" y="13265"/>
                </a:lnTo>
                <a:lnTo>
                  <a:pt x="49285" y="12905"/>
                </a:lnTo>
                <a:lnTo>
                  <a:pt x="48546" y="12544"/>
                </a:lnTo>
                <a:lnTo>
                  <a:pt x="47807" y="12222"/>
                </a:lnTo>
                <a:lnTo>
                  <a:pt x="47049" y="11938"/>
                </a:lnTo>
                <a:lnTo>
                  <a:pt x="46291" y="11673"/>
                </a:lnTo>
                <a:lnTo>
                  <a:pt x="45533" y="11445"/>
                </a:lnTo>
                <a:lnTo>
                  <a:pt x="44756" y="11237"/>
                </a:lnTo>
                <a:lnTo>
                  <a:pt x="43979" y="11067"/>
                </a:lnTo>
                <a:lnTo>
                  <a:pt x="43202" y="10915"/>
                </a:lnTo>
                <a:lnTo>
                  <a:pt x="42406" y="10782"/>
                </a:lnTo>
                <a:lnTo>
                  <a:pt x="41629" y="10688"/>
                </a:lnTo>
                <a:lnTo>
                  <a:pt x="40834" y="10631"/>
                </a:lnTo>
                <a:lnTo>
                  <a:pt x="40057" y="10593"/>
                </a:lnTo>
                <a:lnTo>
                  <a:pt x="39261" y="10593"/>
                </a:lnTo>
                <a:lnTo>
                  <a:pt x="38465" y="10612"/>
                </a:lnTo>
                <a:lnTo>
                  <a:pt x="37688" y="10669"/>
                </a:lnTo>
                <a:lnTo>
                  <a:pt x="36911" y="10744"/>
                </a:lnTo>
                <a:lnTo>
                  <a:pt x="36134" y="10858"/>
                </a:lnTo>
                <a:lnTo>
                  <a:pt x="35358" y="10991"/>
                </a:lnTo>
                <a:lnTo>
                  <a:pt x="34581" y="11161"/>
                </a:lnTo>
                <a:lnTo>
                  <a:pt x="33823" y="11370"/>
                </a:lnTo>
                <a:lnTo>
                  <a:pt x="33084" y="11597"/>
                </a:lnTo>
                <a:lnTo>
                  <a:pt x="32345" y="11862"/>
                </a:lnTo>
                <a:lnTo>
                  <a:pt x="31606" y="12147"/>
                </a:lnTo>
                <a:lnTo>
                  <a:pt x="30886" y="12469"/>
                </a:lnTo>
                <a:lnTo>
                  <a:pt x="30166" y="12829"/>
                </a:lnTo>
                <a:lnTo>
                  <a:pt x="29465" y="13208"/>
                </a:lnTo>
                <a:lnTo>
                  <a:pt x="28782" y="13625"/>
                </a:lnTo>
                <a:lnTo>
                  <a:pt x="28574" y="13037"/>
                </a:lnTo>
                <a:lnTo>
                  <a:pt x="28366" y="12450"/>
                </a:lnTo>
                <a:lnTo>
                  <a:pt x="28119" y="11881"/>
                </a:lnTo>
                <a:lnTo>
                  <a:pt x="27873" y="11332"/>
                </a:lnTo>
                <a:lnTo>
                  <a:pt x="27589" y="10782"/>
                </a:lnTo>
                <a:lnTo>
                  <a:pt x="27305" y="10252"/>
                </a:lnTo>
                <a:lnTo>
                  <a:pt x="27001" y="9721"/>
                </a:lnTo>
                <a:lnTo>
                  <a:pt x="26698" y="9210"/>
                </a:lnTo>
                <a:lnTo>
                  <a:pt x="26357" y="8717"/>
                </a:lnTo>
                <a:lnTo>
                  <a:pt x="26016" y="8224"/>
                </a:lnTo>
                <a:lnTo>
                  <a:pt x="25656" y="7751"/>
                </a:lnTo>
                <a:lnTo>
                  <a:pt x="25296" y="7277"/>
                </a:lnTo>
                <a:lnTo>
                  <a:pt x="24898" y="6822"/>
                </a:lnTo>
                <a:lnTo>
                  <a:pt x="24500" y="6386"/>
                </a:lnTo>
                <a:lnTo>
                  <a:pt x="24102" y="5950"/>
                </a:lnTo>
                <a:lnTo>
                  <a:pt x="23666" y="5534"/>
                </a:lnTo>
                <a:lnTo>
                  <a:pt x="23231" y="5136"/>
                </a:lnTo>
                <a:lnTo>
                  <a:pt x="22795" y="4757"/>
                </a:lnTo>
                <a:lnTo>
                  <a:pt x="22340" y="4378"/>
                </a:lnTo>
                <a:lnTo>
                  <a:pt x="21866" y="4018"/>
                </a:lnTo>
                <a:lnTo>
                  <a:pt x="21374" y="3658"/>
                </a:lnTo>
                <a:lnTo>
                  <a:pt x="20881" y="3317"/>
                </a:lnTo>
                <a:lnTo>
                  <a:pt x="20369" y="2995"/>
                </a:lnTo>
                <a:lnTo>
                  <a:pt x="19858" y="2691"/>
                </a:lnTo>
                <a:lnTo>
                  <a:pt x="19346" y="2407"/>
                </a:lnTo>
                <a:lnTo>
                  <a:pt x="18797" y="2123"/>
                </a:lnTo>
                <a:lnTo>
                  <a:pt x="18247" y="1858"/>
                </a:lnTo>
                <a:lnTo>
                  <a:pt x="17698" y="1611"/>
                </a:lnTo>
                <a:lnTo>
                  <a:pt x="17129" y="1365"/>
                </a:lnTo>
                <a:lnTo>
                  <a:pt x="16561" y="1157"/>
                </a:lnTo>
                <a:lnTo>
                  <a:pt x="15973" y="948"/>
                </a:lnTo>
                <a:lnTo>
                  <a:pt x="15386" y="759"/>
                </a:lnTo>
                <a:lnTo>
                  <a:pt x="14893" y="607"/>
                </a:lnTo>
                <a:lnTo>
                  <a:pt x="14382" y="474"/>
                </a:lnTo>
                <a:lnTo>
                  <a:pt x="13870" y="342"/>
                </a:lnTo>
                <a:lnTo>
                  <a:pt x="13378" y="247"/>
                </a:lnTo>
                <a:lnTo>
                  <a:pt x="12866" y="171"/>
                </a:lnTo>
                <a:lnTo>
                  <a:pt x="12354" y="95"/>
                </a:lnTo>
                <a:lnTo>
                  <a:pt x="11862" y="58"/>
                </a:lnTo>
                <a:lnTo>
                  <a:pt x="11350" y="20"/>
                </a:lnTo>
                <a:lnTo>
                  <a:pt x="10857" y="1"/>
                </a:ln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6" name="Google Shape;1606;p32"/>
          <p:cNvGrpSpPr/>
          <p:nvPr/>
        </p:nvGrpSpPr>
        <p:grpSpPr>
          <a:xfrm>
            <a:off x="2571606" y="4515618"/>
            <a:ext cx="560435" cy="558099"/>
            <a:chOff x="778525" y="3588975"/>
            <a:chExt cx="1073425" cy="1068950"/>
          </a:xfrm>
        </p:grpSpPr>
        <p:sp>
          <p:nvSpPr>
            <p:cNvPr id="1607" name="Google Shape;1607;p32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8" name="Google Shape;1608;p32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1609" name="Google Shape;1609;p32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2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2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2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2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2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2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2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2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2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2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2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1" name="Google Shape;1621;p32"/>
          <p:cNvGrpSpPr/>
          <p:nvPr/>
        </p:nvGrpSpPr>
        <p:grpSpPr>
          <a:xfrm>
            <a:off x="8423940" y="3966894"/>
            <a:ext cx="611638" cy="609195"/>
            <a:chOff x="778525" y="3588975"/>
            <a:chExt cx="1073425" cy="1068950"/>
          </a:xfrm>
        </p:grpSpPr>
        <p:sp>
          <p:nvSpPr>
            <p:cNvPr id="1622" name="Google Shape;1622;p32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32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1624" name="Google Shape;1624;p32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2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2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36" name="Google Shape;1636;p32"/>
          <p:cNvSpPr/>
          <p:nvPr/>
        </p:nvSpPr>
        <p:spPr>
          <a:xfrm flipH="1">
            <a:off x="8525488" y="1181601"/>
            <a:ext cx="611683" cy="279336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32"/>
          <p:cNvSpPr/>
          <p:nvPr/>
        </p:nvSpPr>
        <p:spPr>
          <a:xfrm flipH="1">
            <a:off x="8388979" y="166824"/>
            <a:ext cx="439416" cy="200667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32"/>
          <p:cNvSpPr/>
          <p:nvPr/>
        </p:nvSpPr>
        <p:spPr>
          <a:xfrm flipH="1">
            <a:off x="1301513" y="260176"/>
            <a:ext cx="611683" cy="279336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32"/>
          <p:cNvSpPr/>
          <p:nvPr/>
        </p:nvSpPr>
        <p:spPr>
          <a:xfrm flipH="1">
            <a:off x="157254" y="1620099"/>
            <a:ext cx="439416" cy="200667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32"/>
          <p:cNvSpPr/>
          <p:nvPr/>
        </p:nvSpPr>
        <p:spPr>
          <a:xfrm flipH="1">
            <a:off x="2991325" y="114431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32"/>
          <p:cNvSpPr/>
          <p:nvPr/>
        </p:nvSpPr>
        <p:spPr>
          <a:xfrm flipH="1">
            <a:off x="95375" y="753256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32"/>
          <p:cNvSpPr/>
          <p:nvPr/>
        </p:nvSpPr>
        <p:spPr>
          <a:xfrm flipH="1">
            <a:off x="7913375" y="1599531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36D5E6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ys One"/>
              <a:buNone/>
              <a:defRPr sz="2800" b="1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●"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○"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■"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●"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○"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■"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●"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○"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■"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6D5E6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36"/>
          <p:cNvSpPr/>
          <p:nvPr/>
        </p:nvSpPr>
        <p:spPr>
          <a:xfrm>
            <a:off x="4779225" y="4431125"/>
            <a:ext cx="3396000" cy="234300"/>
          </a:xfrm>
          <a:prstGeom prst="ellipse">
            <a:avLst/>
          </a:prstGeom>
          <a:solidFill>
            <a:srgbClr val="363636">
              <a:alpha val="18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36"/>
          <p:cNvSpPr txBox="1">
            <a:spLocks noGrp="1"/>
          </p:cNvSpPr>
          <p:nvPr>
            <p:ph type="ctrTitle"/>
          </p:nvPr>
        </p:nvSpPr>
        <p:spPr>
          <a:xfrm>
            <a:off x="692999" y="702801"/>
            <a:ext cx="6457921" cy="20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500" dirty="0">
                <a:solidFill>
                  <a:schemeClr val="lt2"/>
                </a:solidFill>
              </a:rPr>
              <a:t>Perbedaan Antara Pemimpin Dan </a:t>
            </a:r>
            <a:r>
              <a:rPr lang="id-ID" sz="4500" dirty="0" err="1">
                <a:solidFill>
                  <a:schemeClr val="lt2"/>
                </a:solidFill>
              </a:rPr>
              <a:t>Manager</a:t>
            </a:r>
            <a:endParaRPr sz="5500" dirty="0">
              <a:solidFill>
                <a:schemeClr val="accent4"/>
              </a:solidFill>
            </a:endParaRPr>
          </a:p>
        </p:txBody>
      </p:sp>
      <p:grpSp>
        <p:nvGrpSpPr>
          <p:cNvPr id="1660" name="Google Shape;1660;p36"/>
          <p:cNvGrpSpPr/>
          <p:nvPr/>
        </p:nvGrpSpPr>
        <p:grpSpPr>
          <a:xfrm>
            <a:off x="4855416" y="1870156"/>
            <a:ext cx="3794059" cy="2710211"/>
            <a:chOff x="1294700" y="238125"/>
            <a:chExt cx="3440075" cy="2457350"/>
          </a:xfrm>
        </p:grpSpPr>
        <p:sp>
          <p:nvSpPr>
            <p:cNvPr id="1661" name="Google Shape;1661;p36"/>
            <p:cNvSpPr/>
            <p:nvPr/>
          </p:nvSpPr>
          <p:spPr>
            <a:xfrm>
              <a:off x="3277750" y="2109975"/>
              <a:ext cx="630150" cy="585500"/>
            </a:xfrm>
            <a:custGeom>
              <a:avLst/>
              <a:gdLst/>
              <a:ahLst/>
              <a:cxnLst/>
              <a:rect l="l" t="t" r="r" b="b"/>
              <a:pathLst>
                <a:path w="25206" h="23420" extrusionOk="0">
                  <a:moveTo>
                    <a:pt x="6273" y="1"/>
                  </a:moveTo>
                  <a:lnTo>
                    <a:pt x="0" y="23419"/>
                  </a:lnTo>
                  <a:lnTo>
                    <a:pt x="18933" y="23419"/>
                  </a:lnTo>
                  <a:lnTo>
                    <a:pt x="25206" y="1"/>
                  </a:lnTo>
                  <a:close/>
                </a:path>
              </a:pathLst>
            </a:custGeom>
            <a:solidFill>
              <a:srgbClr val="317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3290575" y="2336175"/>
              <a:ext cx="325550" cy="350250"/>
            </a:xfrm>
            <a:custGeom>
              <a:avLst/>
              <a:gdLst/>
              <a:ahLst/>
              <a:cxnLst/>
              <a:rect l="l" t="t" r="r" b="b"/>
              <a:pathLst>
                <a:path w="13022" h="14010" extrusionOk="0">
                  <a:moveTo>
                    <a:pt x="6939" y="1"/>
                  </a:moveTo>
                  <a:lnTo>
                    <a:pt x="6616" y="20"/>
                  </a:lnTo>
                  <a:lnTo>
                    <a:pt x="6293" y="58"/>
                  </a:lnTo>
                  <a:lnTo>
                    <a:pt x="5969" y="96"/>
                  </a:lnTo>
                  <a:lnTo>
                    <a:pt x="5646" y="153"/>
                  </a:lnTo>
                  <a:lnTo>
                    <a:pt x="5323" y="248"/>
                  </a:lnTo>
                  <a:lnTo>
                    <a:pt x="5000" y="343"/>
                  </a:lnTo>
                  <a:lnTo>
                    <a:pt x="4677" y="457"/>
                  </a:lnTo>
                  <a:lnTo>
                    <a:pt x="4373" y="590"/>
                  </a:lnTo>
                  <a:lnTo>
                    <a:pt x="4050" y="742"/>
                  </a:lnTo>
                  <a:lnTo>
                    <a:pt x="3745" y="913"/>
                  </a:lnTo>
                  <a:lnTo>
                    <a:pt x="3460" y="1103"/>
                  </a:lnTo>
                  <a:lnTo>
                    <a:pt x="3175" y="1293"/>
                  </a:lnTo>
                  <a:lnTo>
                    <a:pt x="2890" y="1502"/>
                  </a:lnTo>
                  <a:lnTo>
                    <a:pt x="2624" y="1711"/>
                  </a:lnTo>
                  <a:lnTo>
                    <a:pt x="2377" y="1940"/>
                  </a:lnTo>
                  <a:lnTo>
                    <a:pt x="2130" y="2187"/>
                  </a:lnTo>
                  <a:lnTo>
                    <a:pt x="1902" y="2434"/>
                  </a:lnTo>
                  <a:lnTo>
                    <a:pt x="1692" y="2700"/>
                  </a:lnTo>
                  <a:lnTo>
                    <a:pt x="1483" y="2985"/>
                  </a:lnTo>
                  <a:lnTo>
                    <a:pt x="1293" y="3251"/>
                  </a:lnTo>
                  <a:lnTo>
                    <a:pt x="1103" y="3555"/>
                  </a:lnTo>
                  <a:lnTo>
                    <a:pt x="951" y="3840"/>
                  </a:lnTo>
                  <a:lnTo>
                    <a:pt x="780" y="4145"/>
                  </a:lnTo>
                  <a:lnTo>
                    <a:pt x="647" y="4449"/>
                  </a:lnTo>
                  <a:lnTo>
                    <a:pt x="514" y="4772"/>
                  </a:lnTo>
                  <a:lnTo>
                    <a:pt x="400" y="5095"/>
                  </a:lnTo>
                  <a:lnTo>
                    <a:pt x="305" y="5418"/>
                  </a:lnTo>
                  <a:lnTo>
                    <a:pt x="210" y="5741"/>
                  </a:lnTo>
                  <a:lnTo>
                    <a:pt x="134" y="6083"/>
                  </a:lnTo>
                  <a:lnTo>
                    <a:pt x="77" y="6407"/>
                  </a:lnTo>
                  <a:lnTo>
                    <a:pt x="39" y="6749"/>
                  </a:lnTo>
                  <a:lnTo>
                    <a:pt x="20" y="7091"/>
                  </a:lnTo>
                  <a:lnTo>
                    <a:pt x="1" y="7433"/>
                  </a:lnTo>
                  <a:lnTo>
                    <a:pt x="1" y="7775"/>
                  </a:lnTo>
                  <a:lnTo>
                    <a:pt x="20" y="8117"/>
                  </a:lnTo>
                  <a:lnTo>
                    <a:pt x="58" y="8459"/>
                  </a:lnTo>
                  <a:lnTo>
                    <a:pt x="115" y="8802"/>
                  </a:lnTo>
                  <a:lnTo>
                    <a:pt x="191" y="9144"/>
                  </a:lnTo>
                  <a:lnTo>
                    <a:pt x="267" y="9467"/>
                  </a:lnTo>
                  <a:lnTo>
                    <a:pt x="381" y="9809"/>
                  </a:lnTo>
                  <a:lnTo>
                    <a:pt x="495" y="10132"/>
                  </a:lnTo>
                  <a:lnTo>
                    <a:pt x="628" y="10455"/>
                  </a:lnTo>
                  <a:lnTo>
                    <a:pt x="780" y="10759"/>
                  </a:lnTo>
                  <a:lnTo>
                    <a:pt x="932" y="11045"/>
                  </a:lnTo>
                  <a:lnTo>
                    <a:pt x="1122" y="11330"/>
                  </a:lnTo>
                  <a:lnTo>
                    <a:pt x="1293" y="11596"/>
                  </a:lnTo>
                  <a:lnTo>
                    <a:pt x="1502" y="11843"/>
                  </a:lnTo>
                  <a:lnTo>
                    <a:pt x="1711" y="12090"/>
                  </a:lnTo>
                  <a:lnTo>
                    <a:pt x="1921" y="12318"/>
                  </a:lnTo>
                  <a:lnTo>
                    <a:pt x="2149" y="12527"/>
                  </a:lnTo>
                  <a:lnTo>
                    <a:pt x="2396" y="12736"/>
                  </a:lnTo>
                  <a:lnTo>
                    <a:pt x="2643" y="12907"/>
                  </a:lnTo>
                  <a:lnTo>
                    <a:pt x="2890" y="13098"/>
                  </a:lnTo>
                  <a:lnTo>
                    <a:pt x="3156" y="13250"/>
                  </a:lnTo>
                  <a:lnTo>
                    <a:pt x="3422" y="13402"/>
                  </a:lnTo>
                  <a:lnTo>
                    <a:pt x="3707" y="13516"/>
                  </a:lnTo>
                  <a:lnTo>
                    <a:pt x="3993" y="13649"/>
                  </a:lnTo>
                  <a:lnTo>
                    <a:pt x="4278" y="13744"/>
                  </a:lnTo>
                  <a:lnTo>
                    <a:pt x="4582" y="13820"/>
                  </a:lnTo>
                  <a:lnTo>
                    <a:pt x="4886" y="13896"/>
                  </a:lnTo>
                  <a:lnTo>
                    <a:pt x="5190" y="13953"/>
                  </a:lnTo>
                  <a:lnTo>
                    <a:pt x="5494" y="13991"/>
                  </a:lnTo>
                  <a:lnTo>
                    <a:pt x="5798" y="14010"/>
                  </a:lnTo>
                  <a:lnTo>
                    <a:pt x="6426" y="14010"/>
                  </a:lnTo>
                  <a:lnTo>
                    <a:pt x="6749" y="13972"/>
                  </a:lnTo>
                  <a:lnTo>
                    <a:pt x="7072" y="13934"/>
                  </a:lnTo>
                  <a:lnTo>
                    <a:pt x="7395" y="13858"/>
                  </a:lnTo>
                  <a:lnTo>
                    <a:pt x="7718" y="13782"/>
                  </a:lnTo>
                  <a:lnTo>
                    <a:pt x="8041" y="13687"/>
                  </a:lnTo>
                  <a:lnTo>
                    <a:pt x="8345" y="13573"/>
                  </a:lnTo>
                  <a:lnTo>
                    <a:pt x="8669" y="13440"/>
                  </a:lnTo>
                  <a:lnTo>
                    <a:pt x="8973" y="13288"/>
                  </a:lnTo>
                  <a:lnTo>
                    <a:pt x="9277" y="13117"/>
                  </a:lnTo>
                  <a:lnTo>
                    <a:pt x="9581" y="12926"/>
                  </a:lnTo>
                  <a:lnTo>
                    <a:pt x="9866" y="12736"/>
                  </a:lnTo>
                  <a:lnTo>
                    <a:pt x="10132" y="12527"/>
                  </a:lnTo>
                  <a:lnTo>
                    <a:pt x="10398" y="12318"/>
                  </a:lnTo>
                  <a:lnTo>
                    <a:pt x="10645" y="12090"/>
                  </a:lnTo>
                  <a:lnTo>
                    <a:pt x="10893" y="11843"/>
                  </a:lnTo>
                  <a:lnTo>
                    <a:pt x="11121" y="11596"/>
                  </a:lnTo>
                  <a:lnTo>
                    <a:pt x="11330" y="11330"/>
                  </a:lnTo>
                  <a:lnTo>
                    <a:pt x="11539" y="11064"/>
                  </a:lnTo>
                  <a:lnTo>
                    <a:pt x="11729" y="10778"/>
                  </a:lnTo>
                  <a:lnTo>
                    <a:pt x="11900" y="10493"/>
                  </a:lnTo>
                  <a:lnTo>
                    <a:pt x="12071" y="10189"/>
                  </a:lnTo>
                  <a:lnTo>
                    <a:pt x="12223" y="9885"/>
                  </a:lnTo>
                  <a:lnTo>
                    <a:pt x="12375" y="9581"/>
                  </a:lnTo>
                  <a:lnTo>
                    <a:pt x="12508" y="9258"/>
                  </a:lnTo>
                  <a:lnTo>
                    <a:pt x="12622" y="8954"/>
                  </a:lnTo>
                  <a:lnTo>
                    <a:pt x="12717" y="8612"/>
                  </a:lnTo>
                  <a:lnTo>
                    <a:pt x="12812" y="8288"/>
                  </a:lnTo>
                  <a:lnTo>
                    <a:pt x="12869" y="7965"/>
                  </a:lnTo>
                  <a:lnTo>
                    <a:pt x="12926" y="7623"/>
                  </a:lnTo>
                  <a:lnTo>
                    <a:pt x="12984" y="7281"/>
                  </a:lnTo>
                  <a:lnTo>
                    <a:pt x="13003" y="6939"/>
                  </a:lnTo>
                  <a:lnTo>
                    <a:pt x="13022" y="6597"/>
                  </a:lnTo>
                  <a:lnTo>
                    <a:pt x="13022" y="6254"/>
                  </a:lnTo>
                  <a:lnTo>
                    <a:pt x="13003" y="5912"/>
                  </a:lnTo>
                  <a:lnTo>
                    <a:pt x="12965" y="5570"/>
                  </a:lnTo>
                  <a:lnTo>
                    <a:pt x="12907" y="5228"/>
                  </a:lnTo>
                  <a:lnTo>
                    <a:pt x="12850" y="4886"/>
                  </a:lnTo>
                  <a:lnTo>
                    <a:pt x="12755" y="4563"/>
                  </a:lnTo>
                  <a:lnTo>
                    <a:pt x="12660" y="4221"/>
                  </a:lnTo>
                  <a:lnTo>
                    <a:pt x="12546" y="3897"/>
                  </a:lnTo>
                  <a:lnTo>
                    <a:pt x="12413" y="3574"/>
                  </a:lnTo>
                  <a:lnTo>
                    <a:pt x="12261" y="3270"/>
                  </a:lnTo>
                  <a:lnTo>
                    <a:pt x="12109" y="2985"/>
                  </a:lnTo>
                  <a:lnTo>
                    <a:pt x="11938" y="2700"/>
                  </a:lnTo>
                  <a:lnTo>
                    <a:pt x="11748" y="2434"/>
                  </a:lnTo>
                  <a:lnTo>
                    <a:pt x="11558" y="2187"/>
                  </a:lnTo>
                  <a:lnTo>
                    <a:pt x="11349" y="1940"/>
                  </a:lnTo>
                  <a:lnTo>
                    <a:pt x="11121" y="1711"/>
                  </a:lnTo>
                  <a:lnTo>
                    <a:pt x="10893" y="1502"/>
                  </a:lnTo>
                  <a:lnTo>
                    <a:pt x="10664" y="1293"/>
                  </a:lnTo>
                  <a:lnTo>
                    <a:pt x="10417" y="1103"/>
                  </a:lnTo>
                  <a:lnTo>
                    <a:pt x="10170" y="932"/>
                  </a:lnTo>
                  <a:lnTo>
                    <a:pt x="9904" y="780"/>
                  </a:lnTo>
                  <a:lnTo>
                    <a:pt x="9619" y="628"/>
                  </a:lnTo>
                  <a:lnTo>
                    <a:pt x="9353" y="495"/>
                  </a:lnTo>
                  <a:lnTo>
                    <a:pt x="9068" y="381"/>
                  </a:lnTo>
                  <a:lnTo>
                    <a:pt x="8783" y="286"/>
                  </a:lnTo>
                  <a:lnTo>
                    <a:pt x="8479" y="191"/>
                  </a:lnTo>
                  <a:lnTo>
                    <a:pt x="8174" y="134"/>
                  </a:lnTo>
                  <a:lnTo>
                    <a:pt x="7870" y="77"/>
                  </a:lnTo>
                  <a:lnTo>
                    <a:pt x="7566" y="39"/>
                  </a:lnTo>
                  <a:lnTo>
                    <a:pt x="7243" y="20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3310550" y="2358525"/>
              <a:ext cx="285625" cy="306050"/>
            </a:xfrm>
            <a:custGeom>
              <a:avLst/>
              <a:gdLst/>
              <a:ahLst/>
              <a:cxnLst/>
              <a:rect l="l" t="t" r="r" b="b"/>
              <a:pathLst>
                <a:path w="11425" h="12242" extrusionOk="0">
                  <a:moveTo>
                    <a:pt x="6539" y="342"/>
                  </a:moveTo>
                  <a:lnTo>
                    <a:pt x="6919" y="399"/>
                  </a:lnTo>
                  <a:lnTo>
                    <a:pt x="7299" y="475"/>
                  </a:lnTo>
                  <a:lnTo>
                    <a:pt x="7660" y="570"/>
                  </a:lnTo>
                  <a:lnTo>
                    <a:pt x="8022" y="703"/>
                  </a:lnTo>
                  <a:lnTo>
                    <a:pt x="8364" y="874"/>
                  </a:lnTo>
                  <a:lnTo>
                    <a:pt x="8687" y="1065"/>
                  </a:lnTo>
                  <a:lnTo>
                    <a:pt x="8991" y="1274"/>
                  </a:lnTo>
                  <a:lnTo>
                    <a:pt x="9295" y="1502"/>
                  </a:lnTo>
                  <a:lnTo>
                    <a:pt x="9561" y="1768"/>
                  </a:lnTo>
                  <a:lnTo>
                    <a:pt x="9827" y="2053"/>
                  </a:lnTo>
                  <a:lnTo>
                    <a:pt x="10056" y="2357"/>
                  </a:lnTo>
                  <a:lnTo>
                    <a:pt x="10265" y="2699"/>
                  </a:lnTo>
                  <a:lnTo>
                    <a:pt x="10474" y="3041"/>
                  </a:lnTo>
                  <a:lnTo>
                    <a:pt x="10626" y="3403"/>
                  </a:lnTo>
                  <a:lnTo>
                    <a:pt x="10778" y="3802"/>
                  </a:lnTo>
                  <a:lnTo>
                    <a:pt x="10873" y="4068"/>
                  </a:lnTo>
                  <a:lnTo>
                    <a:pt x="10930" y="4353"/>
                  </a:lnTo>
                  <a:lnTo>
                    <a:pt x="10987" y="4638"/>
                  </a:lnTo>
                  <a:lnTo>
                    <a:pt x="11025" y="4923"/>
                  </a:lnTo>
                  <a:lnTo>
                    <a:pt x="11063" y="5189"/>
                  </a:lnTo>
                  <a:lnTo>
                    <a:pt x="11082" y="5475"/>
                  </a:lnTo>
                  <a:lnTo>
                    <a:pt x="11082" y="5760"/>
                  </a:lnTo>
                  <a:lnTo>
                    <a:pt x="11063" y="6045"/>
                  </a:lnTo>
                  <a:lnTo>
                    <a:pt x="11044" y="6330"/>
                  </a:lnTo>
                  <a:lnTo>
                    <a:pt x="11006" y="6615"/>
                  </a:lnTo>
                  <a:lnTo>
                    <a:pt x="10968" y="6881"/>
                  </a:lnTo>
                  <a:lnTo>
                    <a:pt x="10892" y="7166"/>
                  </a:lnTo>
                  <a:lnTo>
                    <a:pt x="10835" y="7432"/>
                  </a:lnTo>
                  <a:lnTo>
                    <a:pt x="10740" y="7699"/>
                  </a:lnTo>
                  <a:lnTo>
                    <a:pt x="10645" y="7965"/>
                  </a:lnTo>
                  <a:lnTo>
                    <a:pt x="10550" y="8231"/>
                  </a:lnTo>
                  <a:lnTo>
                    <a:pt x="10417" y="8497"/>
                  </a:lnTo>
                  <a:lnTo>
                    <a:pt x="10303" y="8744"/>
                  </a:lnTo>
                  <a:lnTo>
                    <a:pt x="10151" y="8991"/>
                  </a:lnTo>
                  <a:lnTo>
                    <a:pt x="9999" y="9219"/>
                  </a:lnTo>
                  <a:lnTo>
                    <a:pt x="9846" y="9466"/>
                  </a:lnTo>
                  <a:lnTo>
                    <a:pt x="9675" y="9675"/>
                  </a:lnTo>
                  <a:lnTo>
                    <a:pt x="9504" y="9903"/>
                  </a:lnTo>
                  <a:lnTo>
                    <a:pt x="9314" y="10113"/>
                  </a:lnTo>
                  <a:lnTo>
                    <a:pt x="9105" y="10303"/>
                  </a:lnTo>
                  <a:lnTo>
                    <a:pt x="8896" y="10493"/>
                  </a:lnTo>
                  <a:lnTo>
                    <a:pt x="8687" y="10683"/>
                  </a:lnTo>
                  <a:lnTo>
                    <a:pt x="8459" y="10854"/>
                  </a:lnTo>
                  <a:lnTo>
                    <a:pt x="8231" y="11006"/>
                  </a:lnTo>
                  <a:lnTo>
                    <a:pt x="7984" y="11158"/>
                  </a:lnTo>
                  <a:lnTo>
                    <a:pt x="7737" y="11291"/>
                  </a:lnTo>
                  <a:lnTo>
                    <a:pt x="7470" y="11424"/>
                  </a:lnTo>
                  <a:lnTo>
                    <a:pt x="7128" y="11557"/>
                  </a:lnTo>
                  <a:lnTo>
                    <a:pt x="6786" y="11690"/>
                  </a:lnTo>
                  <a:lnTo>
                    <a:pt x="6425" y="11785"/>
                  </a:lnTo>
                  <a:lnTo>
                    <a:pt x="6083" y="11842"/>
                  </a:lnTo>
                  <a:lnTo>
                    <a:pt x="5722" y="11880"/>
                  </a:lnTo>
                  <a:lnTo>
                    <a:pt x="5379" y="11899"/>
                  </a:lnTo>
                  <a:lnTo>
                    <a:pt x="5018" y="11899"/>
                  </a:lnTo>
                  <a:lnTo>
                    <a:pt x="4676" y="11861"/>
                  </a:lnTo>
                  <a:lnTo>
                    <a:pt x="4334" y="11804"/>
                  </a:lnTo>
                  <a:lnTo>
                    <a:pt x="3992" y="11709"/>
                  </a:lnTo>
                  <a:lnTo>
                    <a:pt x="3669" y="11614"/>
                  </a:lnTo>
                  <a:lnTo>
                    <a:pt x="3346" y="11481"/>
                  </a:lnTo>
                  <a:lnTo>
                    <a:pt x="3022" y="11310"/>
                  </a:lnTo>
                  <a:lnTo>
                    <a:pt x="2718" y="11139"/>
                  </a:lnTo>
                  <a:lnTo>
                    <a:pt x="2433" y="10930"/>
                  </a:lnTo>
                  <a:lnTo>
                    <a:pt x="2148" y="10702"/>
                  </a:lnTo>
                  <a:lnTo>
                    <a:pt x="1901" y="10474"/>
                  </a:lnTo>
                  <a:lnTo>
                    <a:pt x="1673" y="10227"/>
                  </a:lnTo>
                  <a:lnTo>
                    <a:pt x="1464" y="9961"/>
                  </a:lnTo>
                  <a:lnTo>
                    <a:pt x="1274" y="9694"/>
                  </a:lnTo>
                  <a:lnTo>
                    <a:pt x="1084" y="9390"/>
                  </a:lnTo>
                  <a:lnTo>
                    <a:pt x="931" y="9086"/>
                  </a:lnTo>
                  <a:lnTo>
                    <a:pt x="779" y="8763"/>
                  </a:lnTo>
                  <a:lnTo>
                    <a:pt x="665" y="8440"/>
                  </a:lnTo>
                  <a:lnTo>
                    <a:pt x="532" y="7984"/>
                  </a:lnTo>
                  <a:lnTo>
                    <a:pt x="437" y="7527"/>
                  </a:lnTo>
                  <a:lnTo>
                    <a:pt x="380" y="7071"/>
                  </a:lnTo>
                  <a:lnTo>
                    <a:pt x="342" y="6596"/>
                  </a:lnTo>
                  <a:lnTo>
                    <a:pt x="361" y="6121"/>
                  </a:lnTo>
                  <a:lnTo>
                    <a:pt x="418" y="5665"/>
                  </a:lnTo>
                  <a:lnTo>
                    <a:pt x="494" y="5189"/>
                  </a:lnTo>
                  <a:lnTo>
                    <a:pt x="627" y="4714"/>
                  </a:lnTo>
                  <a:lnTo>
                    <a:pt x="741" y="4391"/>
                  </a:lnTo>
                  <a:lnTo>
                    <a:pt x="855" y="4068"/>
                  </a:lnTo>
                  <a:lnTo>
                    <a:pt x="989" y="3764"/>
                  </a:lnTo>
                  <a:lnTo>
                    <a:pt x="1141" y="3460"/>
                  </a:lnTo>
                  <a:lnTo>
                    <a:pt x="1312" y="3174"/>
                  </a:lnTo>
                  <a:lnTo>
                    <a:pt x="1502" y="2908"/>
                  </a:lnTo>
                  <a:lnTo>
                    <a:pt x="1692" y="2642"/>
                  </a:lnTo>
                  <a:lnTo>
                    <a:pt x="1901" y="2376"/>
                  </a:lnTo>
                  <a:lnTo>
                    <a:pt x="2110" y="2129"/>
                  </a:lnTo>
                  <a:lnTo>
                    <a:pt x="2338" y="1901"/>
                  </a:lnTo>
                  <a:lnTo>
                    <a:pt x="2585" y="1692"/>
                  </a:lnTo>
                  <a:lnTo>
                    <a:pt x="2851" y="1483"/>
                  </a:lnTo>
                  <a:lnTo>
                    <a:pt x="3098" y="1293"/>
                  </a:lnTo>
                  <a:lnTo>
                    <a:pt x="3384" y="1122"/>
                  </a:lnTo>
                  <a:lnTo>
                    <a:pt x="3669" y="969"/>
                  </a:lnTo>
                  <a:lnTo>
                    <a:pt x="3954" y="817"/>
                  </a:lnTo>
                  <a:lnTo>
                    <a:pt x="4201" y="703"/>
                  </a:lnTo>
                  <a:lnTo>
                    <a:pt x="4467" y="608"/>
                  </a:lnTo>
                  <a:lnTo>
                    <a:pt x="4714" y="532"/>
                  </a:lnTo>
                  <a:lnTo>
                    <a:pt x="4961" y="475"/>
                  </a:lnTo>
                  <a:lnTo>
                    <a:pt x="5227" y="418"/>
                  </a:lnTo>
                  <a:lnTo>
                    <a:pt x="5475" y="380"/>
                  </a:lnTo>
                  <a:lnTo>
                    <a:pt x="5741" y="342"/>
                  </a:lnTo>
                  <a:close/>
                  <a:moveTo>
                    <a:pt x="5988" y="0"/>
                  </a:moveTo>
                  <a:lnTo>
                    <a:pt x="5722" y="19"/>
                  </a:lnTo>
                  <a:lnTo>
                    <a:pt x="5437" y="38"/>
                  </a:lnTo>
                  <a:lnTo>
                    <a:pt x="5170" y="76"/>
                  </a:lnTo>
                  <a:lnTo>
                    <a:pt x="4885" y="133"/>
                  </a:lnTo>
                  <a:lnTo>
                    <a:pt x="4619" y="209"/>
                  </a:lnTo>
                  <a:lnTo>
                    <a:pt x="4353" y="304"/>
                  </a:lnTo>
                  <a:lnTo>
                    <a:pt x="4087" y="399"/>
                  </a:lnTo>
                  <a:lnTo>
                    <a:pt x="3821" y="513"/>
                  </a:lnTo>
                  <a:lnTo>
                    <a:pt x="3517" y="665"/>
                  </a:lnTo>
                  <a:lnTo>
                    <a:pt x="3213" y="817"/>
                  </a:lnTo>
                  <a:lnTo>
                    <a:pt x="2927" y="1008"/>
                  </a:lnTo>
                  <a:lnTo>
                    <a:pt x="2642" y="1217"/>
                  </a:lnTo>
                  <a:lnTo>
                    <a:pt x="2376" y="1426"/>
                  </a:lnTo>
                  <a:lnTo>
                    <a:pt x="2110" y="1654"/>
                  </a:lnTo>
                  <a:lnTo>
                    <a:pt x="1863" y="1901"/>
                  </a:lnTo>
                  <a:lnTo>
                    <a:pt x="1635" y="2148"/>
                  </a:lnTo>
                  <a:lnTo>
                    <a:pt x="1426" y="2414"/>
                  </a:lnTo>
                  <a:lnTo>
                    <a:pt x="1217" y="2699"/>
                  </a:lnTo>
                  <a:lnTo>
                    <a:pt x="1027" y="3003"/>
                  </a:lnTo>
                  <a:lnTo>
                    <a:pt x="855" y="3308"/>
                  </a:lnTo>
                  <a:lnTo>
                    <a:pt x="684" y="3612"/>
                  </a:lnTo>
                  <a:lnTo>
                    <a:pt x="532" y="3935"/>
                  </a:lnTo>
                  <a:lnTo>
                    <a:pt x="418" y="4277"/>
                  </a:lnTo>
                  <a:lnTo>
                    <a:pt x="304" y="4619"/>
                  </a:lnTo>
                  <a:lnTo>
                    <a:pt x="171" y="5113"/>
                  </a:lnTo>
                  <a:lnTo>
                    <a:pt x="76" y="5608"/>
                  </a:lnTo>
                  <a:lnTo>
                    <a:pt x="19" y="6102"/>
                  </a:lnTo>
                  <a:lnTo>
                    <a:pt x="0" y="6615"/>
                  </a:lnTo>
                  <a:lnTo>
                    <a:pt x="38" y="7109"/>
                  </a:lnTo>
                  <a:lnTo>
                    <a:pt x="95" y="7584"/>
                  </a:lnTo>
                  <a:lnTo>
                    <a:pt x="190" y="8079"/>
                  </a:lnTo>
                  <a:lnTo>
                    <a:pt x="342" y="8554"/>
                  </a:lnTo>
                  <a:lnTo>
                    <a:pt x="475" y="8896"/>
                  </a:lnTo>
                  <a:lnTo>
                    <a:pt x="627" y="9238"/>
                  </a:lnTo>
                  <a:lnTo>
                    <a:pt x="798" y="9561"/>
                  </a:lnTo>
                  <a:lnTo>
                    <a:pt x="989" y="9884"/>
                  </a:lnTo>
                  <a:lnTo>
                    <a:pt x="1198" y="10170"/>
                  </a:lnTo>
                  <a:lnTo>
                    <a:pt x="1426" y="10455"/>
                  </a:lnTo>
                  <a:lnTo>
                    <a:pt x="1673" y="10721"/>
                  </a:lnTo>
                  <a:lnTo>
                    <a:pt x="1920" y="10968"/>
                  </a:lnTo>
                  <a:lnTo>
                    <a:pt x="2300" y="11253"/>
                  </a:lnTo>
                  <a:lnTo>
                    <a:pt x="2680" y="11519"/>
                  </a:lnTo>
                  <a:lnTo>
                    <a:pt x="3098" y="11747"/>
                  </a:lnTo>
                  <a:lnTo>
                    <a:pt x="3517" y="11918"/>
                  </a:lnTo>
                  <a:lnTo>
                    <a:pt x="3954" y="12051"/>
                  </a:lnTo>
                  <a:lnTo>
                    <a:pt x="4410" y="12166"/>
                  </a:lnTo>
                  <a:lnTo>
                    <a:pt x="4866" y="12223"/>
                  </a:lnTo>
                  <a:lnTo>
                    <a:pt x="5322" y="12242"/>
                  </a:lnTo>
                  <a:lnTo>
                    <a:pt x="5608" y="12242"/>
                  </a:lnTo>
                  <a:lnTo>
                    <a:pt x="5893" y="12204"/>
                  </a:lnTo>
                  <a:lnTo>
                    <a:pt x="6197" y="12166"/>
                  </a:lnTo>
                  <a:lnTo>
                    <a:pt x="6482" y="12108"/>
                  </a:lnTo>
                  <a:lnTo>
                    <a:pt x="6767" y="12051"/>
                  </a:lnTo>
                  <a:lnTo>
                    <a:pt x="7052" y="11956"/>
                  </a:lnTo>
                  <a:lnTo>
                    <a:pt x="7337" y="11861"/>
                  </a:lnTo>
                  <a:lnTo>
                    <a:pt x="7622" y="11728"/>
                  </a:lnTo>
                  <a:lnTo>
                    <a:pt x="7889" y="11595"/>
                  </a:lnTo>
                  <a:lnTo>
                    <a:pt x="8155" y="11462"/>
                  </a:lnTo>
                  <a:lnTo>
                    <a:pt x="8402" y="11291"/>
                  </a:lnTo>
                  <a:lnTo>
                    <a:pt x="8649" y="11139"/>
                  </a:lnTo>
                  <a:lnTo>
                    <a:pt x="8896" y="10949"/>
                  </a:lnTo>
                  <a:lnTo>
                    <a:pt x="9124" y="10759"/>
                  </a:lnTo>
                  <a:lnTo>
                    <a:pt x="9333" y="10550"/>
                  </a:lnTo>
                  <a:lnTo>
                    <a:pt x="9542" y="10341"/>
                  </a:lnTo>
                  <a:lnTo>
                    <a:pt x="9751" y="10132"/>
                  </a:lnTo>
                  <a:lnTo>
                    <a:pt x="9942" y="9903"/>
                  </a:lnTo>
                  <a:lnTo>
                    <a:pt x="10113" y="9656"/>
                  </a:lnTo>
                  <a:lnTo>
                    <a:pt x="10284" y="9409"/>
                  </a:lnTo>
                  <a:lnTo>
                    <a:pt x="10436" y="9162"/>
                  </a:lnTo>
                  <a:lnTo>
                    <a:pt x="10588" y="8896"/>
                  </a:lnTo>
                  <a:lnTo>
                    <a:pt x="10721" y="8649"/>
                  </a:lnTo>
                  <a:lnTo>
                    <a:pt x="10854" y="8364"/>
                  </a:lnTo>
                  <a:lnTo>
                    <a:pt x="10968" y="8098"/>
                  </a:lnTo>
                  <a:lnTo>
                    <a:pt x="11063" y="7813"/>
                  </a:lnTo>
                  <a:lnTo>
                    <a:pt x="11158" y="7527"/>
                  </a:lnTo>
                  <a:lnTo>
                    <a:pt x="11234" y="7242"/>
                  </a:lnTo>
                  <a:lnTo>
                    <a:pt x="11291" y="6957"/>
                  </a:lnTo>
                  <a:lnTo>
                    <a:pt x="11348" y="6653"/>
                  </a:lnTo>
                  <a:lnTo>
                    <a:pt x="11386" y="6368"/>
                  </a:lnTo>
                  <a:lnTo>
                    <a:pt x="11405" y="6064"/>
                  </a:lnTo>
                  <a:lnTo>
                    <a:pt x="11424" y="5760"/>
                  </a:lnTo>
                  <a:lnTo>
                    <a:pt x="11424" y="5475"/>
                  </a:lnTo>
                  <a:lnTo>
                    <a:pt x="11405" y="5170"/>
                  </a:lnTo>
                  <a:lnTo>
                    <a:pt x="11367" y="4866"/>
                  </a:lnTo>
                  <a:lnTo>
                    <a:pt x="11329" y="4581"/>
                  </a:lnTo>
                  <a:lnTo>
                    <a:pt x="11272" y="4277"/>
                  </a:lnTo>
                  <a:lnTo>
                    <a:pt x="11196" y="3992"/>
                  </a:lnTo>
                  <a:lnTo>
                    <a:pt x="11101" y="3688"/>
                  </a:lnTo>
                  <a:lnTo>
                    <a:pt x="10949" y="3270"/>
                  </a:lnTo>
                  <a:lnTo>
                    <a:pt x="10759" y="2870"/>
                  </a:lnTo>
                  <a:lnTo>
                    <a:pt x="10550" y="2490"/>
                  </a:lnTo>
                  <a:lnTo>
                    <a:pt x="10303" y="2129"/>
                  </a:lnTo>
                  <a:lnTo>
                    <a:pt x="10056" y="1806"/>
                  </a:lnTo>
                  <a:lnTo>
                    <a:pt x="9770" y="1483"/>
                  </a:lnTo>
                  <a:lnTo>
                    <a:pt x="9466" y="1217"/>
                  </a:lnTo>
                  <a:lnTo>
                    <a:pt x="9143" y="950"/>
                  </a:lnTo>
                  <a:lnTo>
                    <a:pt x="8801" y="722"/>
                  </a:lnTo>
                  <a:lnTo>
                    <a:pt x="8440" y="532"/>
                  </a:lnTo>
                  <a:lnTo>
                    <a:pt x="8060" y="361"/>
                  </a:lnTo>
                  <a:lnTo>
                    <a:pt x="7660" y="228"/>
                  </a:lnTo>
                  <a:lnTo>
                    <a:pt x="7261" y="114"/>
                  </a:lnTo>
                  <a:lnTo>
                    <a:pt x="6843" y="38"/>
                  </a:lnTo>
                  <a:lnTo>
                    <a:pt x="6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3388950" y="2406975"/>
              <a:ext cx="127850" cy="209125"/>
            </a:xfrm>
            <a:custGeom>
              <a:avLst/>
              <a:gdLst/>
              <a:ahLst/>
              <a:cxnLst/>
              <a:rect l="l" t="t" r="r" b="b"/>
              <a:pathLst>
                <a:path w="5114" h="8365" extrusionOk="0">
                  <a:moveTo>
                    <a:pt x="1388" y="1"/>
                  </a:moveTo>
                  <a:lnTo>
                    <a:pt x="1293" y="20"/>
                  </a:lnTo>
                  <a:lnTo>
                    <a:pt x="1198" y="39"/>
                  </a:lnTo>
                  <a:lnTo>
                    <a:pt x="1103" y="96"/>
                  </a:lnTo>
                  <a:lnTo>
                    <a:pt x="1027" y="153"/>
                  </a:lnTo>
                  <a:lnTo>
                    <a:pt x="970" y="229"/>
                  </a:lnTo>
                  <a:lnTo>
                    <a:pt x="932" y="324"/>
                  </a:lnTo>
                  <a:lnTo>
                    <a:pt x="894" y="419"/>
                  </a:lnTo>
                  <a:lnTo>
                    <a:pt x="875" y="514"/>
                  </a:lnTo>
                  <a:lnTo>
                    <a:pt x="875" y="609"/>
                  </a:lnTo>
                  <a:lnTo>
                    <a:pt x="894" y="723"/>
                  </a:lnTo>
                  <a:lnTo>
                    <a:pt x="1046" y="1160"/>
                  </a:lnTo>
                  <a:lnTo>
                    <a:pt x="799" y="1351"/>
                  </a:lnTo>
                  <a:lnTo>
                    <a:pt x="590" y="1541"/>
                  </a:lnTo>
                  <a:lnTo>
                    <a:pt x="419" y="1769"/>
                  </a:lnTo>
                  <a:lnTo>
                    <a:pt x="267" y="1997"/>
                  </a:lnTo>
                  <a:lnTo>
                    <a:pt x="172" y="2187"/>
                  </a:lnTo>
                  <a:lnTo>
                    <a:pt x="96" y="2377"/>
                  </a:lnTo>
                  <a:lnTo>
                    <a:pt x="38" y="2586"/>
                  </a:lnTo>
                  <a:lnTo>
                    <a:pt x="19" y="2776"/>
                  </a:lnTo>
                  <a:lnTo>
                    <a:pt x="0" y="2985"/>
                  </a:lnTo>
                  <a:lnTo>
                    <a:pt x="19" y="3194"/>
                  </a:lnTo>
                  <a:lnTo>
                    <a:pt x="58" y="3403"/>
                  </a:lnTo>
                  <a:lnTo>
                    <a:pt x="115" y="3613"/>
                  </a:lnTo>
                  <a:lnTo>
                    <a:pt x="210" y="3822"/>
                  </a:lnTo>
                  <a:lnTo>
                    <a:pt x="305" y="3993"/>
                  </a:lnTo>
                  <a:lnTo>
                    <a:pt x="400" y="4164"/>
                  </a:lnTo>
                  <a:lnTo>
                    <a:pt x="533" y="4297"/>
                  </a:lnTo>
                  <a:lnTo>
                    <a:pt x="666" y="4411"/>
                  </a:lnTo>
                  <a:lnTo>
                    <a:pt x="818" y="4506"/>
                  </a:lnTo>
                  <a:lnTo>
                    <a:pt x="989" y="4601"/>
                  </a:lnTo>
                  <a:lnTo>
                    <a:pt x="1179" y="4658"/>
                  </a:lnTo>
                  <a:lnTo>
                    <a:pt x="1388" y="4715"/>
                  </a:lnTo>
                  <a:lnTo>
                    <a:pt x="1635" y="4734"/>
                  </a:lnTo>
                  <a:lnTo>
                    <a:pt x="1920" y="4753"/>
                  </a:lnTo>
                  <a:lnTo>
                    <a:pt x="2928" y="4753"/>
                  </a:lnTo>
                  <a:lnTo>
                    <a:pt x="3137" y="4772"/>
                  </a:lnTo>
                  <a:lnTo>
                    <a:pt x="3308" y="4791"/>
                  </a:lnTo>
                  <a:lnTo>
                    <a:pt x="3327" y="4791"/>
                  </a:lnTo>
                  <a:lnTo>
                    <a:pt x="3460" y="4829"/>
                  </a:lnTo>
                  <a:lnTo>
                    <a:pt x="3574" y="4867"/>
                  </a:lnTo>
                  <a:lnTo>
                    <a:pt x="3688" y="4924"/>
                  </a:lnTo>
                  <a:lnTo>
                    <a:pt x="3764" y="4981"/>
                  </a:lnTo>
                  <a:lnTo>
                    <a:pt x="3840" y="5057"/>
                  </a:lnTo>
                  <a:lnTo>
                    <a:pt x="3916" y="5152"/>
                  </a:lnTo>
                  <a:lnTo>
                    <a:pt x="3973" y="5247"/>
                  </a:lnTo>
                  <a:lnTo>
                    <a:pt x="4011" y="5361"/>
                  </a:lnTo>
                  <a:lnTo>
                    <a:pt x="4049" y="5551"/>
                  </a:lnTo>
                  <a:lnTo>
                    <a:pt x="4068" y="5722"/>
                  </a:lnTo>
                  <a:lnTo>
                    <a:pt x="4030" y="5894"/>
                  </a:lnTo>
                  <a:lnTo>
                    <a:pt x="3954" y="6065"/>
                  </a:lnTo>
                  <a:lnTo>
                    <a:pt x="3897" y="6179"/>
                  </a:lnTo>
                  <a:lnTo>
                    <a:pt x="3802" y="6274"/>
                  </a:lnTo>
                  <a:lnTo>
                    <a:pt x="3707" y="6369"/>
                  </a:lnTo>
                  <a:lnTo>
                    <a:pt x="3574" y="6464"/>
                  </a:lnTo>
                  <a:lnTo>
                    <a:pt x="3441" y="6540"/>
                  </a:lnTo>
                  <a:lnTo>
                    <a:pt x="3289" y="6616"/>
                  </a:lnTo>
                  <a:lnTo>
                    <a:pt x="3118" y="6692"/>
                  </a:lnTo>
                  <a:lnTo>
                    <a:pt x="2928" y="6768"/>
                  </a:lnTo>
                  <a:lnTo>
                    <a:pt x="2567" y="6844"/>
                  </a:lnTo>
                  <a:lnTo>
                    <a:pt x="2167" y="6901"/>
                  </a:lnTo>
                  <a:lnTo>
                    <a:pt x="2072" y="6920"/>
                  </a:lnTo>
                  <a:lnTo>
                    <a:pt x="1996" y="6958"/>
                  </a:lnTo>
                  <a:lnTo>
                    <a:pt x="1901" y="7015"/>
                  </a:lnTo>
                  <a:lnTo>
                    <a:pt x="1844" y="7072"/>
                  </a:lnTo>
                  <a:lnTo>
                    <a:pt x="1787" y="7148"/>
                  </a:lnTo>
                  <a:lnTo>
                    <a:pt x="1749" y="7224"/>
                  </a:lnTo>
                  <a:lnTo>
                    <a:pt x="1711" y="7319"/>
                  </a:lnTo>
                  <a:lnTo>
                    <a:pt x="1692" y="7414"/>
                  </a:lnTo>
                  <a:lnTo>
                    <a:pt x="1692" y="7433"/>
                  </a:lnTo>
                  <a:lnTo>
                    <a:pt x="1711" y="7528"/>
                  </a:lnTo>
                  <a:lnTo>
                    <a:pt x="1730" y="7623"/>
                  </a:lnTo>
                  <a:lnTo>
                    <a:pt x="1768" y="7718"/>
                  </a:lnTo>
                  <a:lnTo>
                    <a:pt x="1825" y="7775"/>
                  </a:lnTo>
                  <a:lnTo>
                    <a:pt x="1901" y="7832"/>
                  </a:lnTo>
                  <a:lnTo>
                    <a:pt x="1977" y="7889"/>
                  </a:lnTo>
                  <a:lnTo>
                    <a:pt x="2072" y="7908"/>
                  </a:lnTo>
                  <a:lnTo>
                    <a:pt x="2167" y="7908"/>
                  </a:lnTo>
                  <a:lnTo>
                    <a:pt x="2434" y="7870"/>
                  </a:lnTo>
                  <a:lnTo>
                    <a:pt x="2700" y="7832"/>
                  </a:lnTo>
                  <a:lnTo>
                    <a:pt x="2966" y="7756"/>
                  </a:lnTo>
                  <a:lnTo>
                    <a:pt x="3232" y="7680"/>
                  </a:lnTo>
                  <a:lnTo>
                    <a:pt x="3365" y="8061"/>
                  </a:lnTo>
                  <a:lnTo>
                    <a:pt x="3403" y="8156"/>
                  </a:lnTo>
                  <a:lnTo>
                    <a:pt x="3460" y="8232"/>
                  </a:lnTo>
                  <a:lnTo>
                    <a:pt x="3536" y="8289"/>
                  </a:lnTo>
                  <a:lnTo>
                    <a:pt x="3612" y="8327"/>
                  </a:lnTo>
                  <a:lnTo>
                    <a:pt x="3688" y="8365"/>
                  </a:lnTo>
                  <a:lnTo>
                    <a:pt x="3783" y="8365"/>
                  </a:lnTo>
                  <a:lnTo>
                    <a:pt x="3878" y="8346"/>
                  </a:lnTo>
                  <a:lnTo>
                    <a:pt x="3973" y="8327"/>
                  </a:lnTo>
                  <a:lnTo>
                    <a:pt x="4049" y="8270"/>
                  </a:lnTo>
                  <a:lnTo>
                    <a:pt x="4125" y="8213"/>
                  </a:lnTo>
                  <a:lnTo>
                    <a:pt x="4201" y="8137"/>
                  </a:lnTo>
                  <a:lnTo>
                    <a:pt x="4239" y="8042"/>
                  </a:lnTo>
                  <a:lnTo>
                    <a:pt x="4277" y="7946"/>
                  </a:lnTo>
                  <a:lnTo>
                    <a:pt x="4277" y="7851"/>
                  </a:lnTo>
                  <a:lnTo>
                    <a:pt x="4277" y="7756"/>
                  </a:lnTo>
                  <a:lnTo>
                    <a:pt x="4258" y="7642"/>
                  </a:lnTo>
                  <a:lnTo>
                    <a:pt x="4125" y="7224"/>
                  </a:lnTo>
                  <a:lnTo>
                    <a:pt x="4353" y="7053"/>
                  </a:lnTo>
                  <a:lnTo>
                    <a:pt x="4563" y="6844"/>
                  </a:lnTo>
                  <a:lnTo>
                    <a:pt x="4734" y="6635"/>
                  </a:lnTo>
                  <a:lnTo>
                    <a:pt x="4886" y="6407"/>
                  </a:lnTo>
                  <a:lnTo>
                    <a:pt x="4962" y="6236"/>
                  </a:lnTo>
                  <a:lnTo>
                    <a:pt x="5038" y="6046"/>
                  </a:lnTo>
                  <a:lnTo>
                    <a:pt x="5076" y="5856"/>
                  </a:lnTo>
                  <a:lnTo>
                    <a:pt x="5114" y="5684"/>
                  </a:lnTo>
                  <a:lnTo>
                    <a:pt x="5114" y="5494"/>
                  </a:lnTo>
                  <a:lnTo>
                    <a:pt x="5095" y="5285"/>
                  </a:lnTo>
                  <a:lnTo>
                    <a:pt x="5057" y="5095"/>
                  </a:lnTo>
                  <a:lnTo>
                    <a:pt x="5000" y="4886"/>
                  </a:lnTo>
                  <a:lnTo>
                    <a:pt x="4943" y="4734"/>
                  </a:lnTo>
                  <a:lnTo>
                    <a:pt x="4886" y="4601"/>
                  </a:lnTo>
                  <a:lnTo>
                    <a:pt x="4810" y="4468"/>
                  </a:lnTo>
                  <a:lnTo>
                    <a:pt x="4715" y="4335"/>
                  </a:lnTo>
                  <a:lnTo>
                    <a:pt x="4620" y="4221"/>
                  </a:lnTo>
                  <a:lnTo>
                    <a:pt x="4524" y="4126"/>
                  </a:lnTo>
                  <a:lnTo>
                    <a:pt x="4410" y="4031"/>
                  </a:lnTo>
                  <a:lnTo>
                    <a:pt x="4296" y="3955"/>
                  </a:lnTo>
                  <a:lnTo>
                    <a:pt x="4163" y="3879"/>
                  </a:lnTo>
                  <a:lnTo>
                    <a:pt x="4030" y="3822"/>
                  </a:lnTo>
                  <a:lnTo>
                    <a:pt x="3878" y="3784"/>
                  </a:lnTo>
                  <a:lnTo>
                    <a:pt x="3707" y="3746"/>
                  </a:lnTo>
                  <a:lnTo>
                    <a:pt x="3346" y="3689"/>
                  </a:lnTo>
                  <a:lnTo>
                    <a:pt x="2301" y="3689"/>
                  </a:lnTo>
                  <a:lnTo>
                    <a:pt x="1882" y="3651"/>
                  </a:lnTo>
                  <a:lnTo>
                    <a:pt x="1711" y="3613"/>
                  </a:lnTo>
                  <a:lnTo>
                    <a:pt x="1559" y="3575"/>
                  </a:lnTo>
                  <a:lnTo>
                    <a:pt x="1407" y="3498"/>
                  </a:lnTo>
                  <a:lnTo>
                    <a:pt x="1274" y="3384"/>
                  </a:lnTo>
                  <a:lnTo>
                    <a:pt x="1179" y="3251"/>
                  </a:lnTo>
                  <a:lnTo>
                    <a:pt x="1103" y="3080"/>
                  </a:lnTo>
                  <a:lnTo>
                    <a:pt x="1046" y="2890"/>
                  </a:lnTo>
                  <a:lnTo>
                    <a:pt x="1046" y="2700"/>
                  </a:lnTo>
                  <a:lnTo>
                    <a:pt x="1084" y="2510"/>
                  </a:lnTo>
                  <a:lnTo>
                    <a:pt x="1160" y="2320"/>
                  </a:lnTo>
                  <a:lnTo>
                    <a:pt x="1255" y="2187"/>
                  </a:lnTo>
                  <a:lnTo>
                    <a:pt x="1350" y="2073"/>
                  </a:lnTo>
                  <a:lnTo>
                    <a:pt x="1483" y="1978"/>
                  </a:lnTo>
                  <a:lnTo>
                    <a:pt x="1616" y="1864"/>
                  </a:lnTo>
                  <a:lnTo>
                    <a:pt x="1787" y="1769"/>
                  </a:lnTo>
                  <a:lnTo>
                    <a:pt x="1958" y="1674"/>
                  </a:lnTo>
                  <a:lnTo>
                    <a:pt x="2224" y="1579"/>
                  </a:lnTo>
                  <a:lnTo>
                    <a:pt x="2548" y="1484"/>
                  </a:lnTo>
                  <a:lnTo>
                    <a:pt x="2890" y="1408"/>
                  </a:lnTo>
                  <a:lnTo>
                    <a:pt x="3232" y="1351"/>
                  </a:lnTo>
                  <a:lnTo>
                    <a:pt x="3308" y="1332"/>
                  </a:lnTo>
                  <a:lnTo>
                    <a:pt x="3384" y="1313"/>
                  </a:lnTo>
                  <a:lnTo>
                    <a:pt x="3460" y="1255"/>
                  </a:lnTo>
                  <a:lnTo>
                    <a:pt x="3536" y="1198"/>
                  </a:lnTo>
                  <a:lnTo>
                    <a:pt x="3593" y="1122"/>
                  </a:lnTo>
                  <a:lnTo>
                    <a:pt x="3650" y="1027"/>
                  </a:lnTo>
                  <a:lnTo>
                    <a:pt x="3669" y="932"/>
                  </a:lnTo>
                  <a:lnTo>
                    <a:pt x="3688" y="837"/>
                  </a:lnTo>
                  <a:lnTo>
                    <a:pt x="3688" y="742"/>
                  </a:lnTo>
                  <a:lnTo>
                    <a:pt x="3669" y="647"/>
                  </a:lnTo>
                  <a:lnTo>
                    <a:pt x="3631" y="571"/>
                  </a:lnTo>
                  <a:lnTo>
                    <a:pt x="3593" y="514"/>
                  </a:lnTo>
                  <a:lnTo>
                    <a:pt x="3555" y="457"/>
                  </a:lnTo>
                  <a:lnTo>
                    <a:pt x="3498" y="400"/>
                  </a:lnTo>
                  <a:lnTo>
                    <a:pt x="3441" y="362"/>
                  </a:lnTo>
                  <a:lnTo>
                    <a:pt x="3365" y="343"/>
                  </a:lnTo>
                  <a:lnTo>
                    <a:pt x="3308" y="324"/>
                  </a:lnTo>
                  <a:lnTo>
                    <a:pt x="3232" y="324"/>
                  </a:lnTo>
                  <a:lnTo>
                    <a:pt x="2928" y="381"/>
                  </a:lnTo>
                  <a:lnTo>
                    <a:pt x="2605" y="438"/>
                  </a:lnTo>
                  <a:lnTo>
                    <a:pt x="2281" y="552"/>
                  </a:lnTo>
                  <a:lnTo>
                    <a:pt x="1920" y="685"/>
                  </a:lnTo>
                  <a:lnTo>
                    <a:pt x="1806" y="305"/>
                  </a:lnTo>
                  <a:lnTo>
                    <a:pt x="1768" y="210"/>
                  </a:lnTo>
                  <a:lnTo>
                    <a:pt x="1711" y="134"/>
                  </a:lnTo>
                  <a:lnTo>
                    <a:pt x="1635" y="77"/>
                  </a:lnTo>
                  <a:lnTo>
                    <a:pt x="1559" y="39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317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2240350" y="2251125"/>
              <a:ext cx="585500" cy="444350"/>
            </a:xfrm>
            <a:custGeom>
              <a:avLst/>
              <a:gdLst/>
              <a:ahLst/>
              <a:cxnLst/>
              <a:rect l="l" t="t" r="r" b="b"/>
              <a:pathLst>
                <a:path w="23420" h="17774" extrusionOk="0">
                  <a:moveTo>
                    <a:pt x="4506" y="0"/>
                  </a:moveTo>
                  <a:lnTo>
                    <a:pt x="1" y="17773"/>
                  </a:lnTo>
                  <a:lnTo>
                    <a:pt x="18914" y="17773"/>
                  </a:lnTo>
                  <a:lnTo>
                    <a:pt x="23419" y="0"/>
                  </a:lnTo>
                  <a:close/>
                </a:path>
              </a:pathLst>
            </a:custGeom>
            <a:solidFill>
              <a:srgbClr val="317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917225" y="2297200"/>
              <a:ext cx="118350" cy="122650"/>
            </a:xfrm>
            <a:custGeom>
              <a:avLst/>
              <a:gdLst/>
              <a:ahLst/>
              <a:cxnLst/>
              <a:rect l="l" t="t" r="r" b="b"/>
              <a:pathLst>
                <a:path w="4734" h="4906" extrusionOk="0">
                  <a:moveTo>
                    <a:pt x="1578" y="1"/>
                  </a:moveTo>
                  <a:lnTo>
                    <a:pt x="0" y="4867"/>
                  </a:lnTo>
                  <a:lnTo>
                    <a:pt x="2965" y="4905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1314650" y="2512475"/>
              <a:ext cx="117875" cy="123125"/>
            </a:xfrm>
            <a:custGeom>
              <a:avLst/>
              <a:gdLst/>
              <a:ahLst/>
              <a:cxnLst/>
              <a:rect l="l" t="t" r="r" b="b"/>
              <a:pathLst>
                <a:path w="4715" h="4925" extrusionOk="0">
                  <a:moveTo>
                    <a:pt x="1578" y="1"/>
                  </a:moveTo>
                  <a:lnTo>
                    <a:pt x="0" y="4886"/>
                  </a:lnTo>
                  <a:lnTo>
                    <a:pt x="2947" y="492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1312750" y="1769725"/>
              <a:ext cx="868700" cy="799800"/>
            </a:xfrm>
            <a:custGeom>
              <a:avLst/>
              <a:gdLst/>
              <a:ahLst/>
              <a:cxnLst/>
              <a:rect l="l" t="t" r="r" b="b"/>
              <a:pathLst>
                <a:path w="34748" h="31992" extrusionOk="0">
                  <a:moveTo>
                    <a:pt x="11919" y="0"/>
                  </a:moveTo>
                  <a:lnTo>
                    <a:pt x="11824" y="134"/>
                  </a:lnTo>
                  <a:lnTo>
                    <a:pt x="11538" y="495"/>
                  </a:lnTo>
                  <a:lnTo>
                    <a:pt x="11367" y="780"/>
                  </a:lnTo>
                  <a:lnTo>
                    <a:pt x="11158" y="1122"/>
                  </a:lnTo>
                  <a:lnTo>
                    <a:pt x="10930" y="1540"/>
                  </a:lnTo>
                  <a:lnTo>
                    <a:pt x="10683" y="2034"/>
                  </a:lnTo>
                  <a:lnTo>
                    <a:pt x="10436" y="2624"/>
                  </a:lnTo>
                  <a:lnTo>
                    <a:pt x="10189" y="3270"/>
                  </a:lnTo>
                  <a:lnTo>
                    <a:pt x="9942" y="3992"/>
                  </a:lnTo>
                  <a:lnTo>
                    <a:pt x="9714" y="4810"/>
                  </a:lnTo>
                  <a:lnTo>
                    <a:pt x="9486" y="5703"/>
                  </a:lnTo>
                  <a:lnTo>
                    <a:pt x="9295" y="6691"/>
                  </a:lnTo>
                  <a:lnTo>
                    <a:pt x="9219" y="7205"/>
                  </a:lnTo>
                  <a:lnTo>
                    <a:pt x="9124" y="7756"/>
                  </a:lnTo>
                  <a:lnTo>
                    <a:pt x="9067" y="8326"/>
                  </a:lnTo>
                  <a:lnTo>
                    <a:pt x="9010" y="8915"/>
                  </a:lnTo>
                  <a:lnTo>
                    <a:pt x="8535" y="10341"/>
                  </a:lnTo>
                  <a:lnTo>
                    <a:pt x="8041" y="11748"/>
                  </a:lnTo>
                  <a:lnTo>
                    <a:pt x="7509" y="13135"/>
                  </a:lnTo>
                  <a:lnTo>
                    <a:pt x="6957" y="14504"/>
                  </a:lnTo>
                  <a:lnTo>
                    <a:pt x="6406" y="15873"/>
                  </a:lnTo>
                  <a:lnTo>
                    <a:pt x="5817" y="17222"/>
                  </a:lnTo>
                  <a:lnTo>
                    <a:pt x="4619" y="19940"/>
                  </a:lnTo>
                  <a:lnTo>
                    <a:pt x="3422" y="22659"/>
                  </a:lnTo>
                  <a:lnTo>
                    <a:pt x="2814" y="24046"/>
                  </a:lnTo>
                  <a:lnTo>
                    <a:pt x="2224" y="25434"/>
                  </a:lnTo>
                  <a:lnTo>
                    <a:pt x="1635" y="26860"/>
                  </a:lnTo>
                  <a:lnTo>
                    <a:pt x="1084" y="28285"/>
                  </a:lnTo>
                  <a:lnTo>
                    <a:pt x="533" y="29749"/>
                  </a:lnTo>
                  <a:lnTo>
                    <a:pt x="0" y="31251"/>
                  </a:lnTo>
                  <a:lnTo>
                    <a:pt x="76" y="31346"/>
                  </a:lnTo>
                  <a:lnTo>
                    <a:pt x="171" y="31422"/>
                  </a:lnTo>
                  <a:lnTo>
                    <a:pt x="266" y="31517"/>
                  </a:lnTo>
                  <a:lnTo>
                    <a:pt x="400" y="31574"/>
                  </a:lnTo>
                  <a:lnTo>
                    <a:pt x="533" y="31650"/>
                  </a:lnTo>
                  <a:lnTo>
                    <a:pt x="685" y="31707"/>
                  </a:lnTo>
                  <a:lnTo>
                    <a:pt x="1008" y="31802"/>
                  </a:lnTo>
                  <a:lnTo>
                    <a:pt x="1369" y="31878"/>
                  </a:lnTo>
                  <a:lnTo>
                    <a:pt x="1768" y="31935"/>
                  </a:lnTo>
                  <a:lnTo>
                    <a:pt x="2167" y="31973"/>
                  </a:lnTo>
                  <a:lnTo>
                    <a:pt x="2585" y="31992"/>
                  </a:lnTo>
                  <a:lnTo>
                    <a:pt x="3365" y="31992"/>
                  </a:lnTo>
                  <a:lnTo>
                    <a:pt x="4011" y="31973"/>
                  </a:lnTo>
                  <a:lnTo>
                    <a:pt x="4657" y="31935"/>
                  </a:lnTo>
                  <a:lnTo>
                    <a:pt x="16329" y="8915"/>
                  </a:lnTo>
                  <a:lnTo>
                    <a:pt x="27068" y="9011"/>
                  </a:lnTo>
                  <a:lnTo>
                    <a:pt x="26764" y="10227"/>
                  </a:lnTo>
                  <a:lnTo>
                    <a:pt x="25985" y="13478"/>
                  </a:lnTo>
                  <a:lnTo>
                    <a:pt x="25472" y="15625"/>
                  </a:lnTo>
                  <a:lnTo>
                    <a:pt x="24920" y="18040"/>
                  </a:lnTo>
                  <a:lnTo>
                    <a:pt x="24369" y="20606"/>
                  </a:lnTo>
                  <a:lnTo>
                    <a:pt x="23818" y="23248"/>
                  </a:lnTo>
                  <a:lnTo>
                    <a:pt x="23913" y="23324"/>
                  </a:lnTo>
                  <a:lnTo>
                    <a:pt x="24008" y="23400"/>
                  </a:lnTo>
                  <a:lnTo>
                    <a:pt x="24141" y="23476"/>
                  </a:lnTo>
                  <a:lnTo>
                    <a:pt x="24274" y="23533"/>
                  </a:lnTo>
                  <a:lnTo>
                    <a:pt x="24426" y="23590"/>
                  </a:lnTo>
                  <a:lnTo>
                    <a:pt x="24597" y="23628"/>
                  </a:lnTo>
                  <a:lnTo>
                    <a:pt x="24958" y="23704"/>
                  </a:lnTo>
                  <a:lnTo>
                    <a:pt x="25377" y="23742"/>
                  </a:lnTo>
                  <a:lnTo>
                    <a:pt x="25814" y="23761"/>
                  </a:lnTo>
                  <a:lnTo>
                    <a:pt x="26251" y="23761"/>
                  </a:lnTo>
                  <a:lnTo>
                    <a:pt x="26707" y="23742"/>
                  </a:lnTo>
                  <a:lnTo>
                    <a:pt x="27582" y="23685"/>
                  </a:lnTo>
                  <a:lnTo>
                    <a:pt x="28304" y="23609"/>
                  </a:lnTo>
                  <a:lnTo>
                    <a:pt x="29007" y="23495"/>
                  </a:lnTo>
                  <a:lnTo>
                    <a:pt x="29273" y="22792"/>
                  </a:lnTo>
                  <a:lnTo>
                    <a:pt x="29958" y="20929"/>
                  </a:lnTo>
                  <a:lnTo>
                    <a:pt x="30908" y="18230"/>
                  </a:lnTo>
                  <a:lnTo>
                    <a:pt x="31459" y="16671"/>
                  </a:lnTo>
                  <a:lnTo>
                    <a:pt x="32011" y="15055"/>
                  </a:lnTo>
                  <a:lnTo>
                    <a:pt x="32562" y="13401"/>
                  </a:lnTo>
                  <a:lnTo>
                    <a:pt x="33075" y="11767"/>
                  </a:lnTo>
                  <a:lnTo>
                    <a:pt x="33569" y="10189"/>
                  </a:lnTo>
                  <a:lnTo>
                    <a:pt x="33988" y="8706"/>
                  </a:lnTo>
                  <a:lnTo>
                    <a:pt x="34349" y="7376"/>
                  </a:lnTo>
                  <a:lnTo>
                    <a:pt x="34482" y="6768"/>
                  </a:lnTo>
                  <a:lnTo>
                    <a:pt x="34596" y="6216"/>
                  </a:lnTo>
                  <a:lnTo>
                    <a:pt x="34672" y="5741"/>
                  </a:lnTo>
                  <a:lnTo>
                    <a:pt x="34729" y="5304"/>
                  </a:lnTo>
                  <a:lnTo>
                    <a:pt x="34748" y="4962"/>
                  </a:lnTo>
                  <a:lnTo>
                    <a:pt x="34729" y="4677"/>
                  </a:lnTo>
                  <a:lnTo>
                    <a:pt x="34691" y="4448"/>
                  </a:lnTo>
                  <a:lnTo>
                    <a:pt x="34634" y="4239"/>
                  </a:lnTo>
                  <a:lnTo>
                    <a:pt x="34558" y="4049"/>
                  </a:lnTo>
                  <a:lnTo>
                    <a:pt x="34463" y="3878"/>
                  </a:lnTo>
                  <a:lnTo>
                    <a:pt x="34368" y="3707"/>
                  </a:lnTo>
                  <a:lnTo>
                    <a:pt x="34235" y="3555"/>
                  </a:lnTo>
                  <a:lnTo>
                    <a:pt x="34121" y="3422"/>
                  </a:lnTo>
                  <a:lnTo>
                    <a:pt x="33969" y="3289"/>
                  </a:lnTo>
                  <a:lnTo>
                    <a:pt x="33816" y="3175"/>
                  </a:lnTo>
                  <a:lnTo>
                    <a:pt x="33664" y="3061"/>
                  </a:lnTo>
                  <a:lnTo>
                    <a:pt x="33322" y="2871"/>
                  </a:lnTo>
                  <a:lnTo>
                    <a:pt x="32980" y="2719"/>
                  </a:lnTo>
                  <a:lnTo>
                    <a:pt x="32619" y="2605"/>
                  </a:lnTo>
                  <a:lnTo>
                    <a:pt x="32258" y="2510"/>
                  </a:lnTo>
                  <a:lnTo>
                    <a:pt x="31916" y="2434"/>
                  </a:lnTo>
                  <a:lnTo>
                    <a:pt x="31592" y="2396"/>
                  </a:lnTo>
                  <a:lnTo>
                    <a:pt x="31307" y="2358"/>
                  </a:lnTo>
                  <a:lnTo>
                    <a:pt x="30889" y="2339"/>
                  </a:lnTo>
                  <a:lnTo>
                    <a:pt x="30737" y="2339"/>
                  </a:lnTo>
                  <a:lnTo>
                    <a:pt x="20587" y="2015"/>
                  </a:lnTo>
                  <a:lnTo>
                    <a:pt x="11919" y="0"/>
                  </a:lnTo>
                  <a:close/>
                </a:path>
              </a:pathLst>
            </a:custGeom>
            <a:gradFill>
              <a:gsLst>
                <a:gs pos="0">
                  <a:srgbClr val="71BFC3"/>
                </a:gs>
                <a:gs pos="100000">
                  <a:srgbClr val="3B747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1603100" y="1900875"/>
              <a:ext cx="119300" cy="93175"/>
            </a:xfrm>
            <a:custGeom>
              <a:avLst/>
              <a:gdLst/>
              <a:ahLst/>
              <a:cxnLst/>
              <a:rect l="l" t="t" r="r" b="b"/>
              <a:pathLst>
                <a:path w="4772" h="3727" extrusionOk="0">
                  <a:moveTo>
                    <a:pt x="39" y="1"/>
                  </a:moveTo>
                  <a:lnTo>
                    <a:pt x="1" y="20"/>
                  </a:lnTo>
                  <a:lnTo>
                    <a:pt x="1" y="58"/>
                  </a:lnTo>
                  <a:lnTo>
                    <a:pt x="115" y="381"/>
                  </a:lnTo>
                  <a:lnTo>
                    <a:pt x="229" y="685"/>
                  </a:lnTo>
                  <a:lnTo>
                    <a:pt x="343" y="970"/>
                  </a:lnTo>
                  <a:lnTo>
                    <a:pt x="476" y="1236"/>
                  </a:lnTo>
                  <a:lnTo>
                    <a:pt x="628" y="1484"/>
                  </a:lnTo>
                  <a:lnTo>
                    <a:pt x="780" y="1712"/>
                  </a:lnTo>
                  <a:lnTo>
                    <a:pt x="951" y="1940"/>
                  </a:lnTo>
                  <a:lnTo>
                    <a:pt x="1103" y="2130"/>
                  </a:lnTo>
                  <a:lnTo>
                    <a:pt x="1274" y="2320"/>
                  </a:lnTo>
                  <a:lnTo>
                    <a:pt x="1464" y="2491"/>
                  </a:lnTo>
                  <a:lnTo>
                    <a:pt x="1635" y="2643"/>
                  </a:lnTo>
                  <a:lnTo>
                    <a:pt x="1825" y="2776"/>
                  </a:lnTo>
                  <a:lnTo>
                    <a:pt x="2186" y="3023"/>
                  </a:lnTo>
                  <a:lnTo>
                    <a:pt x="2567" y="3232"/>
                  </a:lnTo>
                  <a:lnTo>
                    <a:pt x="2928" y="3384"/>
                  </a:lnTo>
                  <a:lnTo>
                    <a:pt x="3270" y="3498"/>
                  </a:lnTo>
                  <a:lnTo>
                    <a:pt x="3593" y="3593"/>
                  </a:lnTo>
                  <a:lnTo>
                    <a:pt x="3897" y="3650"/>
                  </a:lnTo>
                  <a:lnTo>
                    <a:pt x="4163" y="3688"/>
                  </a:lnTo>
                  <a:lnTo>
                    <a:pt x="4391" y="3727"/>
                  </a:lnTo>
                  <a:lnTo>
                    <a:pt x="4715" y="3727"/>
                  </a:lnTo>
                  <a:lnTo>
                    <a:pt x="4753" y="3708"/>
                  </a:lnTo>
                  <a:lnTo>
                    <a:pt x="4772" y="3669"/>
                  </a:lnTo>
                  <a:lnTo>
                    <a:pt x="4753" y="3631"/>
                  </a:lnTo>
                  <a:lnTo>
                    <a:pt x="4715" y="3612"/>
                  </a:lnTo>
                  <a:lnTo>
                    <a:pt x="4372" y="3612"/>
                  </a:lnTo>
                  <a:lnTo>
                    <a:pt x="4144" y="3574"/>
                  </a:lnTo>
                  <a:lnTo>
                    <a:pt x="3859" y="3536"/>
                  </a:lnTo>
                  <a:lnTo>
                    <a:pt x="3536" y="3460"/>
                  </a:lnTo>
                  <a:lnTo>
                    <a:pt x="3175" y="3365"/>
                  </a:lnTo>
                  <a:lnTo>
                    <a:pt x="2814" y="3213"/>
                  </a:lnTo>
                  <a:lnTo>
                    <a:pt x="2434" y="3023"/>
                  </a:lnTo>
                  <a:lnTo>
                    <a:pt x="2225" y="2928"/>
                  </a:lnTo>
                  <a:lnTo>
                    <a:pt x="2034" y="2795"/>
                  </a:lnTo>
                  <a:lnTo>
                    <a:pt x="1844" y="2662"/>
                  </a:lnTo>
                  <a:lnTo>
                    <a:pt x="1654" y="2510"/>
                  </a:lnTo>
                  <a:lnTo>
                    <a:pt x="1464" y="2339"/>
                  </a:lnTo>
                  <a:lnTo>
                    <a:pt x="1293" y="2149"/>
                  </a:lnTo>
                  <a:lnTo>
                    <a:pt x="1103" y="1959"/>
                  </a:lnTo>
                  <a:lnTo>
                    <a:pt x="932" y="1750"/>
                  </a:lnTo>
                  <a:lnTo>
                    <a:pt x="780" y="1503"/>
                  </a:lnTo>
                  <a:lnTo>
                    <a:pt x="628" y="1255"/>
                  </a:lnTo>
                  <a:lnTo>
                    <a:pt x="476" y="970"/>
                  </a:lnTo>
                  <a:lnTo>
                    <a:pt x="343" y="685"/>
                  </a:lnTo>
                  <a:lnTo>
                    <a:pt x="210" y="362"/>
                  </a:lnTo>
                  <a:lnTo>
                    <a:pt x="115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1887750" y="2399850"/>
              <a:ext cx="208650" cy="82725"/>
            </a:xfrm>
            <a:custGeom>
              <a:avLst/>
              <a:gdLst/>
              <a:ahLst/>
              <a:cxnLst/>
              <a:rect l="l" t="t" r="r" b="b"/>
              <a:pathLst>
                <a:path w="8346" h="3309" extrusionOk="0">
                  <a:moveTo>
                    <a:pt x="875" y="1"/>
                  </a:moveTo>
                  <a:lnTo>
                    <a:pt x="799" y="20"/>
                  </a:lnTo>
                  <a:lnTo>
                    <a:pt x="742" y="58"/>
                  </a:lnTo>
                  <a:lnTo>
                    <a:pt x="685" y="115"/>
                  </a:lnTo>
                  <a:lnTo>
                    <a:pt x="628" y="172"/>
                  </a:lnTo>
                  <a:lnTo>
                    <a:pt x="609" y="248"/>
                  </a:lnTo>
                  <a:lnTo>
                    <a:pt x="20" y="2491"/>
                  </a:lnTo>
                  <a:lnTo>
                    <a:pt x="1" y="2643"/>
                  </a:lnTo>
                  <a:lnTo>
                    <a:pt x="20" y="2776"/>
                  </a:lnTo>
                  <a:lnTo>
                    <a:pt x="58" y="2909"/>
                  </a:lnTo>
                  <a:lnTo>
                    <a:pt x="134" y="3023"/>
                  </a:lnTo>
                  <a:lnTo>
                    <a:pt x="229" y="3118"/>
                  </a:lnTo>
                  <a:lnTo>
                    <a:pt x="343" y="3194"/>
                  </a:lnTo>
                  <a:lnTo>
                    <a:pt x="476" y="3251"/>
                  </a:lnTo>
                  <a:lnTo>
                    <a:pt x="628" y="3270"/>
                  </a:lnTo>
                  <a:lnTo>
                    <a:pt x="1312" y="3270"/>
                  </a:lnTo>
                  <a:lnTo>
                    <a:pt x="1863" y="3251"/>
                  </a:lnTo>
                  <a:lnTo>
                    <a:pt x="2320" y="3213"/>
                  </a:lnTo>
                  <a:lnTo>
                    <a:pt x="2681" y="3156"/>
                  </a:lnTo>
                  <a:lnTo>
                    <a:pt x="3251" y="3023"/>
                  </a:lnTo>
                  <a:lnTo>
                    <a:pt x="3536" y="2985"/>
                  </a:lnTo>
                  <a:lnTo>
                    <a:pt x="3821" y="2966"/>
                  </a:lnTo>
                  <a:lnTo>
                    <a:pt x="4144" y="2985"/>
                  </a:lnTo>
                  <a:lnTo>
                    <a:pt x="4468" y="3023"/>
                  </a:lnTo>
                  <a:lnTo>
                    <a:pt x="5114" y="3118"/>
                  </a:lnTo>
                  <a:lnTo>
                    <a:pt x="5494" y="3175"/>
                  </a:lnTo>
                  <a:lnTo>
                    <a:pt x="5931" y="3232"/>
                  </a:lnTo>
                  <a:lnTo>
                    <a:pt x="6464" y="3270"/>
                  </a:lnTo>
                  <a:lnTo>
                    <a:pt x="7091" y="3308"/>
                  </a:lnTo>
                  <a:lnTo>
                    <a:pt x="7262" y="3308"/>
                  </a:lnTo>
                  <a:lnTo>
                    <a:pt x="7395" y="3289"/>
                  </a:lnTo>
                  <a:lnTo>
                    <a:pt x="7547" y="3270"/>
                  </a:lnTo>
                  <a:lnTo>
                    <a:pt x="7680" y="3232"/>
                  </a:lnTo>
                  <a:lnTo>
                    <a:pt x="7908" y="3137"/>
                  </a:lnTo>
                  <a:lnTo>
                    <a:pt x="8079" y="3023"/>
                  </a:lnTo>
                  <a:lnTo>
                    <a:pt x="8155" y="2966"/>
                  </a:lnTo>
                  <a:lnTo>
                    <a:pt x="8231" y="2890"/>
                  </a:lnTo>
                  <a:lnTo>
                    <a:pt x="8269" y="2814"/>
                  </a:lnTo>
                  <a:lnTo>
                    <a:pt x="8307" y="2738"/>
                  </a:lnTo>
                  <a:lnTo>
                    <a:pt x="8345" y="2662"/>
                  </a:lnTo>
                  <a:lnTo>
                    <a:pt x="8345" y="2567"/>
                  </a:lnTo>
                  <a:lnTo>
                    <a:pt x="8345" y="2491"/>
                  </a:lnTo>
                  <a:lnTo>
                    <a:pt x="8345" y="2415"/>
                  </a:lnTo>
                  <a:lnTo>
                    <a:pt x="8250" y="2168"/>
                  </a:lnTo>
                  <a:lnTo>
                    <a:pt x="8136" y="1921"/>
                  </a:lnTo>
                  <a:lnTo>
                    <a:pt x="8060" y="1788"/>
                  </a:lnTo>
                  <a:lnTo>
                    <a:pt x="7965" y="1674"/>
                  </a:lnTo>
                  <a:lnTo>
                    <a:pt x="7870" y="1579"/>
                  </a:lnTo>
                  <a:lnTo>
                    <a:pt x="7756" y="1464"/>
                  </a:lnTo>
                  <a:lnTo>
                    <a:pt x="7623" y="1369"/>
                  </a:lnTo>
                  <a:lnTo>
                    <a:pt x="7471" y="1293"/>
                  </a:lnTo>
                  <a:lnTo>
                    <a:pt x="7319" y="1217"/>
                  </a:lnTo>
                  <a:lnTo>
                    <a:pt x="7129" y="1160"/>
                  </a:lnTo>
                  <a:lnTo>
                    <a:pt x="6920" y="1122"/>
                  </a:lnTo>
                  <a:lnTo>
                    <a:pt x="6711" y="1084"/>
                  </a:lnTo>
                  <a:lnTo>
                    <a:pt x="6464" y="1065"/>
                  </a:lnTo>
                  <a:lnTo>
                    <a:pt x="6197" y="1084"/>
                  </a:lnTo>
                  <a:lnTo>
                    <a:pt x="6121" y="1084"/>
                  </a:lnTo>
                  <a:lnTo>
                    <a:pt x="6026" y="1065"/>
                  </a:lnTo>
                  <a:lnTo>
                    <a:pt x="5817" y="989"/>
                  </a:lnTo>
                  <a:lnTo>
                    <a:pt x="5627" y="894"/>
                  </a:lnTo>
                  <a:lnTo>
                    <a:pt x="5418" y="761"/>
                  </a:lnTo>
                  <a:lnTo>
                    <a:pt x="5209" y="609"/>
                  </a:lnTo>
                  <a:lnTo>
                    <a:pt x="5000" y="457"/>
                  </a:lnTo>
                  <a:lnTo>
                    <a:pt x="4658" y="153"/>
                  </a:lnTo>
                  <a:lnTo>
                    <a:pt x="4601" y="115"/>
                  </a:lnTo>
                  <a:lnTo>
                    <a:pt x="4544" y="77"/>
                  </a:lnTo>
                  <a:lnTo>
                    <a:pt x="4468" y="58"/>
                  </a:lnTo>
                  <a:lnTo>
                    <a:pt x="4335" y="58"/>
                  </a:lnTo>
                  <a:lnTo>
                    <a:pt x="4259" y="77"/>
                  </a:lnTo>
                  <a:lnTo>
                    <a:pt x="4182" y="96"/>
                  </a:lnTo>
                  <a:lnTo>
                    <a:pt x="4125" y="153"/>
                  </a:lnTo>
                  <a:lnTo>
                    <a:pt x="3992" y="248"/>
                  </a:lnTo>
                  <a:lnTo>
                    <a:pt x="3840" y="362"/>
                  </a:lnTo>
                  <a:lnTo>
                    <a:pt x="3669" y="476"/>
                  </a:lnTo>
                  <a:lnTo>
                    <a:pt x="3460" y="571"/>
                  </a:lnTo>
                  <a:lnTo>
                    <a:pt x="3251" y="666"/>
                  </a:lnTo>
                  <a:lnTo>
                    <a:pt x="3004" y="723"/>
                  </a:lnTo>
                  <a:lnTo>
                    <a:pt x="2757" y="742"/>
                  </a:lnTo>
                  <a:lnTo>
                    <a:pt x="2491" y="742"/>
                  </a:lnTo>
                  <a:lnTo>
                    <a:pt x="2339" y="723"/>
                  </a:lnTo>
                  <a:lnTo>
                    <a:pt x="2187" y="666"/>
                  </a:lnTo>
                  <a:lnTo>
                    <a:pt x="2016" y="590"/>
                  </a:lnTo>
                  <a:lnTo>
                    <a:pt x="1825" y="495"/>
                  </a:lnTo>
                  <a:lnTo>
                    <a:pt x="1445" y="267"/>
                  </a:lnTo>
                  <a:lnTo>
                    <a:pt x="1103" y="58"/>
                  </a:lnTo>
                  <a:lnTo>
                    <a:pt x="1046" y="20"/>
                  </a:lnTo>
                  <a:lnTo>
                    <a:pt x="951" y="1"/>
                  </a:lnTo>
                  <a:close/>
                </a:path>
              </a:pathLst>
            </a:custGeom>
            <a:gradFill>
              <a:gsLst>
                <a:gs pos="0">
                  <a:srgbClr val="34629B"/>
                </a:gs>
                <a:gs pos="100000">
                  <a:srgbClr val="16243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1294700" y="2606100"/>
              <a:ext cx="211000" cy="83175"/>
            </a:xfrm>
            <a:custGeom>
              <a:avLst/>
              <a:gdLst/>
              <a:ahLst/>
              <a:cxnLst/>
              <a:rect l="l" t="t" r="r" b="b"/>
              <a:pathLst>
                <a:path w="8440" h="3327" extrusionOk="0">
                  <a:moveTo>
                    <a:pt x="874" y="0"/>
                  </a:moveTo>
                  <a:lnTo>
                    <a:pt x="798" y="20"/>
                  </a:lnTo>
                  <a:lnTo>
                    <a:pt x="741" y="58"/>
                  </a:lnTo>
                  <a:lnTo>
                    <a:pt x="665" y="115"/>
                  </a:lnTo>
                  <a:lnTo>
                    <a:pt x="627" y="172"/>
                  </a:lnTo>
                  <a:lnTo>
                    <a:pt x="589" y="248"/>
                  </a:lnTo>
                  <a:lnTo>
                    <a:pt x="19" y="2510"/>
                  </a:lnTo>
                  <a:lnTo>
                    <a:pt x="0" y="2643"/>
                  </a:lnTo>
                  <a:lnTo>
                    <a:pt x="0" y="2795"/>
                  </a:lnTo>
                  <a:lnTo>
                    <a:pt x="57" y="2909"/>
                  </a:lnTo>
                  <a:lnTo>
                    <a:pt x="133" y="3023"/>
                  </a:lnTo>
                  <a:lnTo>
                    <a:pt x="228" y="3137"/>
                  </a:lnTo>
                  <a:lnTo>
                    <a:pt x="342" y="3213"/>
                  </a:lnTo>
                  <a:lnTo>
                    <a:pt x="475" y="3251"/>
                  </a:lnTo>
                  <a:lnTo>
                    <a:pt x="627" y="3270"/>
                  </a:lnTo>
                  <a:lnTo>
                    <a:pt x="1312" y="3289"/>
                  </a:lnTo>
                  <a:lnTo>
                    <a:pt x="1882" y="3270"/>
                  </a:lnTo>
                  <a:lnTo>
                    <a:pt x="2338" y="3232"/>
                  </a:lnTo>
                  <a:lnTo>
                    <a:pt x="2699" y="3156"/>
                  </a:lnTo>
                  <a:lnTo>
                    <a:pt x="3269" y="3042"/>
                  </a:lnTo>
                  <a:lnTo>
                    <a:pt x="3555" y="3004"/>
                  </a:lnTo>
                  <a:lnTo>
                    <a:pt x="3859" y="2985"/>
                  </a:lnTo>
                  <a:lnTo>
                    <a:pt x="4182" y="3004"/>
                  </a:lnTo>
                  <a:lnTo>
                    <a:pt x="4505" y="3023"/>
                  </a:lnTo>
                  <a:lnTo>
                    <a:pt x="5151" y="3137"/>
                  </a:lnTo>
                  <a:lnTo>
                    <a:pt x="5531" y="3194"/>
                  </a:lnTo>
                  <a:lnTo>
                    <a:pt x="5988" y="3251"/>
                  </a:lnTo>
                  <a:lnTo>
                    <a:pt x="6520" y="3289"/>
                  </a:lnTo>
                  <a:lnTo>
                    <a:pt x="7166" y="3327"/>
                  </a:lnTo>
                  <a:lnTo>
                    <a:pt x="7318" y="3327"/>
                  </a:lnTo>
                  <a:lnTo>
                    <a:pt x="7470" y="3308"/>
                  </a:lnTo>
                  <a:lnTo>
                    <a:pt x="7622" y="3289"/>
                  </a:lnTo>
                  <a:lnTo>
                    <a:pt x="7755" y="3251"/>
                  </a:lnTo>
                  <a:lnTo>
                    <a:pt x="7984" y="3156"/>
                  </a:lnTo>
                  <a:lnTo>
                    <a:pt x="8079" y="3099"/>
                  </a:lnTo>
                  <a:lnTo>
                    <a:pt x="8155" y="3042"/>
                  </a:lnTo>
                  <a:lnTo>
                    <a:pt x="8231" y="2966"/>
                  </a:lnTo>
                  <a:lnTo>
                    <a:pt x="8307" y="2909"/>
                  </a:lnTo>
                  <a:lnTo>
                    <a:pt x="8364" y="2833"/>
                  </a:lnTo>
                  <a:lnTo>
                    <a:pt x="8402" y="2757"/>
                  </a:lnTo>
                  <a:lnTo>
                    <a:pt x="8421" y="2662"/>
                  </a:lnTo>
                  <a:lnTo>
                    <a:pt x="8440" y="2586"/>
                  </a:lnTo>
                  <a:lnTo>
                    <a:pt x="8440" y="2510"/>
                  </a:lnTo>
                  <a:lnTo>
                    <a:pt x="8421" y="2415"/>
                  </a:lnTo>
                  <a:lnTo>
                    <a:pt x="8345" y="2167"/>
                  </a:lnTo>
                  <a:lnTo>
                    <a:pt x="8212" y="1920"/>
                  </a:lnTo>
                  <a:lnTo>
                    <a:pt x="8136" y="1806"/>
                  </a:lnTo>
                  <a:lnTo>
                    <a:pt x="8060" y="1692"/>
                  </a:lnTo>
                  <a:lnTo>
                    <a:pt x="7946" y="1578"/>
                  </a:lnTo>
                  <a:lnTo>
                    <a:pt x="7832" y="1464"/>
                  </a:lnTo>
                  <a:lnTo>
                    <a:pt x="7698" y="1369"/>
                  </a:lnTo>
                  <a:lnTo>
                    <a:pt x="7546" y="1293"/>
                  </a:lnTo>
                  <a:lnTo>
                    <a:pt x="7375" y="1217"/>
                  </a:lnTo>
                  <a:lnTo>
                    <a:pt x="7204" y="1160"/>
                  </a:lnTo>
                  <a:lnTo>
                    <a:pt x="6995" y="1122"/>
                  </a:lnTo>
                  <a:lnTo>
                    <a:pt x="6767" y="1084"/>
                  </a:lnTo>
                  <a:lnTo>
                    <a:pt x="6520" y="1065"/>
                  </a:lnTo>
                  <a:lnTo>
                    <a:pt x="6254" y="1084"/>
                  </a:lnTo>
                  <a:lnTo>
                    <a:pt x="6178" y="1084"/>
                  </a:lnTo>
                  <a:lnTo>
                    <a:pt x="6083" y="1065"/>
                  </a:lnTo>
                  <a:lnTo>
                    <a:pt x="5874" y="989"/>
                  </a:lnTo>
                  <a:lnTo>
                    <a:pt x="5665" y="894"/>
                  </a:lnTo>
                  <a:lnTo>
                    <a:pt x="5455" y="761"/>
                  </a:lnTo>
                  <a:lnTo>
                    <a:pt x="5246" y="609"/>
                  </a:lnTo>
                  <a:lnTo>
                    <a:pt x="5056" y="457"/>
                  </a:lnTo>
                  <a:lnTo>
                    <a:pt x="4695" y="153"/>
                  </a:lnTo>
                  <a:lnTo>
                    <a:pt x="4638" y="115"/>
                  </a:lnTo>
                  <a:lnTo>
                    <a:pt x="4581" y="77"/>
                  </a:lnTo>
                  <a:lnTo>
                    <a:pt x="4505" y="58"/>
                  </a:lnTo>
                  <a:lnTo>
                    <a:pt x="4429" y="39"/>
                  </a:lnTo>
                  <a:lnTo>
                    <a:pt x="4372" y="58"/>
                  </a:lnTo>
                  <a:lnTo>
                    <a:pt x="4296" y="58"/>
                  </a:lnTo>
                  <a:lnTo>
                    <a:pt x="4220" y="96"/>
                  </a:lnTo>
                  <a:lnTo>
                    <a:pt x="4163" y="134"/>
                  </a:lnTo>
                  <a:lnTo>
                    <a:pt x="4030" y="248"/>
                  </a:lnTo>
                  <a:lnTo>
                    <a:pt x="3878" y="362"/>
                  </a:lnTo>
                  <a:lnTo>
                    <a:pt x="3688" y="476"/>
                  </a:lnTo>
                  <a:lnTo>
                    <a:pt x="3498" y="571"/>
                  </a:lnTo>
                  <a:lnTo>
                    <a:pt x="3269" y="666"/>
                  </a:lnTo>
                  <a:lnTo>
                    <a:pt x="3022" y="723"/>
                  </a:lnTo>
                  <a:lnTo>
                    <a:pt x="2775" y="742"/>
                  </a:lnTo>
                  <a:lnTo>
                    <a:pt x="2509" y="742"/>
                  </a:lnTo>
                  <a:lnTo>
                    <a:pt x="2357" y="723"/>
                  </a:lnTo>
                  <a:lnTo>
                    <a:pt x="2205" y="666"/>
                  </a:lnTo>
                  <a:lnTo>
                    <a:pt x="2015" y="590"/>
                  </a:lnTo>
                  <a:lnTo>
                    <a:pt x="1825" y="495"/>
                  </a:lnTo>
                  <a:lnTo>
                    <a:pt x="1445" y="267"/>
                  </a:lnTo>
                  <a:lnTo>
                    <a:pt x="1102" y="58"/>
                  </a:lnTo>
                  <a:lnTo>
                    <a:pt x="1045" y="20"/>
                  </a:lnTo>
                  <a:lnTo>
                    <a:pt x="950" y="0"/>
                  </a:lnTo>
                  <a:close/>
                </a:path>
              </a:pathLst>
            </a:custGeom>
            <a:gradFill>
              <a:gsLst>
                <a:gs pos="0">
                  <a:srgbClr val="34629B"/>
                </a:gs>
                <a:gs pos="100000">
                  <a:srgbClr val="16243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1769425" y="1849550"/>
              <a:ext cx="365950" cy="486175"/>
            </a:xfrm>
            <a:custGeom>
              <a:avLst/>
              <a:gdLst/>
              <a:ahLst/>
              <a:cxnLst/>
              <a:rect l="l" t="t" r="r" b="b"/>
              <a:pathLst>
                <a:path w="14638" h="19447" extrusionOk="0">
                  <a:moveTo>
                    <a:pt x="77" y="1"/>
                  </a:moveTo>
                  <a:lnTo>
                    <a:pt x="39" y="20"/>
                  </a:lnTo>
                  <a:lnTo>
                    <a:pt x="0" y="58"/>
                  </a:lnTo>
                  <a:lnTo>
                    <a:pt x="0" y="96"/>
                  </a:lnTo>
                  <a:lnTo>
                    <a:pt x="20" y="210"/>
                  </a:lnTo>
                  <a:lnTo>
                    <a:pt x="39" y="286"/>
                  </a:lnTo>
                  <a:lnTo>
                    <a:pt x="58" y="381"/>
                  </a:lnTo>
                  <a:lnTo>
                    <a:pt x="115" y="476"/>
                  </a:lnTo>
                  <a:lnTo>
                    <a:pt x="191" y="571"/>
                  </a:lnTo>
                  <a:lnTo>
                    <a:pt x="267" y="647"/>
                  </a:lnTo>
                  <a:lnTo>
                    <a:pt x="362" y="723"/>
                  </a:lnTo>
                  <a:lnTo>
                    <a:pt x="476" y="818"/>
                  </a:lnTo>
                  <a:lnTo>
                    <a:pt x="628" y="894"/>
                  </a:lnTo>
                  <a:lnTo>
                    <a:pt x="780" y="970"/>
                  </a:lnTo>
                  <a:lnTo>
                    <a:pt x="970" y="1027"/>
                  </a:lnTo>
                  <a:lnTo>
                    <a:pt x="1198" y="1103"/>
                  </a:lnTo>
                  <a:lnTo>
                    <a:pt x="1445" y="1160"/>
                  </a:lnTo>
                  <a:lnTo>
                    <a:pt x="1711" y="1198"/>
                  </a:lnTo>
                  <a:lnTo>
                    <a:pt x="2034" y="1236"/>
                  </a:lnTo>
                  <a:lnTo>
                    <a:pt x="2377" y="1274"/>
                  </a:lnTo>
                  <a:lnTo>
                    <a:pt x="2757" y="1293"/>
                  </a:lnTo>
                  <a:lnTo>
                    <a:pt x="3175" y="1313"/>
                  </a:lnTo>
                  <a:lnTo>
                    <a:pt x="3631" y="1293"/>
                  </a:lnTo>
                  <a:lnTo>
                    <a:pt x="4144" y="1274"/>
                  </a:lnTo>
                  <a:lnTo>
                    <a:pt x="4696" y="1236"/>
                  </a:lnTo>
                  <a:lnTo>
                    <a:pt x="6007" y="1160"/>
                  </a:lnTo>
                  <a:lnTo>
                    <a:pt x="7471" y="1084"/>
                  </a:lnTo>
                  <a:lnTo>
                    <a:pt x="9011" y="1027"/>
                  </a:lnTo>
                  <a:lnTo>
                    <a:pt x="10493" y="989"/>
                  </a:lnTo>
                  <a:lnTo>
                    <a:pt x="11843" y="1008"/>
                  </a:lnTo>
                  <a:lnTo>
                    <a:pt x="12451" y="1027"/>
                  </a:lnTo>
                  <a:lnTo>
                    <a:pt x="12964" y="1046"/>
                  </a:lnTo>
                  <a:lnTo>
                    <a:pt x="13420" y="1103"/>
                  </a:lnTo>
                  <a:lnTo>
                    <a:pt x="13763" y="1141"/>
                  </a:lnTo>
                  <a:lnTo>
                    <a:pt x="14010" y="1217"/>
                  </a:lnTo>
                  <a:lnTo>
                    <a:pt x="14086" y="1255"/>
                  </a:lnTo>
                  <a:lnTo>
                    <a:pt x="14124" y="1293"/>
                  </a:lnTo>
                  <a:lnTo>
                    <a:pt x="14219" y="1427"/>
                  </a:lnTo>
                  <a:lnTo>
                    <a:pt x="14276" y="1579"/>
                  </a:lnTo>
                  <a:lnTo>
                    <a:pt x="14352" y="1731"/>
                  </a:lnTo>
                  <a:lnTo>
                    <a:pt x="14390" y="1883"/>
                  </a:lnTo>
                  <a:lnTo>
                    <a:pt x="14466" y="2225"/>
                  </a:lnTo>
                  <a:lnTo>
                    <a:pt x="14523" y="2605"/>
                  </a:lnTo>
                  <a:lnTo>
                    <a:pt x="14523" y="3004"/>
                  </a:lnTo>
                  <a:lnTo>
                    <a:pt x="14504" y="3441"/>
                  </a:lnTo>
                  <a:lnTo>
                    <a:pt x="14466" y="3898"/>
                  </a:lnTo>
                  <a:lnTo>
                    <a:pt x="14390" y="4373"/>
                  </a:lnTo>
                  <a:lnTo>
                    <a:pt x="14314" y="4886"/>
                  </a:lnTo>
                  <a:lnTo>
                    <a:pt x="14200" y="5399"/>
                  </a:lnTo>
                  <a:lnTo>
                    <a:pt x="13934" y="6502"/>
                  </a:lnTo>
                  <a:lnTo>
                    <a:pt x="13630" y="7642"/>
                  </a:lnTo>
                  <a:lnTo>
                    <a:pt x="13306" y="8821"/>
                  </a:lnTo>
                  <a:lnTo>
                    <a:pt x="12983" y="9980"/>
                  </a:lnTo>
                  <a:lnTo>
                    <a:pt x="12508" y="11634"/>
                  </a:lnTo>
                  <a:lnTo>
                    <a:pt x="12014" y="13250"/>
                  </a:lnTo>
                  <a:lnTo>
                    <a:pt x="11520" y="14771"/>
                  </a:lnTo>
                  <a:lnTo>
                    <a:pt x="11063" y="16158"/>
                  </a:lnTo>
                  <a:lnTo>
                    <a:pt x="10303" y="18306"/>
                  </a:lnTo>
                  <a:lnTo>
                    <a:pt x="9942" y="19333"/>
                  </a:lnTo>
                  <a:lnTo>
                    <a:pt x="8954" y="19333"/>
                  </a:lnTo>
                  <a:lnTo>
                    <a:pt x="8459" y="19314"/>
                  </a:lnTo>
                  <a:lnTo>
                    <a:pt x="7946" y="19257"/>
                  </a:lnTo>
                  <a:lnTo>
                    <a:pt x="7699" y="19219"/>
                  </a:lnTo>
                  <a:lnTo>
                    <a:pt x="7471" y="19181"/>
                  </a:lnTo>
                  <a:lnTo>
                    <a:pt x="7243" y="19123"/>
                  </a:lnTo>
                  <a:lnTo>
                    <a:pt x="7034" y="19047"/>
                  </a:lnTo>
                  <a:lnTo>
                    <a:pt x="6863" y="18971"/>
                  </a:lnTo>
                  <a:lnTo>
                    <a:pt x="6710" y="18876"/>
                  </a:lnTo>
                  <a:lnTo>
                    <a:pt x="6672" y="18876"/>
                  </a:lnTo>
                  <a:lnTo>
                    <a:pt x="6634" y="18895"/>
                  </a:lnTo>
                  <a:lnTo>
                    <a:pt x="6634" y="18933"/>
                  </a:lnTo>
                  <a:lnTo>
                    <a:pt x="6653" y="18971"/>
                  </a:lnTo>
                  <a:lnTo>
                    <a:pt x="6768" y="19047"/>
                  </a:lnTo>
                  <a:lnTo>
                    <a:pt x="6882" y="19104"/>
                  </a:lnTo>
                  <a:lnTo>
                    <a:pt x="7034" y="19162"/>
                  </a:lnTo>
                  <a:lnTo>
                    <a:pt x="7186" y="19219"/>
                  </a:lnTo>
                  <a:lnTo>
                    <a:pt x="7547" y="19314"/>
                  </a:lnTo>
                  <a:lnTo>
                    <a:pt x="7927" y="19371"/>
                  </a:lnTo>
                  <a:lnTo>
                    <a:pt x="8307" y="19409"/>
                  </a:lnTo>
                  <a:lnTo>
                    <a:pt x="8706" y="19428"/>
                  </a:lnTo>
                  <a:lnTo>
                    <a:pt x="9391" y="19447"/>
                  </a:lnTo>
                  <a:lnTo>
                    <a:pt x="9980" y="19447"/>
                  </a:lnTo>
                  <a:lnTo>
                    <a:pt x="9999" y="19428"/>
                  </a:lnTo>
                  <a:lnTo>
                    <a:pt x="10018" y="19409"/>
                  </a:lnTo>
                  <a:lnTo>
                    <a:pt x="10322" y="18572"/>
                  </a:lnTo>
                  <a:lnTo>
                    <a:pt x="11082" y="16424"/>
                  </a:lnTo>
                  <a:lnTo>
                    <a:pt x="11558" y="15018"/>
                  </a:lnTo>
                  <a:lnTo>
                    <a:pt x="12071" y="13421"/>
                  </a:lnTo>
                  <a:lnTo>
                    <a:pt x="12584" y="11748"/>
                  </a:lnTo>
                  <a:lnTo>
                    <a:pt x="13078" y="10018"/>
                  </a:lnTo>
                  <a:lnTo>
                    <a:pt x="13420" y="8840"/>
                  </a:lnTo>
                  <a:lnTo>
                    <a:pt x="13744" y="7661"/>
                  </a:lnTo>
                  <a:lnTo>
                    <a:pt x="14048" y="6502"/>
                  </a:lnTo>
                  <a:lnTo>
                    <a:pt x="14314" y="5399"/>
                  </a:lnTo>
                  <a:lnTo>
                    <a:pt x="14428" y="4886"/>
                  </a:lnTo>
                  <a:lnTo>
                    <a:pt x="14504" y="4373"/>
                  </a:lnTo>
                  <a:lnTo>
                    <a:pt x="14580" y="3879"/>
                  </a:lnTo>
                  <a:lnTo>
                    <a:pt x="14618" y="3422"/>
                  </a:lnTo>
                  <a:lnTo>
                    <a:pt x="14637" y="2985"/>
                  </a:lnTo>
                  <a:lnTo>
                    <a:pt x="14618" y="2567"/>
                  </a:lnTo>
                  <a:lnTo>
                    <a:pt x="14580" y="2187"/>
                  </a:lnTo>
                  <a:lnTo>
                    <a:pt x="14504" y="1845"/>
                  </a:lnTo>
                  <a:lnTo>
                    <a:pt x="14447" y="1674"/>
                  </a:lnTo>
                  <a:lnTo>
                    <a:pt x="14390" y="1522"/>
                  </a:lnTo>
                  <a:lnTo>
                    <a:pt x="14314" y="1370"/>
                  </a:lnTo>
                  <a:lnTo>
                    <a:pt x="14219" y="1236"/>
                  </a:lnTo>
                  <a:lnTo>
                    <a:pt x="14162" y="1179"/>
                  </a:lnTo>
                  <a:lnTo>
                    <a:pt x="14067" y="1122"/>
                  </a:lnTo>
                  <a:lnTo>
                    <a:pt x="13934" y="1084"/>
                  </a:lnTo>
                  <a:lnTo>
                    <a:pt x="13763" y="1046"/>
                  </a:lnTo>
                  <a:lnTo>
                    <a:pt x="13344" y="970"/>
                  </a:lnTo>
                  <a:lnTo>
                    <a:pt x="12793" y="932"/>
                  </a:lnTo>
                  <a:lnTo>
                    <a:pt x="12185" y="894"/>
                  </a:lnTo>
                  <a:lnTo>
                    <a:pt x="11482" y="875"/>
                  </a:lnTo>
                  <a:lnTo>
                    <a:pt x="10740" y="875"/>
                  </a:lnTo>
                  <a:lnTo>
                    <a:pt x="9961" y="894"/>
                  </a:lnTo>
                  <a:lnTo>
                    <a:pt x="8364" y="932"/>
                  </a:lnTo>
                  <a:lnTo>
                    <a:pt x="6863" y="1008"/>
                  </a:lnTo>
                  <a:lnTo>
                    <a:pt x="5589" y="1065"/>
                  </a:lnTo>
                  <a:lnTo>
                    <a:pt x="4677" y="1141"/>
                  </a:lnTo>
                  <a:lnTo>
                    <a:pt x="4144" y="1160"/>
                  </a:lnTo>
                  <a:lnTo>
                    <a:pt x="3650" y="1179"/>
                  </a:lnTo>
                  <a:lnTo>
                    <a:pt x="3194" y="1198"/>
                  </a:lnTo>
                  <a:lnTo>
                    <a:pt x="2795" y="1179"/>
                  </a:lnTo>
                  <a:lnTo>
                    <a:pt x="2415" y="1160"/>
                  </a:lnTo>
                  <a:lnTo>
                    <a:pt x="2072" y="1141"/>
                  </a:lnTo>
                  <a:lnTo>
                    <a:pt x="1768" y="1103"/>
                  </a:lnTo>
                  <a:lnTo>
                    <a:pt x="1502" y="1046"/>
                  </a:lnTo>
                  <a:lnTo>
                    <a:pt x="1255" y="1008"/>
                  </a:lnTo>
                  <a:lnTo>
                    <a:pt x="1046" y="932"/>
                  </a:lnTo>
                  <a:lnTo>
                    <a:pt x="856" y="875"/>
                  </a:lnTo>
                  <a:lnTo>
                    <a:pt x="704" y="799"/>
                  </a:lnTo>
                  <a:lnTo>
                    <a:pt x="571" y="723"/>
                  </a:lnTo>
                  <a:lnTo>
                    <a:pt x="457" y="647"/>
                  </a:lnTo>
                  <a:lnTo>
                    <a:pt x="362" y="571"/>
                  </a:lnTo>
                  <a:lnTo>
                    <a:pt x="286" y="495"/>
                  </a:lnTo>
                  <a:lnTo>
                    <a:pt x="210" y="419"/>
                  </a:lnTo>
                  <a:lnTo>
                    <a:pt x="172" y="343"/>
                  </a:lnTo>
                  <a:lnTo>
                    <a:pt x="115" y="210"/>
                  </a:lnTo>
                  <a:lnTo>
                    <a:pt x="115" y="115"/>
                  </a:lnTo>
                  <a:lnTo>
                    <a:pt x="115" y="77"/>
                  </a:lnTo>
                  <a:lnTo>
                    <a:pt x="115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1988025" y="1991175"/>
              <a:ext cx="32325" cy="5250"/>
            </a:xfrm>
            <a:custGeom>
              <a:avLst/>
              <a:gdLst/>
              <a:ahLst/>
              <a:cxnLst/>
              <a:rect l="l" t="t" r="r" b="b"/>
              <a:pathLst>
                <a:path w="1293" h="210" extrusionOk="0">
                  <a:moveTo>
                    <a:pt x="1217" y="0"/>
                  </a:moveTo>
                  <a:lnTo>
                    <a:pt x="514" y="57"/>
                  </a:lnTo>
                  <a:lnTo>
                    <a:pt x="57" y="96"/>
                  </a:lnTo>
                  <a:lnTo>
                    <a:pt x="19" y="115"/>
                  </a:lnTo>
                  <a:lnTo>
                    <a:pt x="0" y="153"/>
                  </a:lnTo>
                  <a:lnTo>
                    <a:pt x="19" y="191"/>
                  </a:lnTo>
                  <a:lnTo>
                    <a:pt x="57" y="210"/>
                  </a:lnTo>
                  <a:lnTo>
                    <a:pt x="533" y="172"/>
                  </a:lnTo>
                  <a:lnTo>
                    <a:pt x="1236" y="115"/>
                  </a:lnTo>
                  <a:lnTo>
                    <a:pt x="1274" y="96"/>
                  </a:lnTo>
                  <a:lnTo>
                    <a:pt x="1293" y="57"/>
                  </a:lnTo>
                  <a:lnTo>
                    <a:pt x="1255" y="19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1340775" y="1985000"/>
              <a:ext cx="346000" cy="545100"/>
            </a:xfrm>
            <a:custGeom>
              <a:avLst/>
              <a:gdLst/>
              <a:ahLst/>
              <a:cxnLst/>
              <a:rect l="l" t="t" r="r" b="b"/>
              <a:pathLst>
                <a:path w="13840" h="21804" extrusionOk="0">
                  <a:moveTo>
                    <a:pt x="13782" y="0"/>
                  </a:moveTo>
                  <a:lnTo>
                    <a:pt x="13744" y="38"/>
                  </a:lnTo>
                  <a:lnTo>
                    <a:pt x="12984" y="1654"/>
                  </a:lnTo>
                  <a:lnTo>
                    <a:pt x="11292" y="5304"/>
                  </a:lnTo>
                  <a:lnTo>
                    <a:pt x="10303" y="7357"/>
                  </a:lnTo>
                  <a:lnTo>
                    <a:pt x="9372" y="9296"/>
                  </a:lnTo>
                  <a:lnTo>
                    <a:pt x="8574" y="10930"/>
                  </a:lnTo>
                  <a:lnTo>
                    <a:pt x="8251" y="11558"/>
                  </a:lnTo>
                  <a:lnTo>
                    <a:pt x="8003" y="12014"/>
                  </a:lnTo>
                  <a:lnTo>
                    <a:pt x="7490" y="12983"/>
                  </a:lnTo>
                  <a:lnTo>
                    <a:pt x="6825" y="14295"/>
                  </a:lnTo>
                  <a:lnTo>
                    <a:pt x="5304" y="17393"/>
                  </a:lnTo>
                  <a:lnTo>
                    <a:pt x="3955" y="20206"/>
                  </a:lnTo>
                  <a:lnTo>
                    <a:pt x="3270" y="21651"/>
                  </a:lnTo>
                  <a:lnTo>
                    <a:pt x="2776" y="21670"/>
                  </a:lnTo>
                  <a:lnTo>
                    <a:pt x="2377" y="21689"/>
                  </a:lnTo>
                  <a:lnTo>
                    <a:pt x="1902" y="21670"/>
                  </a:lnTo>
                  <a:lnTo>
                    <a:pt x="1407" y="21632"/>
                  </a:lnTo>
                  <a:lnTo>
                    <a:pt x="913" y="21575"/>
                  </a:lnTo>
                  <a:lnTo>
                    <a:pt x="685" y="21537"/>
                  </a:lnTo>
                  <a:lnTo>
                    <a:pt x="457" y="21480"/>
                  </a:lnTo>
                  <a:lnTo>
                    <a:pt x="267" y="21404"/>
                  </a:lnTo>
                  <a:lnTo>
                    <a:pt x="77" y="21328"/>
                  </a:lnTo>
                  <a:lnTo>
                    <a:pt x="39" y="21328"/>
                  </a:lnTo>
                  <a:lnTo>
                    <a:pt x="1" y="21347"/>
                  </a:lnTo>
                  <a:lnTo>
                    <a:pt x="1" y="21404"/>
                  </a:lnTo>
                  <a:lnTo>
                    <a:pt x="39" y="21423"/>
                  </a:lnTo>
                  <a:lnTo>
                    <a:pt x="286" y="21537"/>
                  </a:lnTo>
                  <a:lnTo>
                    <a:pt x="552" y="21613"/>
                  </a:lnTo>
                  <a:lnTo>
                    <a:pt x="856" y="21670"/>
                  </a:lnTo>
                  <a:lnTo>
                    <a:pt x="1179" y="21727"/>
                  </a:lnTo>
                  <a:lnTo>
                    <a:pt x="1502" y="21765"/>
                  </a:lnTo>
                  <a:lnTo>
                    <a:pt x="1826" y="21784"/>
                  </a:lnTo>
                  <a:lnTo>
                    <a:pt x="2434" y="21803"/>
                  </a:lnTo>
                  <a:lnTo>
                    <a:pt x="3042" y="21784"/>
                  </a:lnTo>
                  <a:lnTo>
                    <a:pt x="3308" y="21765"/>
                  </a:lnTo>
                  <a:lnTo>
                    <a:pt x="3327" y="21765"/>
                  </a:lnTo>
                  <a:lnTo>
                    <a:pt x="3346" y="21727"/>
                  </a:lnTo>
                  <a:lnTo>
                    <a:pt x="3955" y="20492"/>
                  </a:lnTo>
                  <a:lnTo>
                    <a:pt x="5304" y="17640"/>
                  </a:lnTo>
                  <a:lnTo>
                    <a:pt x="6103" y="16025"/>
                  </a:lnTo>
                  <a:lnTo>
                    <a:pt x="6882" y="14447"/>
                  </a:lnTo>
                  <a:lnTo>
                    <a:pt x="7566" y="13078"/>
                  </a:lnTo>
                  <a:lnTo>
                    <a:pt x="8098" y="12071"/>
                  </a:lnTo>
                  <a:lnTo>
                    <a:pt x="8346" y="11596"/>
                  </a:lnTo>
                  <a:lnTo>
                    <a:pt x="8669" y="10968"/>
                  </a:lnTo>
                  <a:lnTo>
                    <a:pt x="9467" y="9353"/>
                  </a:lnTo>
                  <a:lnTo>
                    <a:pt x="10417" y="7395"/>
                  </a:lnTo>
                  <a:lnTo>
                    <a:pt x="11387" y="5342"/>
                  </a:lnTo>
                  <a:lnTo>
                    <a:pt x="13098" y="1711"/>
                  </a:lnTo>
                  <a:lnTo>
                    <a:pt x="13839" y="76"/>
                  </a:lnTo>
                  <a:lnTo>
                    <a:pt x="13839" y="38"/>
                  </a:lnTo>
                  <a:lnTo>
                    <a:pt x="1382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1893925" y="1436600"/>
              <a:ext cx="214350" cy="376400"/>
            </a:xfrm>
            <a:custGeom>
              <a:avLst/>
              <a:gdLst/>
              <a:ahLst/>
              <a:cxnLst/>
              <a:rect l="l" t="t" r="r" b="b"/>
              <a:pathLst>
                <a:path w="8574" h="15056" extrusionOk="0">
                  <a:moveTo>
                    <a:pt x="3821" y="1"/>
                  </a:moveTo>
                  <a:lnTo>
                    <a:pt x="2206" y="6958"/>
                  </a:lnTo>
                  <a:lnTo>
                    <a:pt x="1864" y="7604"/>
                  </a:lnTo>
                  <a:lnTo>
                    <a:pt x="1502" y="8269"/>
                  </a:lnTo>
                  <a:lnTo>
                    <a:pt x="1103" y="9068"/>
                  </a:lnTo>
                  <a:lnTo>
                    <a:pt x="704" y="9923"/>
                  </a:lnTo>
                  <a:lnTo>
                    <a:pt x="533" y="10341"/>
                  </a:lnTo>
                  <a:lnTo>
                    <a:pt x="362" y="10740"/>
                  </a:lnTo>
                  <a:lnTo>
                    <a:pt x="229" y="11120"/>
                  </a:lnTo>
                  <a:lnTo>
                    <a:pt x="115" y="11444"/>
                  </a:lnTo>
                  <a:lnTo>
                    <a:pt x="58" y="11729"/>
                  </a:lnTo>
                  <a:lnTo>
                    <a:pt x="39" y="11957"/>
                  </a:lnTo>
                  <a:lnTo>
                    <a:pt x="1" y="12052"/>
                  </a:lnTo>
                  <a:lnTo>
                    <a:pt x="1" y="12147"/>
                  </a:lnTo>
                  <a:lnTo>
                    <a:pt x="20" y="12242"/>
                  </a:lnTo>
                  <a:lnTo>
                    <a:pt x="77" y="12356"/>
                  </a:lnTo>
                  <a:lnTo>
                    <a:pt x="172" y="12470"/>
                  </a:lnTo>
                  <a:lnTo>
                    <a:pt x="267" y="12584"/>
                  </a:lnTo>
                  <a:lnTo>
                    <a:pt x="400" y="12698"/>
                  </a:lnTo>
                  <a:lnTo>
                    <a:pt x="552" y="12831"/>
                  </a:lnTo>
                  <a:lnTo>
                    <a:pt x="913" y="13078"/>
                  </a:lnTo>
                  <a:lnTo>
                    <a:pt x="1312" y="13325"/>
                  </a:lnTo>
                  <a:lnTo>
                    <a:pt x="1769" y="13592"/>
                  </a:lnTo>
                  <a:lnTo>
                    <a:pt x="2244" y="13839"/>
                  </a:lnTo>
                  <a:lnTo>
                    <a:pt x="3194" y="14295"/>
                  </a:lnTo>
                  <a:lnTo>
                    <a:pt x="4050" y="14694"/>
                  </a:lnTo>
                  <a:lnTo>
                    <a:pt x="4943" y="15055"/>
                  </a:lnTo>
                  <a:lnTo>
                    <a:pt x="5285" y="14922"/>
                  </a:lnTo>
                  <a:lnTo>
                    <a:pt x="5627" y="14789"/>
                  </a:lnTo>
                  <a:lnTo>
                    <a:pt x="5950" y="14713"/>
                  </a:lnTo>
                  <a:lnTo>
                    <a:pt x="6274" y="14637"/>
                  </a:lnTo>
                  <a:lnTo>
                    <a:pt x="6597" y="14599"/>
                  </a:lnTo>
                  <a:lnTo>
                    <a:pt x="6901" y="14580"/>
                  </a:lnTo>
                  <a:lnTo>
                    <a:pt x="7452" y="14580"/>
                  </a:lnTo>
                  <a:lnTo>
                    <a:pt x="7908" y="14618"/>
                  </a:lnTo>
                  <a:lnTo>
                    <a:pt x="8269" y="14675"/>
                  </a:lnTo>
                  <a:lnTo>
                    <a:pt x="8498" y="14732"/>
                  </a:lnTo>
                  <a:lnTo>
                    <a:pt x="8574" y="14751"/>
                  </a:lnTo>
                  <a:lnTo>
                    <a:pt x="8574" y="14751"/>
                  </a:lnTo>
                  <a:lnTo>
                    <a:pt x="6483" y="13040"/>
                  </a:lnTo>
                  <a:lnTo>
                    <a:pt x="3460" y="10569"/>
                  </a:lnTo>
                  <a:lnTo>
                    <a:pt x="3631" y="9828"/>
                  </a:lnTo>
                  <a:lnTo>
                    <a:pt x="3783" y="9125"/>
                  </a:lnTo>
                  <a:lnTo>
                    <a:pt x="3916" y="8459"/>
                  </a:lnTo>
                  <a:lnTo>
                    <a:pt x="4050" y="7832"/>
                  </a:lnTo>
                  <a:lnTo>
                    <a:pt x="4145" y="7224"/>
                  </a:lnTo>
                  <a:lnTo>
                    <a:pt x="4221" y="6634"/>
                  </a:lnTo>
                  <a:lnTo>
                    <a:pt x="4297" y="6083"/>
                  </a:lnTo>
                  <a:lnTo>
                    <a:pt x="4354" y="5551"/>
                  </a:lnTo>
                  <a:lnTo>
                    <a:pt x="4430" y="4582"/>
                  </a:lnTo>
                  <a:lnTo>
                    <a:pt x="4449" y="3726"/>
                  </a:lnTo>
                  <a:lnTo>
                    <a:pt x="4430" y="2966"/>
                  </a:lnTo>
                  <a:lnTo>
                    <a:pt x="4373" y="2301"/>
                  </a:lnTo>
                  <a:lnTo>
                    <a:pt x="4316" y="1730"/>
                  </a:lnTo>
                  <a:lnTo>
                    <a:pt x="4221" y="1255"/>
                  </a:lnTo>
                  <a:lnTo>
                    <a:pt x="4126" y="856"/>
                  </a:lnTo>
                  <a:lnTo>
                    <a:pt x="4031" y="533"/>
                  </a:lnTo>
                  <a:lnTo>
                    <a:pt x="3954" y="305"/>
                  </a:lnTo>
                  <a:lnTo>
                    <a:pt x="3878" y="134"/>
                  </a:lnTo>
                  <a:lnTo>
                    <a:pt x="3821" y="1"/>
                  </a:lnTo>
                  <a:close/>
                </a:path>
              </a:pathLst>
            </a:custGeom>
            <a:gradFill>
              <a:gsLst>
                <a:gs pos="0">
                  <a:srgbClr val="34629B"/>
                </a:gs>
                <a:gs pos="100000">
                  <a:srgbClr val="16243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1549400" y="1403800"/>
              <a:ext cx="447200" cy="470025"/>
            </a:xfrm>
            <a:custGeom>
              <a:avLst/>
              <a:gdLst/>
              <a:ahLst/>
              <a:cxnLst/>
              <a:rect l="l" t="t" r="r" b="b"/>
              <a:pathLst>
                <a:path w="17888" h="18801" extrusionOk="0">
                  <a:moveTo>
                    <a:pt x="9600" y="1"/>
                  </a:moveTo>
                  <a:lnTo>
                    <a:pt x="8821" y="20"/>
                  </a:lnTo>
                  <a:lnTo>
                    <a:pt x="8041" y="39"/>
                  </a:lnTo>
                  <a:lnTo>
                    <a:pt x="7262" y="96"/>
                  </a:lnTo>
                  <a:lnTo>
                    <a:pt x="6482" y="191"/>
                  </a:lnTo>
                  <a:lnTo>
                    <a:pt x="1" y="18249"/>
                  </a:lnTo>
                  <a:lnTo>
                    <a:pt x="20" y="18268"/>
                  </a:lnTo>
                  <a:lnTo>
                    <a:pt x="134" y="18325"/>
                  </a:lnTo>
                  <a:lnTo>
                    <a:pt x="343" y="18401"/>
                  </a:lnTo>
                  <a:lnTo>
                    <a:pt x="685" y="18515"/>
                  </a:lnTo>
                  <a:lnTo>
                    <a:pt x="1179" y="18610"/>
                  </a:lnTo>
                  <a:lnTo>
                    <a:pt x="1844" y="18705"/>
                  </a:lnTo>
                  <a:lnTo>
                    <a:pt x="2700" y="18762"/>
                  </a:lnTo>
                  <a:lnTo>
                    <a:pt x="3194" y="18800"/>
                  </a:lnTo>
                  <a:lnTo>
                    <a:pt x="4258" y="18800"/>
                  </a:lnTo>
                  <a:lnTo>
                    <a:pt x="4772" y="18724"/>
                  </a:lnTo>
                  <a:lnTo>
                    <a:pt x="5323" y="18629"/>
                  </a:lnTo>
                  <a:lnTo>
                    <a:pt x="5893" y="18496"/>
                  </a:lnTo>
                  <a:lnTo>
                    <a:pt x="6482" y="18344"/>
                  </a:lnTo>
                  <a:lnTo>
                    <a:pt x="7110" y="18154"/>
                  </a:lnTo>
                  <a:lnTo>
                    <a:pt x="8364" y="17755"/>
                  </a:lnTo>
                  <a:lnTo>
                    <a:pt x="9695" y="17337"/>
                  </a:lnTo>
                  <a:lnTo>
                    <a:pt x="10360" y="17147"/>
                  </a:lnTo>
                  <a:lnTo>
                    <a:pt x="11025" y="16957"/>
                  </a:lnTo>
                  <a:lnTo>
                    <a:pt x="11710" y="16804"/>
                  </a:lnTo>
                  <a:lnTo>
                    <a:pt x="12375" y="16671"/>
                  </a:lnTo>
                  <a:lnTo>
                    <a:pt x="13040" y="16576"/>
                  </a:lnTo>
                  <a:lnTo>
                    <a:pt x="13687" y="16519"/>
                  </a:lnTo>
                  <a:lnTo>
                    <a:pt x="13991" y="16272"/>
                  </a:lnTo>
                  <a:lnTo>
                    <a:pt x="14257" y="15987"/>
                  </a:lnTo>
                  <a:lnTo>
                    <a:pt x="14504" y="15683"/>
                  </a:lnTo>
                  <a:lnTo>
                    <a:pt x="14732" y="15322"/>
                  </a:lnTo>
                  <a:lnTo>
                    <a:pt x="14960" y="14942"/>
                  </a:lnTo>
                  <a:lnTo>
                    <a:pt x="15169" y="14523"/>
                  </a:lnTo>
                  <a:lnTo>
                    <a:pt x="15359" y="14086"/>
                  </a:lnTo>
                  <a:lnTo>
                    <a:pt x="15550" y="13630"/>
                  </a:lnTo>
                  <a:lnTo>
                    <a:pt x="15721" y="13155"/>
                  </a:lnTo>
                  <a:lnTo>
                    <a:pt x="15892" y="12661"/>
                  </a:lnTo>
                  <a:lnTo>
                    <a:pt x="16196" y="11615"/>
                  </a:lnTo>
                  <a:lnTo>
                    <a:pt x="16500" y="10513"/>
                  </a:lnTo>
                  <a:lnTo>
                    <a:pt x="16785" y="9391"/>
                  </a:lnTo>
                  <a:lnTo>
                    <a:pt x="17051" y="8251"/>
                  </a:lnTo>
                  <a:lnTo>
                    <a:pt x="17336" y="7110"/>
                  </a:lnTo>
                  <a:lnTo>
                    <a:pt x="17564" y="5989"/>
                  </a:lnTo>
                  <a:lnTo>
                    <a:pt x="17659" y="5437"/>
                  </a:lnTo>
                  <a:lnTo>
                    <a:pt x="17735" y="4905"/>
                  </a:lnTo>
                  <a:lnTo>
                    <a:pt x="17812" y="4392"/>
                  </a:lnTo>
                  <a:lnTo>
                    <a:pt x="17850" y="3879"/>
                  </a:lnTo>
                  <a:lnTo>
                    <a:pt x="17888" y="3403"/>
                  </a:lnTo>
                  <a:lnTo>
                    <a:pt x="17888" y="2947"/>
                  </a:lnTo>
                  <a:lnTo>
                    <a:pt x="17869" y="2491"/>
                  </a:lnTo>
                  <a:lnTo>
                    <a:pt x="17812" y="2073"/>
                  </a:lnTo>
                  <a:lnTo>
                    <a:pt x="17735" y="1693"/>
                  </a:lnTo>
                  <a:lnTo>
                    <a:pt x="17621" y="1313"/>
                  </a:lnTo>
                  <a:lnTo>
                    <a:pt x="17488" y="1179"/>
                  </a:lnTo>
                  <a:lnTo>
                    <a:pt x="17336" y="1065"/>
                  </a:lnTo>
                  <a:lnTo>
                    <a:pt x="17165" y="951"/>
                  </a:lnTo>
                  <a:lnTo>
                    <a:pt x="16975" y="837"/>
                  </a:lnTo>
                  <a:lnTo>
                    <a:pt x="16785" y="742"/>
                  </a:lnTo>
                  <a:lnTo>
                    <a:pt x="16557" y="647"/>
                  </a:lnTo>
                  <a:lnTo>
                    <a:pt x="16082" y="476"/>
                  </a:lnTo>
                  <a:lnTo>
                    <a:pt x="15550" y="362"/>
                  </a:lnTo>
                  <a:lnTo>
                    <a:pt x="14998" y="248"/>
                  </a:lnTo>
                  <a:lnTo>
                    <a:pt x="14409" y="172"/>
                  </a:lnTo>
                  <a:lnTo>
                    <a:pt x="13820" y="96"/>
                  </a:lnTo>
                  <a:lnTo>
                    <a:pt x="13211" y="58"/>
                  </a:lnTo>
                  <a:lnTo>
                    <a:pt x="12603" y="39"/>
                  </a:lnTo>
                  <a:lnTo>
                    <a:pt x="11444" y="1"/>
                  </a:lnTo>
                  <a:close/>
                </a:path>
              </a:pathLst>
            </a:custGeom>
            <a:gradFill>
              <a:gsLst>
                <a:gs pos="0">
                  <a:srgbClr val="34629B"/>
                </a:gs>
                <a:gs pos="100000">
                  <a:srgbClr val="16243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1777025" y="1403325"/>
              <a:ext cx="141650" cy="61825"/>
            </a:xfrm>
            <a:custGeom>
              <a:avLst/>
              <a:gdLst/>
              <a:ahLst/>
              <a:cxnLst/>
              <a:rect l="l" t="t" r="r" b="b"/>
              <a:pathLst>
                <a:path w="5666" h="2473" extrusionOk="0">
                  <a:moveTo>
                    <a:pt x="1" y="1"/>
                  </a:moveTo>
                  <a:lnTo>
                    <a:pt x="58" y="172"/>
                  </a:lnTo>
                  <a:lnTo>
                    <a:pt x="115" y="343"/>
                  </a:lnTo>
                  <a:lnTo>
                    <a:pt x="210" y="533"/>
                  </a:lnTo>
                  <a:lnTo>
                    <a:pt x="324" y="742"/>
                  </a:lnTo>
                  <a:lnTo>
                    <a:pt x="457" y="932"/>
                  </a:lnTo>
                  <a:lnTo>
                    <a:pt x="609" y="1141"/>
                  </a:lnTo>
                  <a:lnTo>
                    <a:pt x="780" y="1351"/>
                  </a:lnTo>
                  <a:lnTo>
                    <a:pt x="970" y="1541"/>
                  </a:lnTo>
                  <a:lnTo>
                    <a:pt x="1179" y="1731"/>
                  </a:lnTo>
                  <a:lnTo>
                    <a:pt x="1407" y="1902"/>
                  </a:lnTo>
                  <a:lnTo>
                    <a:pt x="1654" y="2054"/>
                  </a:lnTo>
                  <a:lnTo>
                    <a:pt x="1920" y="2187"/>
                  </a:lnTo>
                  <a:lnTo>
                    <a:pt x="2187" y="2301"/>
                  </a:lnTo>
                  <a:lnTo>
                    <a:pt x="2491" y="2396"/>
                  </a:lnTo>
                  <a:lnTo>
                    <a:pt x="2776" y="2453"/>
                  </a:lnTo>
                  <a:lnTo>
                    <a:pt x="3099" y="2472"/>
                  </a:lnTo>
                  <a:lnTo>
                    <a:pt x="3422" y="2453"/>
                  </a:lnTo>
                  <a:lnTo>
                    <a:pt x="3726" y="2396"/>
                  </a:lnTo>
                  <a:lnTo>
                    <a:pt x="3992" y="2320"/>
                  </a:lnTo>
                  <a:lnTo>
                    <a:pt x="4240" y="2225"/>
                  </a:lnTo>
                  <a:lnTo>
                    <a:pt x="4468" y="2092"/>
                  </a:lnTo>
                  <a:lnTo>
                    <a:pt x="4658" y="1959"/>
                  </a:lnTo>
                  <a:lnTo>
                    <a:pt x="4829" y="1788"/>
                  </a:lnTo>
                  <a:lnTo>
                    <a:pt x="4981" y="1617"/>
                  </a:lnTo>
                  <a:lnTo>
                    <a:pt x="5133" y="1446"/>
                  </a:lnTo>
                  <a:lnTo>
                    <a:pt x="5247" y="1255"/>
                  </a:lnTo>
                  <a:lnTo>
                    <a:pt x="5342" y="1065"/>
                  </a:lnTo>
                  <a:lnTo>
                    <a:pt x="5437" y="894"/>
                  </a:lnTo>
                  <a:lnTo>
                    <a:pt x="5570" y="533"/>
                  </a:lnTo>
                  <a:lnTo>
                    <a:pt x="5665" y="210"/>
                  </a:lnTo>
                  <a:lnTo>
                    <a:pt x="5095" y="134"/>
                  </a:lnTo>
                  <a:lnTo>
                    <a:pt x="4449" y="77"/>
                  </a:lnTo>
                  <a:lnTo>
                    <a:pt x="3745" y="39"/>
                  </a:lnTo>
                  <a:lnTo>
                    <a:pt x="3004" y="20"/>
                  </a:lnTo>
                  <a:lnTo>
                    <a:pt x="1464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1832150" y="1458450"/>
              <a:ext cx="88425" cy="27125"/>
            </a:xfrm>
            <a:custGeom>
              <a:avLst/>
              <a:gdLst/>
              <a:ahLst/>
              <a:cxnLst/>
              <a:rect l="l" t="t" r="r" b="b"/>
              <a:pathLst>
                <a:path w="3537" h="1085" extrusionOk="0">
                  <a:moveTo>
                    <a:pt x="3460" y="1"/>
                  </a:moveTo>
                  <a:lnTo>
                    <a:pt x="3422" y="20"/>
                  </a:lnTo>
                  <a:lnTo>
                    <a:pt x="3346" y="134"/>
                  </a:lnTo>
                  <a:lnTo>
                    <a:pt x="3251" y="229"/>
                  </a:lnTo>
                  <a:lnTo>
                    <a:pt x="3023" y="419"/>
                  </a:lnTo>
                  <a:lnTo>
                    <a:pt x="2795" y="571"/>
                  </a:lnTo>
                  <a:lnTo>
                    <a:pt x="2529" y="685"/>
                  </a:lnTo>
                  <a:lnTo>
                    <a:pt x="2263" y="780"/>
                  </a:lnTo>
                  <a:lnTo>
                    <a:pt x="1978" y="856"/>
                  </a:lnTo>
                  <a:lnTo>
                    <a:pt x="1711" y="913"/>
                  </a:lnTo>
                  <a:lnTo>
                    <a:pt x="1426" y="932"/>
                  </a:lnTo>
                  <a:lnTo>
                    <a:pt x="1160" y="951"/>
                  </a:lnTo>
                  <a:lnTo>
                    <a:pt x="913" y="970"/>
                  </a:lnTo>
                  <a:lnTo>
                    <a:pt x="476" y="951"/>
                  </a:lnTo>
                  <a:lnTo>
                    <a:pt x="172" y="932"/>
                  </a:lnTo>
                  <a:lnTo>
                    <a:pt x="58" y="913"/>
                  </a:lnTo>
                  <a:lnTo>
                    <a:pt x="20" y="932"/>
                  </a:lnTo>
                  <a:lnTo>
                    <a:pt x="1" y="970"/>
                  </a:lnTo>
                  <a:lnTo>
                    <a:pt x="1" y="1008"/>
                  </a:lnTo>
                  <a:lnTo>
                    <a:pt x="39" y="1027"/>
                  </a:lnTo>
                  <a:lnTo>
                    <a:pt x="286" y="1065"/>
                  </a:lnTo>
                  <a:lnTo>
                    <a:pt x="552" y="1084"/>
                  </a:lnTo>
                  <a:lnTo>
                    <a:pt x="856" y="1084"/>
                  </a:lnTo>
                  <a:lnTo>
                    <a:pt x="1179" y="1065"/>
                  </a:lnTo>
                  <a:lnTo>
                    <a:pt x="1540" y="1046"/>
                  </a:lnTo>
                  <a:lnTo>
                    <a:pt x="1901" y="989"/>
                  </a:lnTo>
                  <a:lnTo>
                    <a:pt x="2263" y="894"/>
                  </a:lnTo>
                  <a:lnTo>
                    <a:pt x="2453" y="837"/>
                  </a:lnTo>
                  <a:lnTo>
                    <a:pt x="2624" y="780"/>
                  </a:lnTo>
                  <a:lnTo>
                    <a:pt x="2795" y="685"/>
                  </a:lnTo>
                  <a:lnTo>
                    <a:pt x="2966" y="590"/>
                  </a:lnTo>
                  <a:lnTo>
                    <a:pt x="3118" y="495"/>
                  </a:lnTo>
                  <a:lnTo>
                    <a:pt x="3270" y="381"/>
                  </a:lnTo>
                  <a:lnTo>
                    <a:pt x="3403" y="248"/>
                  </a:lnTo>
                  <a:lnTo>
                    <a:pt x="3517" y="96"/>
                  </a:lnTo>
                  <a:lnTo>
                    <a:pt x="3536" y="39"/>
                  </a:lnTo>
                  <a:lnTo>
                    <a:pt x="3498" y="20"/>
                  </a:lnTo>
                  <a:lnTo>
                    <a:pt x="346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1940025" y="1544950"/>
              <a:ext cx="32350" cy="140200"/>
            </a:xfrm>
            <a:custGeom>
              <a:avLst/>
              <a:gdLst/>
              <a:ahLst/>
              <a:cxnLst/>
              <a:rect l="l" t="t" r="r" b="b"/>
              <a:pathLst>
                <a:path w="1294" h="5608" extrusionOk="0">
                  <a:moveTo>
                    <a:pt x="1198" y="0"/>
                  </a:moveTo>
                  <a:lnTo>
                    <a:pt x="1179" y="38"/>
                  </a:lnTo>
                  <a:lnTo>
                    <a:pt x="1103" y="780"/>
                  </a:lnTo>
                  <a:lnTo>
                    <a:pt x="1008" y="1540"/>
                  </a:lnTo>
                  <a:lnTo>
                    <a:pt x="894" y="2434"/>
                  </a:lnTo>
                  <a:lnTo>
                    <a:pt x="723" y="3365"/>
                  </a:lnTo>
                  <a:lnTo>
                    <a:pt x="628" y="3821"/>
                  </a:lnTo>
                  <a:lnTo>
                    <a:pt x="514" y="4258"/>
                  </a:lnTo>
                  <a:lnTo>
                    <a:pt x="400" y="4639"/>
                  </a:lnTo>
                  <a:lnTo>
                    <a:pt x="286" y="5000"/>
                  </a:lnTo>
                  <a:lnTo>
                    <a:pt x="153" y="5285"/>
                  </a:lnTo>
                  <a:lnTo>
                    <a:pt x="77" y="5399"/>
                  </a:lnTo>
                  <a:lnTo>
                    <a:pt x="1" y="5513"/>
                  </a:lnTo>
                  <a:lnTo>
                    <a:pt x="1" y="5551"/>
                  </a:lnTo>
                  <a:lnTo>
                    <a:pt x="20" y="5589"/>
                  </a:lnTo>
                  <a:lnTo>
                    <a:pt x="39" y="5608"/>
                  </a:lnTo>
                  <a:lnTo>
                    <a:pt x="96" y="5570"/>
                  </a:lnTo>
                  <a:lnTo>
                    <a:pt x="172" y="5475"/>
                  </a:lnTo>
                  <a:lnTo>
                    <a:pt x="248" y="5361"/>
                  </a:lnTo>
                  <a:lnTo>
                    <a:pt x="381" y="5057"/>
                  </a:lnTo>
                  <a:lnTo>
                    <a:pt x="495" y="4715"/>
                  </a:lnTo>
                  <a:lnTo>
                    <a:pt x="628" y="4315"/>
                  </a:lnTo>
                  <a:lnTo>
                    <a:pt x="723" y="3897"/>
                  </a:lnTo>
                  <a:lnTo>
                    <a:pt x="818" y="3441"/>
                  </a:lnTo>
                  <a:lnTo>
                    <a:pt x="989" y="2510"/>
                  </a:lnTo>
                  <a:lnTo>
                    <a:pt x="1122" y="1616"/>
                  </a:lnTo>
                  <a:lnTo>
                    <a:pt x="1217" y="856"/>
                  </a:lnTo>
                  <a:lnTo>
                    <a:pt x="1293" y="57"/>
                  </a:lnTo>
                  <a:lnTo>
                    <a:pt x="1274" y="19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1869225" y="1727900"/>
              <a:ext cx="113125" cy="73700"/>
            </a:xfrm>
            <a:custGeom>
              <a:avLst/>
              <a:gdLst/>
              <a:ahLst/>
              <a:cxnLst/>
              <a:rect l="l" t="t" r="r" b="b"/>
              <a:pathLst>
                <a:path w="4525" h="2948" extrusionOk="0">
                  <a:moveTo>
                    <a:pt x="1008" y="1"/>
                  </a:moveTo>
                  <a:lnTo>
                    <a:pt x="0" y="2529"/>
                  </a:lnTo>
                  <a:lnTo>
                    <a:pt x="342" y="2624"/>
                  </a:lnTo>
                  <a:lnTo>
                    <a:pt x="742" y="2700"/>
                  </a:lnTo>
                  <a:lnTo>
                    <a:pt x="1274" y="2795"/>
                  </a:lnTo>
                  <a:lnTo>
                    <a:pt x="1920" y="2890"/>
                  </a:lnTo>
                  <a:lnTo>
                    <a:pt x="2699" y="2947"/>
                  </a:lnTo>
                  <a:lnTo>
                    <a:pt x="4030" y="2947"/>
                  </a:lnTo>
                  <a:lnTo>
                    <a:pt x="4505" y="2909"/>
                  </a:lnTo>
                  <a:lnTo>
                    <a:pt x="4524" y="2814"/>
                  </a:lnTo>
                  <a:lnTo>
                    <a:pt x="4505" y="2700"/>
                  </a:lnTo>
                  <a:lnTo>
                    <a:pt x="4486" y="2586"/>
                  </a:lnTo>
                  <a:lnTo>
                    <a:pt x="4429" y="2472"/>
                  </a:lnTo>
                  <a:lnTo>
                    <a:pt x="4372" y="2358"/>
                  </a:lnTo>
                  <a:lnTo>
                    <a:pt x="4296" y="2244"/>
                  </a:lnTo>
                  <a:lnTo>
                    <a:pt x="4087" y="2016"/>
                  </a:lnTo>
                  <a:lnTo>
                    <a:pt x="3821" y="1769"/>
                  </a:lnTo>
                  <a:lnTo>
                    <a:pt x="3517" y="1521"/>
                  </a:lnTo>
                  <a:lnTo>
                    <a:pt x="3194" y="1293"/>
                  </a:lnTo>
                  <a:lnTo>
                    <a:pt x="2871" y="1065"/>
                  </a:lnTo>
                  <a:lnTo>
                    <a:pt x="2186" y="647"/>
                  </a:lnTo>
                  <a:lnTo>
                    <a:pt x="1597" y="305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1553675" y="1409050"/>
              <a:ext cx="363575" cy="394925"/>
            </a:xfrm>
            <a:custGeom>
              <a:avLst/>
              <a:gdLst/>
              <a:ahLst/>
              <a:cxnLst/>
              <a:rect l="l" t="t" r="r" b="b"/>
              <a:pathLst>
                <a:path w="14543" h="15797" extrusionOk="0">
                  <a:moveTo>
                    <a:pt x="6521" y="0"/>
                  </a:moveTo>
                  <a:lnTo>
                    <a:pt x="6349" y="19"/>
                  </a:lnTo>
                  <a:lnTo>
                    <a:pt x="6178" y="57"/>
                  </a:lnTo>
                  <a:lnTo>
                    <a:pt x="6007" y="114"/>
                  </a:lnTo>
                  <a:lnTo>
                    <a:pt x="5817" y="190"/>
                  </a:lnTo>
                  <a:lnTo>
                    <a:pt x="5627" y="285"/>
                  </a:lnTo>
                  <a:lnTo>
                    <a:pt x="5437" y="399"/>
                  </a:lnTo>
                  <a:lnTo>
                    <a:pt x="5247" y="532"/>
                  </a:lnTo>
                  <a:lnTo>
                    <a:pt x="5057" y="665"/>
                  </a:lnTo>
                  <a:lnTo>
                    <a:pt x="4677" y="988"/>
                  </a:lnTo>
                  <a:lnTo>
                    <a:pt x="4297" y="1388"/>
                  </a:lnTo>
                  <a:lnTo>
                    <a:pt x="3897" y="1806"/>
                  </a:lnTo>
                  <a:lnTo>
                    <a:pt x="3536" y="2262"/>
                  </a:lnTo>
                  <a:lnTo>
                    <a:pt x="3175" y="2756"/>
                  </a:lnTo>
                  <a:lnTo>
                    <a:pt x="2814" y="3269"/>
                  </a:lnTo>
                  <a:lnTo>
                    <a:pt x="2491" y="3802"/>
                  </a:lnTo>
                  <a:lnTo>
                    <a:pt x="2206" y="4353"/>
                  </a:lnTo>
                  <a:lnTo>
                    <a:pt x="1920" y="4885"/>
                  </a:lnTo>
                  <a:lnTo>
                    <a:pt x="1692" y="5417"/>
                  </a:lnTo>
                  <a:lnTo>
                    <a:pt x="1483" y="5950"/>
                  </a:lnTo>
                  <a:lnTo>
                    <a:pt x="1160" y="6957"/>
                  </a:lnTo>
                  <a:lnTo>
                    <a:pt x="856" y="7965"/>
                  </a:lnTo>
                  <a:lnTo>
                    <a:pt x="609" y="8915"/>
                  </a:lnTo>
                  <a:lnTo>
                    <a:pt x="400" y="9770"/>
                  </a:lnTo>
                  <a:lnTo>
                    <a:pt x="229" y="10493"/>
                  </a:lnTo>
                  <a:lnTo>
                    <a:pt x="115" y="11044"/>
                  </a:lnTo>
                  <a:lnTo>
                    <a:pt x="20" y="11538"/>
                  </a:lnTo>
                  <a:lnTo>
                    <a:pt x="20" y="11633"/>
                  </a:lnTo>
                  <a:lnTo>
                    <a:pt x="1" y="11880"/>
                  </a:lnTo>
                  <a:lnTo>
                    <a:pt x="39" y="12222"/>
                  </a:lnTo>
                  <a:lnTo>
                    <a:pt x="58" y="12432"/>
                  </a:lnTo>
                  <a:lnTo>
                    <a:pt x="115" y="12660"/>
                  </a:lnTo>
                  <a:lnTo>
                    <a:pt x="172" y="12888"/>
                  </a:lnTo>
                  <a:lnTo>
                    <a:pt x="267" y="13097"/>
                  </a:lnTo>
                  <a:lnTo>
                    <a:pt x="381" y="13325"/>
                  </a:lnTo>
                  <a:lnTo>
                    <a:pt x="533" y="13534"/>
                  </a:lnTo>
                  <a:lnTo>
                    <a:pt x="704" y="13724"/>
                  </a:lnTo>
                  <a:lnTo>
                    <a:pt x="913" y="13895"/>
                  </a:lnTo>
                  <a:lnTo>
                    <a:pt x="1046" y="13971"/>
                  </a:lnTo>
                  <a:lnTo>
                    <a:pt x="1179" y="14028"/>
                  </a:lnTo>
                  <a:lnTo>
                    <a:pt x="1312" y="14104"/>
                  </a:lnTo>
                  <a:lnTo>
                    <a:pt x="1483" y="14142"/>
                  </a:lnTo>
                  <a:lnTo>
                    <a:pt x="1978" y="14275"/>
                  </a:lnTo>
                  <a:lnTo>
                    <a:pt x="2624" y="14408"/>
                  </a:lnTo>
                  <a:lnTo>
                    <a:pt x="3384" y="14542"/>
                  </a:lnTo>
                  <a:lnTo>
                    <a:pt x="4240" y="14675"/>
                  </a:lnTo>
                  <a:lnTo>
                    <a:pt x="6140" y="14960"/>
                  </a:lnTo>
                  <a:lnTo>
                    <a:pt x="8136" y="15207"/>
                  </a:lnTo>
                  <a:lnTo>
                    <a:pt x="10018" y="15435"/>
                  </a:lnTo>
                  <a:lnTo>
                    <a:pt x="11596" y="15625"/>
                  </a:lnTo>
                  <a:lnTo>
                    <a:pt x="13097" y="15796"/>
                  </a:lnTo>
                  <a:lnTo>
                    <a:pt x="13383" y="15340"/>
                  </a:lnTo>
                  <a:lnTo>
                    <a:pt x="13649" y="14865"/>
                  </a:lnTo>
                  <a:lnTo>
                    <a:pt x="13953" y="14313"/>
                  </a:lnTo>
                  <a:lnTo>
                    <a:pt x="14238" y="13743"/>
                  </a:lnTo>
                  <a:lnTo>
                    <a:pt x="14352" y="13458"/>
                  </a:lnTo>
                  <a:lnTo>
                    <a:pt x="14447" y="13211"/>
                  </a:lnTo>
                  <a:lnTo>
                    <a:pt x="14523" y="12983"/>
                  </a:lnTo>
                  <a:lnTo>
                    <a:pt x="14542" y="12774"/>
                  </a:lnTo>
                  <a:lnTo>
                    <a:pt x="14542" y="12698"/>
                  </a:lnTo>
                  <a:lnTo>
                    <a:pt x="14542" y="12622"/>
                  </a:lnTo>
                  <a:lnTo>
                    <a:pt x="14523" y="12565"/>
                  </a:lnTo>
                  <a:lnTo>
                    <a:pt x="14485" y="12527"/>
                  </a:lnTo>
                  <a:lnTo>
                    <a:pt x="10683" y="11690"/>
                  </a:lnTo>
                  <a:lnTo>
                    <a:pt x="7775" y="11025"/>
                  </a:lnTo>
                  <a:lnTo>
                    <a:pt x="5779" y="10569"/>
                  </a:lnTo>
                  <a:lnTo>
                    <a:pt x="5722" y="10531"/>
                  </a:lnTo>
                  <a:lnTo>
                    <a:pt x="5684" y="10474"/>
                  </a:lnTo>
                  <a:lnTo>
                    <a:pt x="5665" y="10398"/>
                  </a:lnTo>
                  <a:lnTo>
                    <a:pt x="5665" y="10284"/>
                  </a:lnTo>
                  <a:lnTo>
                    <a:pt x="5684" y="10151"/>
                  </a:lnTo>
                  <a:lnTo>
                    <a:pt x="5703" y="9998"/>
                  </a:lnTo>
                  <a:lnTo>
                    <a:pt x="5817" y="9637"/>
                  </a:lnTo>
                  <a:lnTo>
                    <a:pt x="5950" y="9219"/>
                  </a:lnTo>
                  <a:lnTo>
                    <a:pt x="6140" y="8744"/>
                  </a:lnTo>
                  <a:lnTo>
                    <a:pt x="6578" y="7717"/>
                  </a:lnTo>
                  <a:lnTo>
                    <a:pt x="7072" y="6672"/>
                  </a:lnTo>
                  <a:lnTo>
                    <a:pt x="7528" y="5703"/>
                  </a:lnTo>
                  <a:lnTo>
                    <a:pt x="7908" y="4923"/>
                  </a:lnTo>
                  <a:lnTo>
                    <a:pt x="8117" y="4429"/>
                  </a:lnTo>
                  <a:lnTo>
                    <a:pt x="8212" y="4125"/>
                  </a:lnTo>
                  <a:lnTo>
                    <a:pt x="8269" y="3783"/>
                  </a:lnTo>
                  <a:lnTo>
                    <a:pt x="8288" y="3441"/>
                  </a:lnTo>
                  <a:lnTo>
                    <a:pt x="8288" y="3079"/>
                  </a:lnTo>
                  <a:lnTo>
                    <a:pt x="8250" y="2718"/>
                  </a:lnTo>
                  <a:lnTo>
                    <a:pt x="8193" y="2376"/>
                  </a:lnTo>
                  <a:lnTo>
                    <a:pt x="8117" y="2034"/>
                  </a:lnTo>
                  <a:lnTo>
                    <a:pt x="8022" y="1711"/>
                  </a:lnTo>
                  <a:lnTo>
                    <a:pt x="7889" y="1388"/>
                  </a:lnTo>
                  <a:lnTo>
                    <a:pt x="7775" y="1103"/>
                  </a:lnTo>
                  <a:lnTo>
                    <a:pt x="7623" y="836"/>
                  </a:lnTo>
                  <a:lnTo>
                    <a:pt x="7471" y="589"/>
                  </a:lnTo>
                  <a:lnTo>
                    <a:pt x="7319" y="399"/>
                  </a:lnTo>
                  <a:lnTo>
                    <a:pt x="7167" y="228"/>
                  </a:lnTo>
                  <a:lnTo>
                    <a:pt x="7015" y="114"/>
                  </a:lnTo>
                  <a:lnTo>
                    <a:pt x="6920" y="76"/>
                  </a:lnTo>
                  <a:lnTo>
                    <a:pt x="6844" y="38"/>
                  </a:lnTo>
                  <a:lnTo>
                    <a:pt x="6692" y="19"/>
                  </a:lnTo>
                  <a:lnTo>
                    <a:pt x="6521" y="0"/>
                  </a:lnTo>
                  <a:close/>
                </a:path>
              </a:pathLst>
            </a:custGeom>
            <a:gradFill>
              <a:gsLst>
                <a:gs pos="0">
                  <a:srgbClr val="34629B"/>
                </a:gs>
                <a:gs pos="100000">
                  <a:srgbClr val="16243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1601200" y="1766400"/>
              <a:ext cx="241900" cy="30900"/>
            </a:xfrm>
            <a:custGeom>
              <a:avLst/>
              <a:gdLst/>
              <a:ahLst/>
              <a:cxnLst/>
              <a:rect l="l" t="t" r="r" b="b"/>
              <a:pathLst>
                <a:path w="9676" h="1236" extrusionOk="0">
                  <a:moveTo>
                    <a:pt x="58" y="0"/>
                  </a:moveTo>
                  <a:lnTo>
                    <a:pt x="19" y="19"/>
                  </a:lnTo>
                  <a:lnTo>
                    <a:pt x="0" y="57"/>
                  </a:lnTo>
                  <a:lnTo>
                    <a:pt x="0" y="95"/>
                  </a:lnTo>
                  <a:lnTo>
                    <a:pt x="39" y="114"/>
                  </a:lnTo>
                  <a:lnTo>
                    <a:pt x="5931" y="761"/>
                  </a:lnTo>
                  <a:lnTo>
                    <a:pt x="8459" y="1065"/>
                  </a:lnTo>
                  <a:lnTo>
                    <a:pt x="9258" y="1179"/>
                  </a:lnTo>
                  <a:lnTo>
                    <a:pt x="9600" y="1236"/>
                  </a:lnTo>
                  <a:lnTo>
                    <a:pt x="9657" y="1236"/>
                  </a:lnTo>
                  <a:lnTo>
                    <a:pt x="9676" y="1198"/>
                  </a:lnTo>
                  <a:lnTo>
                    <a:pt x="9676" y="1160"/>
                  </a:lnTo>
                  <a:lnTo>
                    <a:pt x="9638" y="1122"/>
                  </a:lnTo>
                  <a:lnTo>
                    <a:pt x="9486" y="1103"/>
                  </a:lnTo>
                  <a:lnTo>
                    <a:pt x="9144" y="1046"/>
                  </a:lnTo>
                  <a:lnTo>
                    <a:pt x="8060" y="913"/>
                  </a:lnTo>
                  <a:lnTo>
                    <a:pt x="4867" y="53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1692450" y="1559200"/>
              <a:ext cx="228125" cy="183450"/>
            </a:xfrm>
            <a:custGeom>
              <a:avLst/>
              <a:gdLst/>
              <a:ahLst/>
              <a:cxnLst/>
              <a:rect l="l" t="t" r="r" b="b"/>
              <a:pathLst>
                <a:path w="9125" h="7338" extrusionOk="0">
                  <a:moveTo>
                    <a:pt x="1084" y="1"/>
                  </a:moveTo>
                  <a:lnTo>
                    <a:pt x="1046" y="39"/>
                  </a:lnTo>
                  <a:lnTo>
                    <a:pt x="817" y="571"/>
                  </a:lnTo>
                  <a:lnTo>
                    <a:pt x="627" y="1084"/>
                  </a:lnTo>
                  <a:lnTo>
                    <a:pt x="399" y="1711"/>
                  </a:lnTo>
                  <a:lnTo>
                    <a:pt x="209" y="2358"/>
                  </a:lnTo>
                  <a:lnTo>
                    <a:pt x="133" y="2681"/>
                  </a:lnTo>
                  <a:lnTo>
                    <a:pt x="57" y="3004"/>
                  </a:lnTo>
                  <a:lnTo>
                    <a:pt x="19" y="3308"/>
                  </a:lnTo>
                  <a:lnTo>
                    <a:pt x="0" y="3574"/>
                  </a:lnTo>
                  <a:lnTo>
                    <a:pt x="0" y="3821"/>
                  </a:lnTo>
                  <a:lnTo>
                    <a:pt x="57" y="4031"/>
                  </a:lnTo>
                  <a:lnTo>
                    <a:pt x="95" y="4088"/>
                  </a:lnTo>
                  <a:lnTo>
                    <a:pt x="171" y="4164"/>
                  </a:lnTo>
                  <a:lnTo>
                    <a:pt x="285" y="4240"/>
                  </a:lnTo>
                  <a:lnTo>
                    <a:pt x="456" y="4316"/>
                  </a:lnTo>
                  <a:lnTo>
                    <a:pt x="856" y="4468"/>
                  </a:lnTo>
                  <a:lnTo>
                    <a:pt x="1369" y="4639"/>
                  </a:lnTo>
                  <a:lnTo>
                    <a:pt x="1996" y="4829"/>
                  </a:lnTo>
                  <a:lnTo>
                    <a:pt x="2680" y="5019"/>
                  </a:lnTo>
                  <a:lnTo>
                    <a:pt x="4182" y="5399"/>
                  </a:lnTo>
                  <a:lnTo>
                    <a:pt x="5722" y="5760"/>
                  </a:lnTo>
                  <a:lnTo>
                    <a:pt x="7147" y="6083"/>
                  </a:lnTo>
                  <a:lnTo>
                    <a:pt x="9010" y="6483"/>
                  </a:lnTo>
                  <a:lnTo>
                    <a:pt x="8744" y="7262"/>
                  </a:lnTo>
                  <a:lnTo>
                    <a:pt x="8744" y="7319"/>
                  </a:lnTo>
                  <a:lnTo>
                    <a:pt x="8782" y="7338"/>
                  </a:lnTo>
                  <a:lnTo>
                    <a:pt x="8820" y="7338"/>
                  </a:lnTo>
                  <a:lnTo>
                    <a:pt x="8839" y="7300"/>
                  </a:lnTo>
                  <a:lnTo>
                    <a:pt x="9124" y="6464"/>
                  </a:lnTo>
                  <a:lnTo>
                    <a:pt x="9124" y="6407"/>
                  </a:lnTo>
                  <a:lnTo>
                    <a:pt x="9086" y="6388"/>
                  </a:lnTo>
                  <a:lnTo>
                    <a:pt x="7699" y="6102"/>
                  </a:lnTo>
                  <a:lnTo>
                    <a:pt x="6235" y="5779"/>
                  </a:lnTo>
                  <a:lnTo>
                    <a:pt x="4752" y="5437"/>
                  </a:lnTo>
                  <a:lnTo>
                    <a:pt x="3365" y="5076"/>
                  </a:lnTo>
                  <a:lnTo>
                    <a:pt x="2129" y="4753"/>
                  </a:lnTo>
                  <a:lnTo>
                    <a:pt x="1578" y="4601"/>
                  </a:lnTo>
                  <a:lnTo>
                    <a:pt x="1122" y="4449"/>
                  </a:lnTo>
                  <a:lnTo>
                    <a:pt x="741" y="4316"/>
                  </a:lnTo>
                  <a:lnTo>
                    <a:pt x="437" y="4202"/>
                  </a:lnTo>
                  <a:lnTo>
                    <a:pt x="247" y="4088"/>
                  </a:lnTo>
                  <a:lnTo>
                    <a:pt x="190" y="4050"/>
                  </a:lnTo>
                  <a:lnTo>
                    <a:pt x="152" y="3992"/>
                  </a:lnTo>
                  <a:lnTo>
                    <a:pt x="114" y="3802"/>
                  </a:lnTo>
                  <a:lnTo>
                    <a:pt x="114" y="3555"/>
                  </a:lnTo>
                  <a:lnTo>
                    <a:pt x="133" y="3289"/>
                  </a:lnTo>
                  <a:lnTo>
                    <a:pt x="171" y="2985"/>
                  </a:lnTo>
                  <a:lnTo>
                    <a:pt x="247" y="2681"/>
                  </a:lnTo>
                  <a:lnTo>
                    <a:pt x="323" y="2339"/>
                  </a:lnTo>
                  <a:lnTo>
                    <a:pt x="532" y="1692"/>
                  </a:lnTo>
                  <a:lnTo>
                    <a:pt x="741" y="1084"/>
                  </a:lnTo>
                  <a:lnTo>
                    <a:pt x="951" y="571"/>
                  </a:lnTo>
                  <a:lnTo>
                    <a:pt x="1160" y="77"/>
                  </a:lnTo>
                  <a:lnTo>
                    <a:pt x="1160" y="39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1710500" y="1407125"/>
              <a:ext cx="41850" cy="77975"/>
            </a:xfrm>
            <a:custGeom>
              <a:avLst/>
              <a:gdLst/>
              <a:ahLst/>
              <a:cxnLst/>
              <a:rect l="l" t="t" r="r" b="b"/>
              <a:pathLst>
                <a:path w="1674" h="3119" extrusionOk="0">
                  <a:moveTo>
                    <a:pt x="38" y="1"/>
                  </a:moveTo>
                  <a:lnTo>
                    <a:pt x="0" y="20"/>
                  </a:lnTo>
                  <a:lnTo>
                    <a:pt x="0" y="77"/>
                  </a:lnTo>
                  <a:lnTo>
                    <a:pt x="19" y="115"/>
                  </a:lnTo>
                  <a:lnTo>
                    <a:pt x="95" y="172"/>
                  </a:lnTo>
                  <a:lnTo>
                    <a:pt x="305" y="362"/>
                  </a:lnTo>
                  <a:lnTo>
                    <a:pt x="571" y="666"/>
                  </a:lnTo>
                  <a:lnTo>
                    <a:pt x="894" y="1046"/>
                  </a:lnTo>
                  <a:lnTo>
                    <a:pt x="1046" y="1256"/>
                  </a:lnTo>
                  <a:lnTo>
                    <a:pt x="1179" y="1484"/>
                  </a:lnTo>
                  <a:lnTo>
                    <a:pt x="1312" y="1731"/>
                  </a:lnTo>
                  <a:lnTo>
                    <a:pt x="1426" y="1978"/>
                  </a:lnTo>
                  <a:lnTo>
                    <a:pt x="1502" y="2244"/>
                  </a:lnTo>
                  <a:lnTo>
                    <a:pt x="1540" y="2510"/>
                  </a:lnTo>
                  <a:lnTo>
                    <a:pt x="1559" y="2776"/>
                  </a:lnTo>
                  <a:lnTo>
                    <a:pt x="1559" y="2909"/>
                  </a:lnTo>
                  <a:lnTo>
                    <a:pt x="1540" y="3042"/>
                  </a:lnTo>
                  <a:lnTo>
                    <a:pt x="1540" y="3099"/>
                  </a:lnTo>
                  <a:lnTo>
                    <a:pt x="1578" y="3118"/>
                  </a:lnTo>
                  <a:lnTo>
                    <a:pt x="1597" y="3118"/>
                  </a:lnTo>
                  <a:lnTo>
                    <a:pt x="1616" y="3099"/>
                  </a:lnTo>
                  <a:lnTo>
                    <a:pt x="1635" y="3080"/>
                  </a:lnTo>
                  <a:lnTo>
                    <a:pt x="1673" y="2928"/>
                  </a:lnTo>
                  <a:lnTo>
                    <a:pt x="1673" y="2795"/>
                  </a:lnTo>
                  <a:lnTo>
                    <a:pt x="1654" y="2510"/>
                  </a:lnTo>
                  <a:lnTo>
                    <a:pt x="1616" y="2225"/>
                  </a:lnTo>
                  <a:lnTo>
                    <a:pt x="1540" y="1959"/>
                  </a:lnTo>
                  <a:lnTo>
                    <a:pt x="1426" y="1712"/>
                  </a:lnTo>
                  <a:lnTo>
                    <a:pt x="1293" y="1465"/>
                  </a:lnTo>
                  <a:lnTo>
                    <a:pt x="1160" y="1218"/>
                  </a:lnTo>
                  <a:lnTo>
                    <a:pt x="1008" y="1008"/>
                  </a:lnTo>
                  <a:lnTo>
                    <a:pt x="837" y="799"/>
                  </a:lnTo>
                  <a:lnTo>
                    <a:pt x="685" y="609"/>
                  </a:lnTo>
                  <a:lnTo>
                    <a:pt x="400" y="305"/>
                  </a:lnTo>
                  <a:lnTo>
                    <a:pt x="191" y="115"/>
                  </a:lnTo>
                  <a:lnTo>
                    <a:pt x="76" y="2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1866375" y="1801575"/>
              <a:ext cx="253775" cy="28050"/>
            </a:xfrm>
            <a:custGeom>
              <a:avLst/>
              <a:gdLst/>
              <a:ahLst/>
              <a:cxnLst/>
              <a:rect l="l" t="t" r="r" b="b"/>
              <a:pathLst>
                <a:path w="10151" h="1122" extrusionOk="0">
                  <a:moveTo>
                    <a:pt x="1008" y="0"/>
                  </a:moveTo>
                  <a:lnTo>
                    <a:pt x="894" y="19"/>
                  </a:lnTo>
                  <a:lnTo>
                    <a:pt x="685" y="95"/>
                  </a:lnTo>
                  <a:lnTo>
                    <a:pt x="494" y="190"/>
                  </a:lnTo>
                  <a:lnTo>
                    <a:pt x="323" y="323"/>
                  </a:lnTo>
                  <a:lnTo>
                    <a:pt x="190" y="494"/>
                  </a:lnTo>
                  <a:lnTo>
                    <a:pt x="76" y="684"/>
                  </a:lnTo>
                  <a:lnTo>
                    <a:pt x="19" y="893"/>
                  </a:lnTo>
                  <a:lnTo>
                    <a:pt x="0" y="1008"/>
                  </a:lnTo>
                  <a:lnTo>
                    <a:pt x="0" y="1122"/>
                  </a:lnTo>
                  <a:lnTo>
                    <a:pt x="10151" y="1122"/>
                  </a:lnTo>
                  <a:lnTo>
                    <a:pt x="10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2094000" y="1587725"/>
              <a:ext cx="111225" cy="240950"/>
            </a:xfrm>
            <a:custGeom>
              <a:avLst/>
              <a:gdLst/>
              <a:ahLst/>
              <a:cxnLst/>
              <a:rect l="l" t="t" r="r" b="b"/>
              <a:pathLst>
                <a:path w="4449" h="9638" extrusionOk="0">
                  <a:moveTo>
                    <a:pt x="3992" y="0"/>
                  </a:moveTo>
                  <a:lnTo>
                    <a:pt x="3783" y="38"/>
                  </a:lnTo>
                  <a:lnTo>
                    <a:pt x="3593" y="114"/>
                  </a:lnTo>
                  <a:lnTo>
                    <a:pt x="3403" y="209"/>
                  </a:lnTo>
                  <a:lnTo>
                    <a:pt x="3232" y="361"/>
                  </a:lnTo>
                  <a:lnTo>
                    <a:pt x="3099" y="532"/>
                  </a:lnTo>
                  <a:lnTo>
                    <a:pt x="3042" y="647"/>
                  </a:lnTo>
                  <a:lnTo>
                    <a:pt x="3004" y="742"/>
                  </a:lnTo>
                  <a:lnTo>
                    <a:pt x="0" y="9257"/>
                  </a:lnTo>
                  <a:lnTo>
                    <a:pt x="1065" y="9638"/>
                  </a:lnTo>
                  <a:lnTo>
                    <a:pt x="4448" y="57"/>
                  </a:lnTo>
                  <a:lnTo>
                    <a:pt x="4334" y="19"/>
                  </a:lnTo>
                  <a:lnTo>
                    <a:pt x="42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1788425" y="1215150"/>
              <a:ext cx="145450" cy="139275"/>
            </a:xfrm>
            <a:custGeom>
              <a:avLst/>
              <a:gdLst/>
              <a:ahLst/>
              <a:cxnLst/>
              <a:rect l="l" t="t" r="r" b="b"/>
              <a:pathLst>
                <a:path w="5818" h="5571" extrusionOk="0">
                  <a:moveTo>
                    <a:pt x="5361" y="1"/>
                  </a:moveTo>
                  <a:lnTo>
                    <a:pt x="1" y="457"/>
                  </a:lnTo>
                  <a:lnTo>
                    <a:pt x="818" y="4315"/>
                  </a:lnTo>
                  <a:lnTo>
                    <a:pt x="932" y="4392"/>
                  </a:lnTo>
                  <a:lnTo>
                    <a:pt x="1255" y="4601"/>
                  </a:lnTo>
                  <a:lnTo>
                    <a:pt x="1750" y="4867"/>
                  </a:lnTo>
                  <a:lnTo>
                    <a:pt x="2054" y="5000"/>
                  </a:lnTo>
                  <a:lnTo>
                    <a:pt x="2358" y="5133"/>
                  </a:lnTo>
                  <a:lnTo>
                    <a:pt x="2700" y="5266"/>
                  </a:lnTo>
                  <a:lnTo>
                    <a:pt x="3042" y="5380"/>
                  </a:lnTo>
                  <a:lnTo>
                    <a:pt x="3403" y="5475"/>
                  </a:lnTo>
                  <a:lnTo>
                    <a:pt x="3746" y="5551"/>
                  </a:lnTo>
                  <a:lnTo>
                    <a:pt x="4088" y="5570"/>
                  </a:lnTo>
                  <a:lnTo>
                    <a:pt x="4430" y="5570"/>
                  </a:lnTo>
                  <a:lnTo>
                    <a:pt x="4601" y="5532"/>
                  </a:lnTo>
                  <a:lnTo>
                    <a:pt x="4753" y="5513"/>
                  </a:lnTo>
                  <a:lnTo>
                    <a:pt x="4905" y="5456"/>
                  </a:lnTo>
                  <a:lnTo>
                    <a:pt x="5057" y="5399"/>
                  </a:lnTo>
                  <a:lnTo>
                    <a:pt x="5190" y="5304"/>
                  </a:lnTo>
                  <a:lnTo>
                    <a:pt x="5304" y="5209"/>
                  </a:lnTo>
                  <a:lnTo>
                    <a:pt x="5399" y="5095"/>
                  </a:lnTo>
                  <a:lnTo>
                    <a:pt x="5494" y="4943"/>
                  </a:lnTo>
                  <a:lnTo>
                    <a:pt x="5570" y="4791"/>
                  </a:lnTo>
                  <a:lnTo>
                    <a:pt x="5646" y="4620"/>
                  </a:lnTo>
                  <a:lnTo>
                    <a:pt x="5703" y="4430"/>
                  </a:lnTo>
                  <a:lnTo>
                    <a:pt x="5741" y="4239"/>
                  </a:lnTo>
                  <a:lnTo>
                    <a:pt x="5798" y="3802"/>
                  </a:lnTo>
                  <a:lnTo>
                    <a:pt x="5817" y="3365"/>
                  </a:lnTo>
                  <a:lnTo>
                    <a:pt x="5817" y="2890"/>
                  </a:lnTo>
                  <a:lnTo>
                    <a:pt x="5779" y="2415"/>
                  </a:lnTo>
                  <a:lnTo>
                    <a:pt x="5722" y="1958"/>
                  </a:lnTo>
                  <a:lnTo>
                    <a:pt x="5665" y="1521"/>
                  </a:lnTo>
                  <a:lnTo>
                    <a:pt x="5532" y="742"/>
                  </a:lnTo>
                  <a:lnTo>
                    <a:pt x="5418" y="210"/>
                  </a:lnTo>
                  <a:lnTo>
                    <a:pt x="5361" y="1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804125" y="1319225"/>
              <a:ext cx="79375" cy="104575"/>
            </a:xfrm>
            <a:custGeom>
              <a:avLst/>
              <a:gdLst/>
              <a:ahLst/>
              <a:cxnLst/>
              <a:rect l="l" t="t" r="r" b="b"/>
              <a:pathLst>
                <a:path w="3175" h="4183" extrusionOk="0">
                  <a:moveTo>
                    <a:pt x="570" y="0"/>
                  </a:moveTo>
                  <a:lnTo>
                    <a:pt x="456" y="590"/>
                  </a:lnTo>
                  <a:lnTo>
                    <a:pt x="228" y="1844"/>
                  </a:lnTo>
                  <a:lnTo>
                    <a:pt x="133" y="2548"/>
                  </a:lnTo>
                  <a:lnTo>
                    <a:pt x="38" y="3156"/>
                  </a:lnTo>
                  <a:lnTo>
                    <a:pt x="0" y="3612"/>
                  </a:lnTo>
                  <a:lnTo>
                    <a:pt x="0" y="3764"/>
                  </a:lnTo>
                  <a:lnTo>
                    <a:pt x="19" y="3821"/>
                  </a:lnTo>
                  <a:lnTo>
                    <a:pt x="95" y="3897"/>
                  </a:lnTo>
                  <a:lnTo>
                    <a:pt x="171" y="3954"/>
                  </a:lnTo>
                  <a:lnTo>
                    <a:pt x="361" y="4049"/>
                  </a:lnTo>
                  <a:lnTo>
                    <a:pt x="570" y="4125"/>
                  </a:lnTo>
                  <a:lnTo>
                    <a:pt x="817" y="4163"/>
                  </a:lnTo>
                  <a:lnTo>
                    <a:pt x="1065" y="4182"/>
                  </a:lnTo>
                  <a:lnTo>
                    <a:pt x="1597" y="4182"/>
                  </a:lnTo>
                  <a:lnTo>
                    <a:pt x="1863" y="4144"/>
                  </a:lnTo>
                  <a:lnTo>
                    <a:pt x="2357" y="4068"/>
                  </a:lnTo>
                  <a:lnTo>
                    <a:pt x="2775" y="3992"/>
                  </a:lnTo>
                  <a:lnTo>
                    <a:pt x="3175" y="3897"/>
                  </a:lnTo>
                  <a:lnTo>
                    <a:pt x="3175" y="590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735675" y="1165725"/>
              <a:ext cx="210075" cy="199625"/>
            </a:xfrm>
            <a:custGeom>
              <a:avLst/>
              <a:gdLst/>
              <a:ahLst/>
              <a:cxnLst/>
              <a:rect l="l" t="t" r="r" b="b"/>
              <a:pathLst>
                <a:path w="8403" h="7985" extrusionOk="0">
                  <a:moveTo>
                    <a:pt x="4411" y="1"/>
                  </a:moveTo>
                  <a:lnTo>
                    <a:pt x="4278" y="20"/>
                  </a:lnTo>
                  <a:lnTo>
                    <a:pt x="4164" y="58"/>
                  </a:lnTo>
                  <a:lnTo>
                    <a:pt x="4050" y="96"/>
                  </a:lnTo>
                  <a:lnTo>
                    <a:pt x="3841" y="229"/>
                  </a:lnTo>
                  <a:lnTo>
                    <a:pt x="3651" y="381"/>
                  </a:lnTo>
                  <a:lnTo>
                    <a:pt x="3555" y="438"/>
                  </a:lnTo>
                  <a:lnTo>
                    <a:pt x="3441" y="495"/>
                  </a:lnTo>
                  <a:lnTo>
                    <a:pt x="3327" y="552"/>
                  </a:lnTo>
                  <a:lnTo>
                    <a:pt x="3194" y="571"/>
                  </a:lnTo>
                  <a:lnTo>
                    <a:pt x="3061" y="590"/>
                  </a:lnTo>
                  <a:lnTo>
                    <a:pt x="2890" y="571"/>
                  </a:lnTo>
                  <a:lnTo>
                    <a:pt x="2605" y="571"/>
                  </a:lnTo>
                  <a:lnTo>
                    <a:pt x="2472" y="590"/>
                  </a:lnTo>
                  <a:lnTo>
                    <a:pt x="2339" y="628"/>
                  </a:lnTo>
                  <a:lnTo>
                    <a:pt x="2206" y="685"/>
                  </a:lnTo>
                  <a:lnTo>
                    <a:pt x="2092" y="761"/>
                  </a:lnTo>
                  <a:lnTo>
                    <a:pt x="1864" y="913"/>
                  </a:lnTo>
                  <a:lnTo>
                    <a:pt x="1655" y="1103"/>
                  </a:lnTo>
                  <a:lnTo>
                    <a:pt x="1484" y="1312"/>
                  </a:lnTo>
                  <a:lnTo>
                    <a:pt x="1370" y="1521"/>
                  </a:lnTo>
                  <a:lnTo>
                    <a:pt x="1274" y="1711"/>
                  </a:lnTo>
                  <a:lnTo>
                    <a:pt x="1217" y="1882"/>
                  </a:lnTo>
                  <a:lnTo>
                    <a:pt x="1179" y="2092"/>
                  </a:lnTo>
                  <a:lnTo>
                    <a:pt x="1122" y="2510"/>
                  </a:lnTo>
                  <a:lnTo>
                    <a:pt x="1065" y="2738"/>
                  </a:lnTo>
                  <a:lnTo>
                    <a:pt x="989" y="2985"/>
                  </a:lnTo>
                  <a:lnTo>
                    <a:pt x="894" y="3232"/>
                  </a:lnTo>
                  <a:lnTo>
                    <a:pt x="761" y="3498"/>
                  </a:lnTo>
                  <a:lnTo>
                    <a:pt x="590" y="3764"/>
                  </a:lnTo>
                  <a:lnTo>
                    <a:pt x="438" y="4049"/>
                  </a:lnTo>
                  <a:lnTo>
                    <a:pt x="286" y="4335"/>
                  </a:lnTo>
                  <a:lnTo>
                    <a:pt x="172" y="4658"/>
                  </a:lnTo>
                  <a:lnTo>
                    <a:pt x="77" y="5019"/>
                  </a:lnTo>
                  <a:lnTo>
                    <a:pt x="20" y="5399"/>
                  </a:lnTo>
                  <a:lnTo>
                    <a:pt x="20" y="5589"/>
                  </a:lnTo>
                  <a:lnTo>
                    <a:pt x="1" y="5798"/>
                  </a:lnTo>
                  <a:lnTo>
                    <a:pt x="20" y="6007"/>
                  </a:lnTo>
                  <a:lnTo>
                    <a:pt x="39" y="6235"/>
                  </a:lnTo>
                  <a:lnTo>
                    <a:pt x="58" y="6369"/>
                  </a:lnTo>
                  <a:lnTo>
                    <a:pt x="96" y="6483"/>
                  </a:lnTo>
                  <a:lnTo>
                    <a:pt x="153" y="6597"/>
                  </a:lnTo>
                  <a:lnTo>
                    <a:pt x="210" y="6692"/>
                  </a:lnTo>
                  <a:lnTo>
                    <a:pt x="362" y="6920"/>
                  </a:lnTo>
                  <a:lnTo>
                    <a:pt x="533" y="7110"/>
                  </a:lnTo>
                  <a:lnTo>
                    <a:pt x="761" y="7281"/>
                  </a:lnTo>
                  <a:lnTo>
                    <a:pt x="989" y="7452"/>
                  </a:lnTo>
                  <a:lnTo>
                    <a:pt x="1236" y="7604"/>
                  </a:lnTo>
                  <a:lnTo>
                    <a:pt x="1503" y="7718"/>
                  </a:lnTo>
                  <a:lnTo>
                    <a:pt x="1769" y="7832"/>
                  </a:lnTo>
                  <a:lnTo>
                    <a:pt x="2035" y="7908"/>
                  </a:lnTo>
                  <a:lnTo>
                    <a:pt x="2282" y="7965"/>
                  </a:lnTo>
                  <a:lnTo>
                    <a:pt x="2510" y="7984"/>
                  </a:lnTo>
                  <a:lnTo>
                    <a:pt x="2738" y="7984"/>
                  </a:lnTo>
                  <a:lnTo>
                    <a:pt x="2909" y="7946"/>
                  </a:lnTo>
                  <a:lnTo>
                    <a:pt x="3061" y="7889"/>
                  </a:lnTo>
                  <a:lnTo>
                    <a:pt x="3118" y="7851"/>
                  </a:lnTo>
                  <a:lnTo>
                    <a:pt x="3175" y="7794"/>
                  </a:lnTo>
                  <a:lnTo>
                    <a:pt x="3289" y="7623"/>
                  </a:lnTo>
                  <a:lnTo>
                    <a:pt x="3403" y="7433"/>
                  </a:lnTo>
                  <a:lnTo>
                    <a:pt x="3479" y="7224"/>
                  </a:lnTo>
                  <a:lnTo>
                    <a:pt x="3536" y="7015"/>
                  </a:lnTo>
                  <a:lnTo>
                    <a:pt x="3574" y="6806"/>
                  </a:lnTo>
                  <a:lnTo>
                    <a:pt x="3594" y="6578"/>
                  </a:lnTo>
                  <a:lnTo>
                    <a:pt x="3594" y="6369"/>
                  </a:lnTo>
                  <a:lnTo>
                    <a:pt x="3594" y="6178"/>
                  </a:lnTo>
                  <a:lnTo>
                    <a:pt x="3574" y="5798"/>
                  </a:lnTo>
                  <a:lnTo>
                    <a:pt x="3517" y="5513"/>
                  </a:lnTo>
                  <a:lnTo>
                    <a:pt x="3479" y="5228"/>
                  </a:lnTo>
                  <a:lnTo>
                    <a:pt x="3479" y="5095"/>
                  </a:lnTo>
                  <a:lnTo>
                    <a:pt x="3651" y="4221"/>
                  </a:lnTo>
                  <a:lnTo>
                    <a:pt x="3746" y="4164"/>
                  </a:lnTo>
                  <a:lnTo>
                    <a:pt x="3841" y="4106"/>
                  </a:lnTo>
                  <a:lnTo>
                    <a:pt x="4031" y="3954"/>
                  </a:lnTo>
                  <a:lnTo>
                    <a:pt x="4183" y="3764"/>
                  </a:lnTo>
                  <a:lnTo>
                    <a:pt x="4335" y="3536"/>
                  </a:lnTo>
                  <a:lnTo>
                    <a:pt x="4487" y="3289"/>
                  </a:lnTo>
                  <a:lnTo>
                    <a:pt x="4601" y="3023"/>
                  </a:lnTo>
                  <a:lnTo>
                    <a:pt x="4696" y="2776"/>
                  </a:lnTo>
                  <a:lnTo>
                    <a:pt x="4772" y="2529"/>
                  </a:lnTo>
                  <a:lnTo>
                    <a:pt x="4772" y="2491"/>
                  </a:lnTo>
                  <a:lnTo>
                    <a:pt x="4810" y="2453"/>
                  </a:lnTo>
                  <a:lnTo>
                    <a:pt x="4886" y="2415"/>
                  </a:lnTo>
                  <a:lnTo>
                    <a:pt x="5019" y="2396"/>
                  </a:lnTo>
                  <a:lnTo>
                    <a:pt x="5171" y="2396"/>
                  </a:lnTo>
                  <a:lnTo>
                    <a:pt x="5570" y="2415"/>
                  </a:lnTo>
                  <a:lnTo>
                    <a:pt x="6046" y="2472"/>
                  </a:lnTo>
                  <a:lnTo>
                    <a:pt x="6540" y="2548"/>
                  </a:lnTo>
                  <a:lnTo>
                    <a:pt x="7034" y="2586"/>
                  </a:lnTo>
                  <a:lnTo>
                    <a:pt x="7471" y="2586"/>
                  </a:lnTo>
                  <a:lnTo>
                    <a:pt x="7661" y="2548"/>
                  </a:lnTo>
                  <a:lnTo>
                    <a:pt x="7832" y="2510"/>
                  </a:lnTo>
                  <a:lnTo>
                    <a:pt x="7965" y="2434"/>
                  </a:lnTo>
                  <a:lnTo>
                    <a:pt x="8080" y="2358"/>
                  </a:lnTo>
                  <a:lnTo>
                    <a:pt x="8175" y="2282"/>
                  </a:lnTo>
                  <a:lnTo>
                    <a:pt x="8251" y="2187"/>
                  </a:lnTo>
                  <a:lnTo>
                    <a:pt x="8308" y="2092"/>
                  </a:lnTo>
                  <a:lnTo>
                    <a:pt x="8365" y="1997"/>
                  </a:lnTo>
                  <a:lnTo>
                    <a:pt x="8384" y="1901"/>
                  </a:lnTo>
                  <a:lnTo>
                    <a:pt x="8403" y="1787"/>
                  </a:lnTo>
                  <a:lnTo>
                    <a:pt x="8403" y="1578"/>
                  </a:lnTo>
                  <a:lnTo>
                    <a:pt x="8384" y="1388"/>
                  </a:lnTo>
                  <a:lnTo>
                    <a:pt x="8327" y="1198"/>
                  </a:lnTo>
                  <a:lnTo>
                    <a:pt x="8270" y="1046"/>
                  </a:lnTo>
                  <a:lnTo>
                    <a:pt x="8156" y="875"/>
                  </a:lnTo>
                  <a:lnTo>
                    <a:pt x="8022" y="723"/>
                  </a:lnTo>
                  <a:lnTo>
                    <a:pt x="7851" y="609"/>
                  </a:lnTo>
                  <a:lnTo>
                    <a:pt x="7680" y="514"/>
                  </a:lnTo>
                  <a:lnTo>
                    <a:pt x="7490" y="438"/>
                  </a:lnTo>
                  <a:lnTo>
                    <a:pt x="7281" y="400"/>
                  </a:lnTo>
                  <a:lnTo>
                    <a:pt x="7053" y="362"/>
                  </a:lnTo>
                  <a:lnTo>
                    <a:pt x="6825" y="343"/>
                  </a:lnTo>
                  <a:lnTo>
                    <a:pt x="5856" y="286"/>
                  </a:lnTo>
                  <a:lnTo>
                    <a:pt x="5627" y="267"/>
                  </a:lnTo>
                  <a:lnTo>
                    <a:pt x="5380" y="229"/>
                  </a:lnTo>
                  <a:lnTo>
                    <a:pt x="5171" y="191"/>
                  </a:lnTo>
                  <a:lnTo>
                    <a:pt x="4962" y="115"/>
                  </a:lnTo>
                  <a:lnTo>
                    <a:pt x="4753" y="58"/>
                  </a:lnTo>
                  <a:lnTo>
                    <a:pt x="4582" y="20"/>
                  </a:lnTo>
                  <a:lnTo>
                    <a:pt x="44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844025" y="1335850"/>
              <a:ext cx="39950" cy="32350"/>
            </a:xfrm>
            <a:custGeom>
              <a:avLst/>
              <a:gdLst/>
              <a:ahLst/>
              <a:cxnLst/>
              <a:rect l="l" t="t" r="r" b="b"/>
              <a:pathLst>
                <a:path w="1598" h="1294" extrusionOk="0">
                  <a:moveTo>
                    <a:pt x="1" y="1"/>
                  </a:moveTo>
                  <a:lnTo>
                    <a:pt x="115" y="172"/>
                  </a:lnTo>
                  <a:lnTo>
                    <a:pt x="248" y="381"/>
                  </a:lnTo>
                  <a:lnTo>
                    <a:pt x="438" y="590"/>
                  </a:lnTo>
                  <a:lnTo>
                    <a:pt x="666" y="818"/>
                  </a:lnTo>
                  <a:lnTo>
                    <a:pt x="799" y="932"/>
                  </a:lnTo>
                  <a:lnTo>
                    <a:pt x="932" y="1027"/>
                  </a:lnTo>
                  <a:lnTo>
                    <a:pt x="1084" y="1122"/>
                  </a:lnTo>
                  <a:lnTo>
                    <a:pt x="1236" y="1198"/>
                  </a:lnTo>
                  <a:lnTo>
                    <a:pt x="1407" y="1255"/>
                  </a:lnTo>
                  <a:lnTo>
                    <a:pt x="1579" y="1293"/>
                  </a:lnTo>
                  <a:lnTo>
                    <a:pt x="1598" y="1008"/>
                  </a:lnTo>
                  <a:lnTo>
                    <a:pt x="1598" y="723"/>
                  </a:lnTo>
                  <a:lnTo>
                    <a:pt x="1483" y="723"/>
                  </a:lnTo>
                  <a:lnTo>
                    <a:pt x="1369" y="685"/>
                  </a:lnTo>
                  <a:lnTo>
                    <a:pt x="1122" y="609"/>
                  </a:lnTo>
                  <a:lnTo>
                    <a:pt x="856" y="495"/>
                  </a:lnTo>
                  <a:lnTo>
                    <a:pt x="609" y="362"/>
                  </a:lnTo>
                  <a:lnTo>
                    <a:pt x="172" y="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917225" y="1260300"/>
              <a:ext cx="8575" cy="11900"/>
            </a:xfrm>
            <a:custGeom>
              <a:avLst/>
              <a:gdLst/>
              <a:ahLst/>
              <a:cxnLst/>
              <a:rect l="l" t="t" r="r" b="b"/>
              <a:pathLst>
                <a:path w="343" h="476" extrusionOk="0">
                  <a:moveTo>
                    <a:pt x="171" y="0"/>
                  </a:moveTo>
                  <a:lnTo>
                    <a:pt x="114" y="19"/>
                  </a:lnTo>
                  <a:lnTo>
                    <a:pt x="57" y="57"/>
                  </a:lnTo>
                  <a:lnTo>
                    <a:pt x="0" y="133"/>
                  </a:lnTo>
                  <a:lnTo>
                    <a:pt x="0" y="228"/>
                  </a:lnTo>
                  <a:lnTo>
                    <a:pt x="0" y="323"/>
                  </a:lnTo>
                  <a:lnTo>
                    <a:pt x="38" y="400"/>
                  </a:lnTo>
                  <a:lnTo>
                    <a:pt x="95" y="457"/>
                  </a:lnTo>
                  <a:lnTo>
                    <a:pt x="171" y="476"/>
                  </a:lnTo>
                  <a:lnTo>
                    <a:pt x="228" y="457"/>
                  </a:lnTo>
                  <a:lnTo>
                    <a:pt x="285" y="400"/>
                  </a:lnTo>
                  <a:lnTo>
                    <a:pt x="323" y="323"/>
                  </a:lnTo>
                  <a:lnTo>
                    <a:pt x="342" y="247"/>
                  </a:lnTo>
                  <a:lnTo>
                    <a:pt x="342" y="152"/>
                  </a:lnTo>
                  <a:lnTo>
                    <a:pt x="304" y="76"/>
                  </a:lnTo>
                  <a:lnTo>
                    <a:pt x="247" y="19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1876350" y="1263150"/>
              <a:ext cx="9050" cy="11900"/>
            </a:xfrm>
            <a:custGeom>
              <a:avLst/>
              <a:gdLst/>
              <a:ahLst/>
              <a:cxnLst/>
              <a:rect l="l" t="t" r="r" b="b"/>
              <a:pathLst>
                <a:path w="362" h="476" extrusionOk="0">
                  <a:moveTo>
                    <a:pt x="114" y="0"/>
                  </a:moveTo>
                  <a:lnTo>
                    <a:pt x="57" y="57"/>
                  </a:lnTo>
                  <a:lnTo>
                    <a:pt x="19" y="133"/>
                  </a:lnTo>
                  <a:lnTo>
                    <a:pt x="0" y="228"/>
                  </a:lnTo>
                  <a:lnTo>
                    <a:pt x="19" y="324"/>
                  </a:lnTo>
                  <a:lnTo>
                    <a:pt x="57" y="400"/>
                  </a:lnTo>
                  <a:lnTo>
                    <a:pt x="114" y="438"/>
                  </a:lnTo>
                  <a:lnTo>
                    <a:pt x="171" y="476"/>
                  </a:lnTo>
                  <a:lnTo>
                    <a:pt x="248" y="457"/>
                  </a:lnTo>
                  <a:lnTo>
                    <a:pt x="305" y="400"/>
                  </a:lnTo>
                  <a:lnTo>
                    <a:pt x="343" y="324"/>
                  </a:lnTo>
                  <a:lnTo>
                    <a:pt x="362" y="228"/>
                  </a:lnTo>
                  <a:lnTo>
                    <a:pt x="343" y="133"/>
                  </a:lnTo>
                  <a:lnTo>
                    <a:pt x="305" y="57"/>
                  </a:lnTo>
                  <a:lnTo>
                    <a:pt x="267" y="19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1899625" y="1269325"/>
              <a:ext cx="14775" cy="30450"/>
            </a:xfrm>
            <a:custGeom>
              <a:avLst/>
              <a:gdLst/>
              <a:ahLst/>
              <a:cxnLst/>
              <a:rect l="l" t="t" r="r" b="b"/>
              <a:pathLst>
                <a:path w="591" h="1218" extrusionOk="0">
                  <a:moveTo>
                    <a:pt x="210" y="1"/>
                  </a:moveTo>
                  <a:lnTo>
                    <a:pt x="172" y="39"/>
                  </a:lnTo>
                  <a:lnTo>
                    <a:pt x="191" y="77"/>
                  </a:lnTo>
                  <a:lnTo>
                    <a:pt x="324" y="400"/>
                  </a:lnTo>
                  <a:lnTo>
                    <a:pt x="438" y="685"/>
                  </a:lnTo>
                  <a:lnTo>
                    <a:pt x="495" y="894"/>
                  </a:lnTo>
                  <a:lnTo>
                    <a:pt x="495" y="970"/>
                  </a:lnTo>
                  <a:lnTo>
                    <a:pt x="476" y="1008"/>
                  </a:lnTo>
                  <a:lnTo>
                    <a:pt x="343" y="1065"/>
                  </a:lnTo>
                  <a:lnTo>
                    <a:pt x="210" y="1103"/>
                  </a:lnTo>
                  <a:lnTo>
                    <a:pt x="58" y="1103"/>
                  </a:lnTo>
                  <a:lnTo>
                    <a:pt x="20" y="1122"/>
                  </a:lnTo>
                  <a:lnTo>
                    <a:pt x="1" y="1179"/>
                  </a:lnTo>
                  <a:lnTo>
                    <a:pt x="20" y="1217"/>
                  </a:lnTo>
                  <a:lnTo>
                    <a:pt x="58" y="1217"/>
                  </a:lnTo>
                  <a:lnTo>
                    <a:pt x="229" y="1198"/>
                  </a:lnTo>
                  <a:lnTo>
                    <a:pt x="381" y="1160"/>
                  </a:lnTo>
                  <a:lnTo>
                    <a:pt x="533" y="1103"/>
                  </a:lnTo>
                  <a:lnTo>
                    <a:pt x="571" y="1065"/>
                  </a:lnTo>
                  <a:lnTo>
                    <a:pt x="590" y="1027"/>
                  </a:lnTo>
                  <a:lnTo>
                    <a:pt x="590" y="913"/>
                  </a:lnTo>
                  <a:lnTo>
                    <a:pt x="571" y="780"/>
                  </a:lnTo>
                  <a:lnTo>
                    <a:pt x="533" y="609"/>
                  </a:lnTo>
                  <a:lnTo>
                    <a:pt x="400" y="286"/>
                  </a:lnTo>
                  <a:lnTo>
                    <a:pt x="286" y="20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1804125" y="1265525"/>
              <a:ext cx="28050" cy="36625"/>
            </a:xfrm>
            <a:custGeom>
              <a:avLst/>
              <a:gdLst/>
              <a:ahLst/>
              <a:cxnLst/>
              <a:rect l="l" t="t" r="r" b="b"/>
              <a:pathLst>
                <a:path w="1122" h="1465" extrusionOk="0">
                  <a:moveTo>
                    <a:pt x="494" y="0"/>
                  </a:moveTo>
                  <a:lnTo>
                    <a:pt x="399" y="19"/>
                  </a:lnTo>
                  <a:lnTo>
                    <a:pt x="323" y="38"/>
                  </a:lnTo>
                  <a:lnTo>
                    <a:pt x="266" y="76"/>
                  </a:lnTo>
                  <a:lnTo>
                    <a:pt x="209" y="114"/>
                  </a:lnTo>
                  <a:lnTo>
                    <a:pt x="152" y="172"/>
                  </a:lnTo>
                  <a:lnTo>
                    <a:pt x="76" y="324"/>
                  </a:lnTo>
                  <a:lnTo>
                    <a:pt x="19" y="476"/>
                  </a:lnTo>
                  <a:lnTo>
                    <a:pt x="0" y="628"/>
                  </a:lnTo>
                  <a:lnTo>
                    <a:pt x="19" y="780"/>
                  </a:lnTo>
                  <a:lnTo>
                    <a:pt x="38" y="913"/>
                  </a:lnTo>
                  <a:lnTo>
                    <a:pt x="76" y="989"/>
                  </a:lnTo>
                  <a:lnTo>
                    <a:pt x="247" y="1160"/>
                  </a:lnTo>
                  <a:lnTo>
                    <a:pt x="418" y="1274"/>
                  </a:lnTo>
                  <a:lnTo>
                    <a:pt x="570" y="1350"/>
                  </a:lnTo>
                  <a:lnTo>
                    <a:pt x="703" y="1407"/>
                  </a:lnTo>
                  <a:lnTo>
                    <a:pt x="836" y="1445"/>
                  </a:lnTo>
                  <a:lnTo>
                    <a:pt x="913" y="1464"/>
                  </a:lnTo>
                  <a:lnTo>
                    <a:pt x="1008" y="1464"/>
                  </a:lnTo>
                  <a:lnTo>
                    <a:pt x="1122" y="438"/>
                  </a:lnTo>
                  <a:lnTo>
                    <a:pt x="1084" y="343"/>
                  </a:lnTo>
                  <a:lnTo>
                    <a:pt x="1027" y="267"/>
                  </a:lnTo>
                  <a:lnTo>
                    <a:pt x="951" y="191"/>
                  </a:lnTo>
                  <a:lnTo>
                    <a:pt x="856" y="114"/>
                  </a:lnTo>
                  <a:lnTo>
                    <a:pt x="722" y="38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1809825" y="1275975"/>
              <a:ext cx="15225" cy="10000"/>
            </a:xfrm>
            <a:custGeom>
              <a:avLst/>
              <a:gdLst/>
              <a:ahLst/>
              <a:cxnLst/>
              <a:rect l="l" t="t" r="r" b="b"/>
              <a:pathLst>
                <a:path w="609" h="400" extrusionOk="0">
                  <a:moveTo>
                    <a:pt x="247" y="1"/>
                  </a:moveTo>
                  <a:lnTo>
                    <a:pt x="171" y="20"/>
                  </a:lnTo>
                  <a:lnTo>
                    <a:pt x="114" y="58"/>
                  </a:lnTo>
                  <a:lnTo>
                    <a:pt x="57" y="115"/>
                  </a:lnTo>
                  <a:lnTo>
                    <a:pt x="19" y="172"/>
                  </a:lnTo>
                  <a:lnTo>
                    <a:pt x="0" y="267"/>
                  </a:lnTo>
                  <a:lnTo>
                    <a:pt x="19" y="362"/>
                  </a:lnTo>
                  <a:lnTo>
                    <a:pt x="38" y="400"/>
                  </a:lnTo>
                  <a:lnTo>
                    <a:pt x="76" y="400"/>
                  </a:lnTo>
                  <a:lnTo>
                    <a:pt x="114" y="381"/>
                  </a:lnTo>
                  <a:lnTo>
                    <a:pt x="114" y="343"/>
                  </a:lnTo>
                  <a:lnTo>
                    <a:pt x="133" y="229"/>
                  </a:lnTo>
                  <a:lnTo>
                    <a:pt x="152" y="172"/>
                  </a:lnTo>
                  <a:lnTo>
                    <a:pt x="171" y="153"/>
                  </a:lnTo>
                  <a:lnTo>
                    <a:pt x="209" y="134"/>
                  </a:lnTo>
                  <a:lnTo>
                    <a:pt x="266" y="115"/>
                  </a:lnTo>
                  <a:lnTo>
                    <a:pt x="361" y="115"/>
                  </a:lnTo>
                  <a:lnTo>
                    <a:pt x="475" y="134"/>
                  </a:lnTo>
                  <a:lnTo>
                    <a:pt x="551" y="153"/>
                  </a:lnTo>
                  <a:lnTo>
                    <a:pt x="589" y="153"/>
                  </a:lnTo>
                  <a:lnTo>
                    <a:pt x="608" y="115"/>
                  </a:lnTo>
                  <a:lnTo>
                    <a:pt x="608" y="77"/>
                  </a:lnTo>
                  <a:lnTo>
                    <a:pt x="589" y="58"/>
                  </a:lnTo>
                  <a:lnTo>
                    <a:pt x="513" y="20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1813150" y="1276450"/>
              <a:ext cx="8575" cy="12850"/>
            </a:xfrm>
            <a:custGeom>
              <a:avLst/>
              <a:gdLst/>
              <a:ahLst/>
              <a:cxnLst/>
              <a:rect l="l" t="t" r="r" b="b"/>
              <a:pathLst>
                <a:path w="343" h="514" extrusionOk="0">
                  <a:moveTo>
                    <a:pt x="38" y="1"/>
                  </a:moveTo>
                  <a:lnTo>
                    <a:pt x="19" y="20"/>
                  </a:lnTo>
                  <a:lnTo>
                    <a:pt x="0" y="77"/>
                  </a:lnTo>
                  <a:lnTo>
                    <a:pt x="38" y="172"/>
                  </a:lnTo>
                  <a:lnTo>
                    <a:pt x="95" y="267"/>
                  </a:lnTo>
                  <a:lnTo>
                    <a:pt x="190" y="400"/>
                  </a:lnTo>
                  <a:lnTo>
                    <a:pt x="228" y="457"/>
                  </a:lnTo>
                  <a:lnTo>
                    <a:pt x="247" y="495"/>
                  </a:lnTo>
                  <a:lnTo>
                    <a:pt x="285" y="514"/>
                  </a:lnTo>
                  <a:lnTo>
                    <a:pt x="323" y="495"/>
                  </a:lnTo>
                  <a:lnTo>
                    <a:pt x="342" y="457"/>
                  </a:lnTo>
                  <a:lnTo>
                    <a:pt x="323" y="400"/>
                  </a:lnTo>
                  <a:lnTo>
                    <a:pt x="285" y="343"/>
                  </a:lnTo>
                  <a:lnTo>
                    <a:pt x="190" y="210"/>
                  </a:lnTo>
                  <a:lnTo>
                    <a:pt x="152" y="134"/>
                  </a:lnTo>
                  <a:lnTo>
                    <a:pt x="114" y="39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1886800" y="1304500"/>
              <a:ext cx="26650" cy="11900"/>
            </a:xfrm>
            <a:custGeom>
              <a:avLst/>
              <a:gdLst/>
              <a:ahLst/>
              <a:cxnLst/>
              <a:rect l="l" t="t" r="r" b="b"/>
              <a:pathLst>
                <a:path w="1066" h="476" extrusionOk="0">
                  <a:moveTo>
                    <a:pt x="39" y="0"/>
                  </a:moveTo>
                  <a:lnTo>
                    <a:pt x="1" y="38"/>
                  </a:lnTo>
                  <a:lnTo>
                    <a:pt x="20" y="76"/>
                  </a:lnTo>
                  <a:lnTo>
                    <a:pt x="77" y="190"/>
                  </a:lnTo>
                  <a:lnTo>
                    <a:pt x="153" y="285"/>
                  </a:lnTo>
                  <a:lnTo>
                    <a:pt x="229" y="342"/>
                  </a:lnTo>
                  <a:lnTo>
                    <a:pt x="305" y="399"/>
                  </a:lnTo>
                  <a:lnTo>
                    <a:pt x="400" y="437"/>
                  </a:lnTo>
                  <a:lnTo>
                    <a:pt x="476" y="456"/>
                  </a:lnTo>
                  <a:lnTo>
                    <a:pt x="647" y="475"/>
                  </a:lnTo>
                  <a:lnTo>
                    <a:pt x="799" y="475"/>
                  </a:lnTo>
                  <a:lnTo>
                    <a:pt x="932" y="437"/>
                  </a:lnTo>
                  <a:lnTo>
                    <a:pt x="1046" y="399"/>
                  </a:lnTo>
                  <a:lnTo>
                    <a:pt x="1065" y="380"/>
                  </a:lnTo>
                  <a:lnTo>
                    <a:pt x="1065" y="323"/>
                  </a:lnTo>
                  <a:lnTo>
                    <a:pt x="1027" y="304"/>
                  </a:lnTo>
                  <a:lnTo>
                    <a:pt x="989" y="304"/>
                  </a:lnTo>
                  <a:lnTo>
                    <a:pt x="875" y="342"/>
                  </a:lnTo>
                  <a:lnTo>
                    <a:pt x="780" y="361"/>
                  </a:lnTo>
                  <a:lnTo>
                    <a:pt x="647" y="380"/>
                  </a:lnTo>
                  <a:lnTo>
                    <a:pt x="514" y="361"/>
                  </a:lnTo>
                  <a:lnTo>
                    <a:pt x="362" y="304"/>
                  </a:lnTo>
                  <a:lnTo>
                    <a:pt x="286" y="247"/>
                  </a:lnTo>
                  <a:lnTo>
                    <a:pt x="229" y="190"/>
                  </a:lnTo>
                  <a:lnTo>
                    <a:pt x="172" y="114"/>
                  </a:lnTo>
                  <a:lnTo>
                    <a:pt x="115" y="1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1844025" y="1335850"/>
              <a:ext cx="39950" cy="32350"/>
            </a:xfrm>
            <a:custGeom>
              <a:avLst/>
              <a:gdLst/>
              <a:ahLst/>
              <a:cxnLst/>
              <a:rect l="l" t="t" r="r" b="b"/>
              <a:pathLst>
                <a:path w="1598" h="1294" extrusionOk="0">
                  <a:moveTo>
                    <a:pt x="1" y="1"/>
                  </a:moveTo>
                  <a:lnTo>
                    <a:pt x="1579" y="1293"/>
                  </a:lnTo>
                  <a:lnTo>
                    <a:pt x="1598" y="723"/>
                  </a:lnTo>
                  <a:lnTo>
                    <a:pt x="1483" y="723"/>
                  </a:lnTo>
                  <a:lnTo>
                    <a:pt x="1369" y="685"/>
                  </a:lnTo>
                  <a:lnTo>
                    <a:pt x="1122" y="609"/>
                  </a:lnTo>
                  <a:lnTo>
                    <a:pt x="856" y="495"/>
                  </a:lnTo>
                  <a:lnTo>
                    <a:pt x="609" y="362"/>
                  </a:lnTo>
                  <a:lnTo>
                    <a:pt x="172" y="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1844025" y="1335850"/>
              <a:ext cx="39950" cy="32350"/>
            </a:xfrm>
            <a:custGeom>
              <a:avLst/>
              <a:gdLst/>
              <a:ahLst/>
              <a:cxnLst/>
              <a:rect l="l" t="t" r="r" b="b"/>
              <a:pathLst>
                <a:path w="1598" h="1294" fill="none" extrusionOk="0">
                  <a:moveTo>
                    <a:pt x="1579" y="1293"/>
                  </a:moveTo>
                  <a:lnTo>
                    <a:pt x="1579" y="1293"/>
                  </a:lnTo>
                  <a:lnTo>
                    <a:pt x="1598" y="723"/>
                  </a:lnTo>
                  <a:lnTo>
                    <a:pt x="1598" y="723"/>
                  </a:lnTo>
                  <a:lnTo>
                    <a:pt x="1483" y="723"/>
                  </a:lnTo>
                  <a:lnTo>
                    <a:pt x="1369" y="685"/>
                  </a:lnTo>
                  <a:lnTo>
                    <a:pt x="1122" y="609"/>
                  </a:lnTo>
                  <a:lnTo>
                    <a:pt x="856" y="495"/>
                  </a:lnTo>
                  <a:lnTo>
                    <a:pt x="609" y="362"/>
                  </a:lnTo>
                  <a:lnTo>
                    <a:pt x="172" y="11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1671050" y="2485875"/>
              <a:ext cx="535125" cy="201025"/>
            </a:xfrm>
            <a:custGeom>
              <a:avLst/>
              <a:gdLst/>
              <a:ahLst/>
              <a:cxnLst/>
              <a:rect l="l" t="t" r="r" b="b"/>
              <a:pathLst>
                <a:path w="21405" h="8041" extrusionOk="0">
                  <a:moveTo>
                    <a:pt x="2187" y="0"/>
                  </a:moveTo>
                  <a:lnTo>
                    <a:pt x="1" y="8041"/>
                  </a:lnTo>
                  <a:lnTo>
                    <a:pt x="19237" y="8041"/>
                  </a:lnTo>
                  <a:lnTo>
                    <a:pt x="2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1725700" y="2530550"/>
              <a:ext cx="269950" cy="2875"/>
            </a:xfrm>
            <a:custGeom>
              <a:avLst/>
              <a:gdLst/>
              <a:ahLst/>
              <a:cxnLst/>
              <a:rect l="l" t="t" r="r" b="b"/>
              <a:pathLst>
                <a:path w="10798" h="115" extrusionOk="0">
                  <a:moveTo>
                    <a:pt x="77" y="0"/>
                  </a:moveTo>
                  <a:lnTo>
                    <a:pt x="20" y="19"/>
                  </a:lnTo>
                  <a:lnTo>
                    <a:pt x="1" y="57"/>
                  </a:lnTo>
                  <a:lnTo>
                    <a:pt x="20" y="95"/>
                  </a:lnTo>
                  <a:lnTo>
                    <a:pt x="77" y="114"/>
                  </a:lnTo>
                  <a:lnTo>
                    <a:pt x="10741" y="114"/>
                  </a:lnTo>
                  <a:lnTo>
                    <a:pt x="10779" y="95"/>
                  </a:lnTo>
                  <a:lnTo>
                    <a:pt x="10798" y="57"/>
                  </a:lnTo>
                  <a:lnTo>
                    <a:pt x="10779" y="19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1867325" y="2578525"/>
              <a:ext cx="305575" cy="2900"/>
            </a:xfrm>
            <a:custGeom>
              <a:avLst/>
              <a:gdLst/>
              <a:ahLst/>
              <a:cxnLst/>
              <a:rect l="l" t="t" r="r" b="b"/>
              <a:pathLst>
                <a:path w="12223" h="116" extrusionOk="0">
                  <a:moveTo>
                    <a:pt x="57" y="1"/>
                  </a:moveTo>
                  <a:lnTo>
                    <a:pt x="19" y="20"/>
                  </a:lnTo>
                  <a:lnTo>
                    <a:pt x="0" y="58"/>
                  </a:lnTo>
                  <a:lnTo>
                    <a:pt x="19" y="96"/>
                  </a:lnTo>
                  <a:lnTo>
                    <a:pt x="57" y="115"/>
                  </a:lnTo>
                  <a:lnTo>
                    <a:pt x="12166" y="115"/>
                  </a:lnTo>
                  <a:lnTo>
                    <a:pt x="12204" y="96"/>
                  </a:lnTo>
                  <a:lnTo>
                    <a:pt x="12223" y="58"/>
                  </a:lnTo>
                  <a:lnTo>
                    <a:pt x="12204" y="20"/>
                  </a:lnTo>
                  <a:lnTo>
                    <a:pt x="1216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1694825" y="2638900"/>
              <a:ext cx="283725" cy="2875"/>
            </a:xfrm>
            <a:custGeom>
              <a:avLst/>
              <a:gdLst/>
              <a:ahLst/>
              <a:cxnLst/>
              <a:rect l="l" t="t" r="r" b="b"/>
              <a:pathLst>
                <a:path w="11349" h="115" extrusionOk="0">
                  <a:moveTo>
                    <a:pt x="57" y="0"/>
                  </a:moveTo>
                  <a:lnTo>
                    <a:pt x="19" y="19"/>
                  </a:lnTo>
                  <a:lnTo>
                    <a:pt x="0" y="57"/>
                  </a:lnTo>
                  <a:lnTo>
                    <a:pt x="19" y="95"/>
                  </a:lnTo>
                  <a:lnTo>
                    <a:pt x="57" y="114"/>
                  </a:lnTo>
                  <a:lnTo>
                    <a:pt x="11291" y="114"/>
                  </a:lnTo>
                  <a:lnTo>
                    <a:pt x="11329" y="95"/>
                  </a:lnTo>
                  <a:lnTo>
                    <a:pt x="11348" y="57"/>
                  </a:lnTo>
                  <a:lnTo>
                    <a:pt x="11329" y="19"/>
                  </a:lnTo>
                  <a:lnTo>
                    <a:pt x="1129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1817425" y="2484450"/>
              <a:ext cx="12850" cy="48025"/>
            </a:xfrm>
            <a:custGeom>
              <a:avLst/>
              <a:gdLst/>
              <a:ahLst/>
              <a:cxnLst/>
              <a:rect l="l" t="t" r="r" b="b"/>
              <a:pathLst>
                <a:path w="514" h="1921" extrusionOk="0">
                  <a:moveTo>
                    <a:pt x="419" y="0"/>
                  </a:moveTo>
                  <a:lnTo>
                    <a:pt x="400" y="38"/>
                  </a:lnTo>
                  <a:lnTo>
                    <a:pt x="0" y="1844"/>
                  </a:lnTo>
                  <a:lnTo>
                    <a:pt x="19" y="1882"/>
                  </a:lnTo>
                  <a:lnTo>
                    <a:pt x="57" y="1920"/>
                  </a:lnTo>
                  <a:lnTo>
                    <a:pt x="95" y="1901"/>
                  </a:lnTo>
                  <a:lnTo>
                    <a:pt x="114" y="1863"/>
                  </a:lnTo>
                  <a:lnTo>
                    <a:pt x="514" y="57"/>
                  </a:lnTo>
                  <a:lnTo>
                    <a:pt x="514" y="19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1879675" y="2484450"/>
              <a:ext cx="11900" cy="48975"/>
            </a:xfrm>
            <a:custGeom>
              <a:avLst/>
              <a:gdLst/>
              <a:ahLst/>
              <a:cxnLst/>
              <a:rect l="l" t="t" r="r" b="b"/>
              <a:pathLst>
                <a:path w="476" h="1959" extrusionOk="0">
                  <a:moveTo>
                    <a:pt x="400" y="0"/>
                  </a:moveTo>
                  <a:lnTo>
                    <a:pt x="362" y="38"/>
                  </a:lnTo>
                  <a:lnTo>
                    <a:pt x="0" y="1882"/>
                  </a:lnTo>
                  <a:lnTo>
                    <a:pt x="0" y="1920"/>
                  </a:lnTo>
                  <a:lnTo>
                    <a:pt x="38" y="1958"/>
                  </a:lnTo>
                  <a:lnTo>
                    <a:pt x="57" y="1958"/>
                  </a:lnTo>
                  <a:lnTo>
                    <a:pt x="77" y="1939"/>
                  </a:lnTo>
                  <a:lnTo>
                    <a:pt x="115" y="1901"/>
                  </a:lnTo>
                  <a:lnTo>
                    <a:pt x="476" y="57"/>
                  </a:lnTo>
                  <a:lnTo>
                    <a:pt x="476" y="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1931950" y="2484450"/>
              <a:ext cx="11425" cy="48975"/>
            </a:xfrm>
            <a:custGeom>
              <a:avLst/>
              <a:gdLst/>
              <a:ahLst/>
              <a:cxnLst/>
              <a:rect l="l" t="t" r="r" b="b"/>
              <a:pathLst>
                <a:path w="457" h="1959" extrusionOk="0">
                  <a:moveTo>
                    <a:pt x="362" y="0"/>
                  </a:moveTo>
                  <a:lnTo>
                    <a:pt x="343" y="38"/>
                  </a:lnTo>
                  <a:lnTo>
                    <a:pt x="0" y="1882"/>
                  </a:lnTo>
                  <a:lnTo>
                    <a:pt x="19" y="1920"/>
                  </a:lnTo>
                  <a:lnTo>
                    <a:pt x="57" y="1958"/>
                  </a:lnTo>
                  <a:lnTo>
                    <a:pt x="95" y="1939"/>
                  </a:lnTo>
                  <a:lnTo>
                    <a:pt x="114" y="1901"/>
                  </a:lnTo>
                  <a:lnTo>
                    <a:pt x="457" y="57"/>
                  </a:lnTo>
                  <a:lnTo>
                    <a:pt x="457" y="1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2418575" y="1968375"/>
              <a:ext cx="671500" cy="726150"/>
            </a:xfrm>
            <a:custGeom>
              <a:avLst/>
              <a:gdLst/>
              <a:ahLst/>
              <a:cxnLst/>
              <a:rect l="l" t="t" r="r" b="b"/>
              <a:pathLst>
                <a:path w="26860" h="29046" extrusionOk="0">
                  <a:moveTo>
                    <a:pt x="7737" y="0"/>
                  </a:moveTo>
                  <a:lnTo>
                    <a:pt x="0" y="29045"/>
                  </a:lnTo>
                  <a:lnTo>
                    <a:pt x="19237" y="29045"/>
                  </a:lnTo>
                  <a:lnTo>
                    <a:pt x="26859" y="0"/>
                  </a:lnTo>
                  <a:close/>
                </a:path>
              </a:pathLst>
            </a:custGeom>
            <a:gradFill>
              <a:gsLst>
                <a:gs pos="0">
                  <a:srgbClr val="71BFC3"/>
                </a:gs>
                <a:gs pos="100000">
                  <a:srgbClr val="3B747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2599150" y="2022550"/>
              <a:ext cx="356900" cy="2875"/>
            </a:xfrm>
            <a:custGeom>
              <a:avLst/>
              <a:gdLst/>
              <a:ahLst/>
              <a:cxnLst/>
              <a:rect l="l" t="t" r="r" b="b"/>
              <a:pathLst>
                <a:path w="14276" h="115" extrusionOk="0">
                  <a:moveTo>
                    <a:pt x="57" y="0"/>
                  </a:moveTo>
                  <a:lnTo>
                    <a:pt x="19" y="19"/>
                  </a:lnTo>
                  <a:lnTo>
                    <a:pt x="0" y="57"/>
                  </a:lnTo>
                  <a:lnTo>
                    <a:pt x="19" y="95"/>
                  </a:lnTo>
                  <a:lnTo>
                    <a:pt x="57" y="114"/>
                  </a:lnTo>
                  <a:lnTo>
                    <a:pt x="14219" y="114"/>
                  </a:lnTo>
                  <a:lnTo>
                    <a:pt x="14257" y="95"/>
                  </a:lnTo>
                  <a:lnTo>
                    <a:pt x="14276" y="57"/>
                  </a:lnTo>
                  <a:lnTo>
                    <a:pt x="14257" y="19"/>
                  </a:lnTo>
                  <a:lnTo>
                    <a:pt x="142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2720325" y="2084800"/>
              <a:ext cx="304625" cy="2875"/>
            </a:xfrm>
            <a:custGeom>
              <a:avLst/>
              <a:gdLst/>
              <a:ahLst/>
              <a:cxnLst/>
              <a:rect l="l" t="t" r="r" b="b"/>
              <a:pathLst>
                <a:path w="12185" h="115" extrusionOk="0">
                  <a:moveTo>
                    <a:pt x="58" y="0"/>
                  </a:moveTo>
                  <a:lnTo>
                    <a:pt x="1" y="19"/>
                  </a:lnTo>
                  <a:lnTo>
                    <a:pt x="1" y="57"/>
                  </a:lnTo>
                  <a:lnTo>
                    <a:pt x="1" y="114"/>
                  </a:lnTo>
                  <a:lnTo>
                    <a:pt x="12166" y="114"/>
                  </a:lnTo>
                  <a:lnTo>
                    <a:pt x="12185" y="57"/>
                  </a:lnTo>
                  <a:lnTo>
                    <a:pt x="12166" y="19"/>
                  </a:lnTo>
                  <a:lnTo>
                    <a:pt x="1212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2563025" y="2147525"/>
              <a:ext cx="317000" cy="2875"/>
            </a:xfrm>
            <a:custGeom>
              <a:avLst/>
              <a:gdLst/>
              <a:ahLst/>
              <a:cxnLst/>
              <a:rect l="l" t="t" r="r" b="b"/>
              <a:pathLst>
                <a:path w="12680" h="115" extrusionOk="0">
                  <a:moveTo>
                    <a:pt x="58" y="0"/>
                  </a:moveTo>
                  <a:lnTo>
                    <a:pt x="20" y="19"/>
                  </a:lnTo>
                  <a:lnTo>
                    <a:pt x="1" y="57"/>
                  </a:lnTo>
                  <a:lnTo>
                    <a:pt x="20" y="95"/>
                  </a:lnTo>
                  <a:lnTo>
                    <a:pt x="58" y="114"/>
                  </a:lnTo>
                  <a:lnTo>
                    <a:pt x="12622" y="114"/>
                  </a:lnTo>
                  <a:lnTo>
                    <a:pt x="12660" y="95"/>
                  </a:lnTo>
                  <a:lnTo>
                    <a:pt x="12679" y="57"/>
                  </a:lnTo>
                  <a:lnTo>
                    <a:pt x="12660" y="19"/>
                  </a:lnTo>
                  <a:lnTo>
                    <a:pt x="1262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2804450" y="2022550"/>
              <a:ext cx="16175" cy="65125"/>
            </a:xfrm>
            <a:custGeom>
              <a:avLst/>
              <a:gdLst/>
              <a:ahLst/>
              <a:cxnLst/>
              <a:rect l="l" t="t" r="r" b="b"/>
              <a:pathLst>
                <a:path w="647" h="2605" extrusionOk="0">
                  <a:moveTo>
                    <a:pt x="551" y="0"/>
                  </a:moveTo>
                  <a:lnTo>
                    <a:pt x="532" y="38"/>
                  </a:lnTo>
                  <a:lnTo>
                    <a:pt x="0" y="2547"/>
                  </a:lnTo>
                  <a:lnTo>
                    <a:pt x="0" y="2585"/>
                  </a:lnTo>
                  <a:lnTo>
                    <a:pt x="38" y="2604"/>
                  </a:lnTo>
                  <a:lnTo>
                    <a:pt x="95" y="2604"/>
                  </a:lnTo>
                  <a:lnTo>
                    <a:pt x="114" y="2566"/>
                  </a:lnTo>
                  <a:lnTo>
                    <a:pt x="646" y="76"/>
                  </a:lnTo>
                  <a:lnTo>
                    <a:pt x="646" y="19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2865275" y="2026350"/>
              <a:ext cx="14750" cy="61325"/>
            </a:xfrm>
            <a:custGeom>
              <a:avLst/>
              <a:gdLst/>
              <a:ahLst/>
              <a:cxnLst/>
              <a:rect l="l" t="t" r="r" b="b"/>
              <a:pathLst>
                <a:path w="590" h="2453" extrusionOk="0">
                  <a:moveTo>
                    <a:pt x="551" y="0"/>
                  </a:moveTo>
                  <a:lnTo>
                    <a:pt x="494" y="19"/>
                  </a:lnTo>
                  <a:lnTo>
                    <a:pt x="475" y="57"/>
                  </a:lnTo>
                  <a:lnTo>
                    <a:pt x="0" y="2395"/>
                  </a:lnTo>
                  <a:lnTo>
                    <a:pt x="19" y="2433"/>
                  </a:lnTo>
                  <a:lnTo>
                    <a:pt x="57" y="2452"/>
                  </a:lnTo>
                  <a:lnTo>
                    <a:pt x="95" y="2452"/>
                  </a:lnTo>
                  <a:lnTo>
                    <a:pt x="114" y="2414"/>
                  </a:lnTo>
                  <a:lnTo>
                    <a:pt x="589" y="76"/>
                  </a:lnTo>
                  <a:lnTo>
                    <a:pt x="589" y="19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2916125" y="2022550"/>
              <a:ext cx="16175" cy="65125"/>
            </a:xfrm>
            <a:custGeom>
              <a:avLst/>
              <a:gdLst/>
              <a:ahLst/>
              <a:cxnLst/>
              <a:rect l="l" t="t" r="r" b="b"/>
              <a:pathLst>
                <a:path w="647" h="2605" extrusionOk="0">
                  <a:moveTo>
                    <a:pt x="551" y="0"/>
                  </a:moveTo>
                  <a:lnTo>
                    <a:pt x="532" y="38"/>
                  </a:lnTo>
                  <a:lnTo>
                    <a:pt x="0" y="2547"/>
                  </a:lnTo>
                  <a:lnTo>
                    <a:pt x="0" y="2585"/>
                  </a:lnTo>
                  <a:lnTo>
                    <a:pt x="38" y="2604"/>
                  </a:lnTo>
                  <a:lnTo>
                    <a:pt x="95" y="2604"/>
                  </a:lnTo>
                  <a:lnTo>
                    <a:pt x="114" y="2566"/>
                  </a:lnTo>
                  <a:lnTo>
                    <a:pt x="646" y="76"/>
                  </a:lnTo>
                  <a:lnTo>
                    <a:pt x="627" y="19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3128050" y="431050"/>
              <a:ext cx="92225" cy="110275"/>
            </a:xfrm>
            <a:custGeom>
              <a:avLst/>
              <a:gdLst/>
              <a:ahLst/>
              <a:cxnLst/>
              <a:rect l="l" t="t" r="r" b="b"/>
              <a:pathLst>
                <a:path w="3689" h="4411" extrusionOk="0">
                  <a:moveTo>
                    <a:pt x="267" y="0"/>
                  </a:moveTo>
                  <a:lnTo>
                    <a:pt x="210" y="609"/>
                  </a:lnTo>
                  <a:lnTo>
                    <a:pt x="96" y="1958"/>
                  </a:lnTo>
                  <a:lnTo>
                    <a:pt x="39" y="2700"/>
                  </a:lnTo>
                  <a:lnTo>
                    <a:pt x="1" y="3346"/>
                  </a:lnTo>
                  <a:lnTo>
                    <a:pt x="1" y="3821"/>
                  </a:lnTo>
                  <a:lnTo>
                    <a:pt x="20" y="3973"/>
                  </a:lnTo>
                  <a:lnTo>
                    <a:pt x="39" y="4049"/>
                  </a:lnTo>
                  <a:lnTo>
                    <a:pt x="115" y="4125"/>
                  </a:lnTo>
                  <a:lnTo>
                    <a:pt x="210" y="4182"/>
                  </a:lnTo>
                  <a:lnTo>
                    <a:pt x="419" y="4277"/>
                  </a:lnTo>
                  <a:lnTo>
                    <a:pt x="666" y="4334"/>
                  </a:lnTo>
                  <a:lnTo>
                    <a:pt x="932" y="4391"/>
                  </a:lnTo>
                  <a:lnTo>
                    <a:pt x="1217" y="4410"/>
                  </a:lnTo>
                  <a:lnTo>
                    <a:pt x="1521" y="4410"/>
                  </a:lnTo>
                  <a:lnTo>
                    <a:pt x="1845" y="4391"/>
                  </a:lnTo>
                  <a:lnTo>
                    <a:pt x="2149" y="4372"/>
                  </a:lnTo>
                  <a:lnTo>
                    <a:pt x="2738" y="4315"/>
                  </a:lnTo>
                  <a:lnTo>
                    <a:pt x="3213" y="4220"/>
                  </a:lnTo>
                  <a:lnTo>
                    <a:pt x="3688" y="4125"/>
                  </a:lnTo>
                  <a:lnTo>
                    <a:pt x="3441" y="72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3167025" y="454325"/>
              <a:ext cx="49450" cy="32825"/>
            </a:xfrm>
            <a:custGeom>
              <a:avLst/>
              <a:gdLst/>
              <a:ahLst/>
              <a:cxnLst/>
              <a:rect l="l" t="t" r="r" b="b"/>
              <a:pathLst>
                <a:path w="1978" h="1313" extrusionOk="0">
                  <a:moveTo>
                    <a:pt x="1" y="1"/>
                  </a:moveTo>
                  <a:lnTo>
                    <a:pt x="115" y="172"/>
                  </a:lnTo>
                  <a:lnTo>
                    <a:pt x="267" y="362"/>
                  </a:lnTo>
                  <a:lnTo>
                    <a:pt x="476" y="571"/>
                  </a:lnTo>
                  <a:lnTo>
                    <a:pt x="609" y="685"/>
                  </a:lnTo>
                  <a:lnTo>
                    <a:pt x="761" y="799"/>
                  </a:lnTo>
                  <a:lnTo>
                    <a:pt x="913" y="913"/>
                  </a:lnTo>
                  <a:lnTo>
                    <a:pt x="1103" y="1027"/>
                  </a:lnTo>
                  <a:lnTo>
                    <a:pt x="1293" y="1122"/>
                  </a:lnTo>
                  <a:lnTo>
                    <a:pt x="1502" y="1198"/>
                  </a:lnTo>
                  <a:lnTo>
                    <a:pt x="1730" y="1255"/>
                  </a:lnTo>
                  <a:lnTo>
                    <a:pt x="1977" y="1312"/>
                  </a:lnTo>
                  <a:lnTo>
                    <a:pt x="1977" y="1312"/>
                  </a:lnTo>
                  <a:lnTo>
                    <a:pt x="1958" y="685"/>
                  </a:lnTo>
                  <a:lnTo>
                    <a:pt x="1844" y="685"/>
                  </a:lnTo>
                  <a:lnTo>
                    <a:pt x="1711" y="666"/>
                  </a:lnTo>
                  <a:lnTo>
                    <a:pt x="1407" y="590"/>
                  </a:lnTo>
                  <a:lnTo>
                    <a:pt x="1103" y="476"/>
                  </a:lnTo>
                  <a:lnTo>
                    <a:pt x="780" y="343"/>
                  </a:lnTo>
                  <a:lnTo>
                    <a:pt x="229" y="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3112375" y="332675"/>
              <a:ext cx="145450" cy="138800"/>
            </a:xfrm>
            <a:custGeom>
              <a:avLst/>
              <a:gdLst/>
              <a:ahLst/>
              <a:cxnLst/>
              <a:rect l="l" t="t" r="r" b="b"/>
              <a:pathLst>
                <a:path w="5818" h="5552" extrusionOk="0">
                  <a:moveTo>
                    <a:pt x="5361" y="1"/>
                  </a:moveTo>
                  <a:lnTo>
                    <a:pt x="1" y="457"/>
                  </a:lnTo>
                  <a:lnTo>
                    <a:pt x="837" y="4316"/>
                  </a:lnTo>
                  <a:lnTo>
                    <a:pt x="951" y="4392"/>
                  </a:lnTo>
                  <a:lnTo>
                    <a:pt x="1274" y="4582"/>
                  </a:lnTo>
                  <a:lnTo>
                    <a:pt x="1768" y="4848"/>
                  </a:lnTo>
                  <a:lnTo>
                    <a:pt x="2053" y="5000"/>
                  </a:lnTo>
                  <a:lnTo>
                    <a:pt x="2377" y="5133"/>
                  </a:lnTo>
                  <a:lnTo>
                    <a:pt x="2719" y="5266"/>
                  </a:lnTo>
                  <a:lnTo>
                    <a:pt x="3061" y="5380"/>
                  </a:lnTo>
                  <a:lnTo>
                    <a:pt x="3403" y="5475"/>
                  </a:lnTo>
                  <a:lnTo>
                    <a:pt x="3764" y="5532"/>
                  </a:lnTo>
                  <a:lnTo>
                    <a:pt x="4106" y="5551"/>
                  </a:lnTo>
                  <a:lnTo>
                    <a:pt x="4449" y="5551"/>
                  </a:lnTo>
                  <a:lnTo>
                    <a:pt x="4601" y="5532"/>
                  </a:lnTo>
                  <a:lnTo>
                    <a:pt x="4772" y="5494"/>
                  </a:lnTo>
                  <a:lnTo>
                    <a:pt x="4924" y="5437"/>
                  </a:lnTo>
                  <a:lnTo>
                    <a:pt x="5057" y="5380"/>
                  </a:lnTo>
                  <a:lnTo>
                    <a:pt x="5190" y="5285"/>
                  </a:lnTo>
                  <a:lnTo>
                    <a:pt x="5323" y="5190"/>
                  </a:lnTo>
                  <a:lnTo>
                    <a:pt x="5418" y="5076"/>
                  </a:lnTo>
                  <a:lnTo>
                    <a:pt x="5513" y="4924"/>
                  </a:lnTo>
                  <a:lnTo>
                    <a:pt x="5589" y="4772"/>
                  </a:lnTo>
                  <a:lnTo>
                    <a:pt x="5646" y="4601"/>
                  </a:lnTo>
                  <a:lnTo>
                    <a:pt x="5703" y="4411"/>
                  </a:lnTo>
                  <a:lnTo>
                    <a:pt x="5760" y="4221"/>
                  </a:lnTo>
                  <a:lnTo>
                    <a:pt x="5798" y="3783"/>
                  </a:lnTo>
                  <a:lnTo>
                    <a:pt x="5817" y="3346"/>
                  </a:lnTo>
                  <a:lnTo>
                    <a:pt x="5817" y="2871"/>
                  </a:lnTo>
                  <a:lnTo>
                    <a:pt x="5779" y="2396"/>
                  </a:lnTo>
                  <a:lnTo>
                    <a:pt x="5741" y="1940"/>
                  </a:lnTo>
                  <a:lnTo>
                    <a:pt x="5665" y="1502"/>
                  </a:lnTo>
                  <a:lnTo>
                    <a:pt x="5532" y="723"/>
                  </a:lnTo>
                  <a:lnTo>
                    <a:pt x="5418" y="191"/>
                  </a:lnTo>
                  <a:lnTo>
                    <a:pt x="5361" y="1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3241150" y="377350"/>
              <a:ext cx="9050" cy="11900"/>
            </a:xfrm>
            <a:custGeom>
              <a:avLst/>
              <a:gdLst/>
              <a:ahLst/>
              <a:cxnLst/>
              <a:rect l="l" t="t" r="r" b="b"/>
              <a:pathLst>
                <a:path w="362" h="476" extrusionOk="0">
                  <a:moveTo>
                    <a:pt x="172" y="0"/>
                  </a:moveTo>
                  <a:lnTo>
                    <a:pt x="115" y="20"/>
                  </a:lnTo>
                  <a:lnTo>
                    <a:pt x="58" y="77"/>
                  </a:lnTo>
                  <a:lnTo>
                    <a:pt x="20" y="134"/>
                  </a:lnTo>
                  <a:lnTo>
                    <a:pt x="1" y="229"/>
                  </a:lnTo>
                  <a:lnTo>
                    <a:pt x="20" y="324"/>
                  </a:lnTo>
                  <a:lnTo>
                    <a:pt x="58" y="400"/>
                  </a:lnTo>
                  <a:lnTo>
                    <a:pt x="96" y="457"/>
                  </a:lnTo>
                  <a:lnTo>
                    <a:pt x="172" y="476"/>
                  </a:lnTo>
                  <a:lnTo>
                    <a:pt x="248" y="457"/>
                  </a:lnTo>
                  <a:lnTo>
                    <a:pt x="305" y="400"/>
                  </a:lnTo>
                  <a:lnTo>
                    <a:pt x="343" y="324"/>
                  </a:lnTo>
                  <a:lnTo>
                    <a:pt x="362" y="248"/>
                  </a:lnTo>
                  <a:lnTo>
                    <a:pt x="343" y="153"/>
                  </a:lnTo>
                  <a:lnTo>
                    <a:pt x="305" y="77"/>
                  </a:lnTo>
                  <a:lnTo>
                    <a:pt x="248" y="2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3200775" y="380200"/>
              <a:ext cx="8575" cy="11900"/>
            </a:xfrm>
            <a:custGeom>
              <a:avLst/>
              <a:gdLst/>
              <a:ahLst/>
              <a:cxnLst/>
              <a:rect l="l" t="t" r="r" b="b"/>
              <a:pathLst>
                <a:path w="343" h="476" extrusionOk="0">
                  <a:moveTo>
                    <a:pt x="171" y="1"/>
                  </a:moveTo>
                  <a:lnTo>
                    <a:pt x="114" y="20"/>
                  </a:lnTo>
                  <a:lnTo>
                    <a:pt x="57" y="58"/>
                  </a:lnTo>
                  <a:lnTo>
                    <a:pt x="0" y="134"/>
                  </a:lnTo>
                  <a:lnTo>
                    <a:pt x="0" y="229"/>
                  </a:lnTo>
                  <a:lnTo>
                    <a:pt x="0" y="324"/>
                  </a:lnTo>
                  <a:lnTo>
                    <a:pt x="38" y="400"/>
                  </a:lnTo>
                  <a:lnTo>
                    <a:pt x="95" y="457"/>
                  </a:lnTo>
                  <a:lnTo>
                    <a:pt x="171" y="476"/>
                  </a:lnTo>
                  <a:lnTo>
                    <a:pt x="228" y="457"/>
                  </a:lnTo>
                  <a:lnTo>
                    <a:pt x="285" y="400"/>
                  </a:lnTo>
                  <a:lnTo>
                    <a:pt x="342" y="324"/>
                  </a:lnTo>
                  <a:lnTo>
                    <a:pt x="342" y="248"/>
                  </a:lnTo>
                  <a:lnTo>
                    <a:pt x="342" y="153"/>
                  </a:lnTo>
                  <a:lnTo>
                    <a:pt x="304" y="77"/>
                  </a:lnTo>
                  <a:lnTo>
                    <a:pt x="247" y="20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3224050" y="386375"/>
              <a:ext cx="14750" cy="30925"/>
            </a:xfrm>
            <a:custGeom>
              <a:avLst/>
              <a:gdLst/>
              <a:ahLst/>
              <a:cxnLst/>
              <a:rect l="l" t="t" r="r" b="b"/>
              <a:pathLst>
                <a:path w="590" h="1237" extrusionOk="0">
                  <a:moveTo>
                    <a:pt x="191" y="1"/>
                  </a:moveTo>
                  <a:lnTo>
                    <a:pt x="172" y="39"/>
                  </a:lnTo>
                  <a:lnTo>
                    <a:pt x="172" y="77"/>
                  </a:lnTo>
                  <a:lnTo>
                    <a:pt x="324" y="400"/>
                  </a:lnTo>
                  <a:lnTo>
                    <a:pt x="419" y="685"/>
                  </a:lnTo>
                  <a:lnTo>
                    <a:pt x="476" y="894"/>
                  </a:lnTo>
                  <a:lnTo>
                    <a:pt x="476" y="970"/>
                  </a:lnTo>
                  <a:lnTo>
                    <a:pt x="457" y="1008"/>
                  </a:lnTo>
                  <a:lnTo>
                    <a:pt x="343" y="1065"/>
                  </a:lnTo>
                  <a:lnTo>
                    <a:pt x="191" y="1103"/>
                  </a:lnTo>
                  <a:lnTo>
                    <a:pt x="39" y="1122"/>
                  </a:lnTo>
                  <a:lnTo>
                    <a:pt x="1" y="1141"/>
                  </a:lnTo>
                  <a:lnTo>
                    <a:pt x="1" y="1179"/>
                  </a:lnTo>
                  <a:lnTo>
                    <a:pt x="20" y="1217"/>
                  </a:lnTo>
                  <a:lnTo>
                    <a:pt x="58" y="1236"/>
                  </a:lnTo>
                  <a:lnTo>
                    <a:pt x="229" y="1198"/>
                  </a:lnTo>
                  <a:lnTo>
                    <a:pt x="381" y="1160"/>
                  </a:lnTo>
                  <a:lnTo>
                    <a:pt x="457" y="1141"/>
                  </a:lnTo>
                  <a:lnTo>
                    <a:pt x="533" y="1103"/>
                  </a:lnTo>
                  <a:lnTo>
                    <a:pt x="552" y="1065"/>
                  </a:lnTo>
                  <a:lnTo>
                    <a:pt x="571" y="1027"/>
                  </a:lnTo>
                  <a:lnTo>
                    <a:pt x="590" y="913"/>
                  </a:lnTo>
                  <a:lnTo>
                    <a:pt x="571" y="780"/>
                  </a:lnTo>
                  <a:lnTo>
                    <a:pt x="514" y="628"/>
                  </a:lnTo>
                  <a:lnTo>
                    <a:pt x="400" y="286"/>
                  </a:lnTo>
                  <a:lnTo>
                    <a:pt x="267" y="20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3211225" y="421550"/>
              <a:ext cx="26625" cy="12375"/>
            </a:xfrm>
            <a:custGeom>
              <a:avLst/>
              <a:gdLst/>
              <a:ahLst/>
              <a:cxnLst/>
              <a:rect l="l" t="t" r="r" b="b"/>
              <a:pathLst>
                <a:path w="1065" h="495" extrusionOk="0">
                  <a:moveTo>
                    <a:pt x="19" y="0"/>
                  </a:moveTo>
                  <a:lnTo>
                    <a:pt x="0" y="38"/>
                  </a:lnTo>
                  <a:lnTo>
                    <a:pt x="0" y="76"/>
                  </a:lnTo>
                  <a:lnTo>
                    <a:pt x="76" y="190"/>
                  </a:lnTo>
                  <a:lnTo>
                    <a:pt x="133" y="285"/>
                  </a:lnTo>
                  <a:lnTo>
                    <a:pt x="228" y="361"/>
                  </a:lnTo>
                  <a:lnTo>
                    <a:pt x="304" y="399"/>
                  </a:lnTo>
                  <a:lnTo>
                    <a:pt x="380" y="437"/>
                  </a:lnTo>
                  <a:lnTo>
                    <a:pt x="476" y="476"/>
                  </a:lnTo>
                  <a:lnTo>
                    <a:pt x="647" y="495"/>
                  </a:lnTo>
                  <a:lnTo>
                    <a:pt x="799" y="476"/>
                  </a:lnTo>
                  <a:lnTo>
                    <a:pt x="913" y="437"/>
                  </a:lnTo>
                  <a:lnTo>
                    <a:pt x="1027" y="399"/>
                  </a:lnTo>
                  <a:lnTo>
                    <a:pt x="1065" y="380"/>
                  </a:lnTo>
                  <a:lnTo>
                    <a:pt x="1065" y="323"/>
                  </a:lnTo>
                  <a:lnTo>
                    <a:pt x="1027" y="304"/>
                  </a:lnTo>
                  <a:lnTo>
                    <a:pt x="989" y="304"/>
                  </a:lnTo>
                  <a:lnTo>
                    <a:pt x="875" y="342"/>
                  </a:lnTo>
                  <a:lnTo>
                    <a:pt x="761" y="361"/>
                  </a:lnTo>
                  <a:lnTo>
                    <a:pt x="647" y="380"/>
                  </a:lnTo>
                  <a:lnTo>
                    <a:pt x="495" y="361"/>
                  </a:lnTo>
                  <a:lnTo>
                    <a:pt x="361" y="304"/>
                  </a:lnTo>
                  <a:lnTo>
                    <a:pt x="285" y="266"/>
                  </a:lnTo>
                  <a:lnTo>
                    <a:pt x="228" y="209"/>
                  </a:lnTo>
                  <a:lnTo>
                    <a:pt x="152" y="133"/>
                  </a:lnTo>
                  <a:lnTo>
                    <a:pt x="95" y="3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3100025" y="279925"/>
              <a:ext cx="172050" cy="174900"/>
            </a:xfrm>
            <a:custGeom>
              <a:avLst/>
              <a:gdLst/>
              <a:ahLst/>
              <a:cxnLst/>
              <a:rect l="l" t="t" r="r" b="b"/>
              <a:pathLst>
                <a:path w="6882" h="6996" extrusionOk="0">
                  <a:moveTo>
                    <a:pt x="5741" y="1"/>
                  </a:moveTo>
                  <a:lnTo>
                    <a:pt x="5570" y="20"/>
                  </a:lnTo>
                  <a:lnTo>
                    <a:pt x="5190" y="96"/>
                  </a:lnTo>
                  <a:lnTo>
                    <a:pt x="4847" y="191"/>
                  </a:lnTo>
                  <a:lnTo>
                    <a:pt x="4581" y="305"/>
                  </a:lnTo>
                  <a:lnTo>
                    <a:pt x="4372" y="419"/>
                  </a:lnTo>
                  <a:lnTo>
                    <a:pt x="4277" y="476"/>
                  </a:lnTo>
                  <a:lnTo>
                    <a:pt x="4163" y="495"/>
                  </a:lnTo>
                  <a:lnTo>
                    <a:pt x="4049" y="495"/>
                  </a:lnTo>
                  <a:lnTo>
                    <a:pt x="3935" y="476"/>
                  </a:lnTo>
                  <a:lnTo>
                    <a:pt x="3688" y="419"/>
                  </a:lnTo>
                  <a:lnTo>
                    <a:pt x="3460" y="324"/>
                  </a:lnTo>
                  <a:lnTo>
                    <a:pt x="3251" y="286"/>
                  </a:lnTo>
                  <a:lnTo>
                    <a:pt x="3061" y="267"/>
                  </a:lnTo>
                  <a:lnTo>
                    <a:pt x="2852" y="286"/>
                  </a:lnTo>
                  <a:lnTo>
                    <a:pt x="2661" y="324"/>
                  </a:lnTo>
                  <a:lnTo>
                    <a:pt x="2471" y="381"/>
                  </a:lnTo>
                  <a:lnTo>
                    <a:pt x="2300" y="495"/>
                  </a:lnTo>
                  <a:lnTo>
                    <a:pt x="2167" y="609"/>
                  </a:lnTo>
                  <a:lnTo>
                    <a:pt x="2034" y="780"/>
                  </a:lnTo>
                  <a:lnTo>
                    <a:pt x="2015" y="780"/>
                  </a:lnTo>
                  <a:lnTo>
                    <a:pt x="1977" y="799"/>
                  </a:lnTo>
                  <a:lnTo>
                    <a:pt x="1673" y="799"/>
                  </a:lnTo>
                  <a:lnTo>
                    <a:pt x="1464" y="818"/>
                  </a:lnTo>
                  <a:lnTo>
                    <a:pt x="1350" y="837"/>
                  </a:lnTo>
                  <a:lnTo>
                    <a:pt x="1236" y="875"/>
                  </a:lnTo>
                  <a:lnTo>
                    <a:pt x="1122" y="932"/>
                  </a:lnTo>
                  <a:lnTo>
                    <a:pt x="1027" y="1008"/>
                  </a:lnTo>
                  <a:lnTo>
                    <a:pt x="913" y="1103"/>
                  </a:lnTo>
                  <a:lnTo>
                    <a:pt x="837" y="1217"/>
                  </a:lnTo>
                  <a:lnTo>
                    <a:pt x="742" y="1350"/>
                  </a:lnTo>
                  <a:lnTo>
                    <a:pt x="685" y="1521"/>
                  </a:lnTo>
                  <a:lnTo>
                    <a:pt x="533" y="1540"/>
                  </a:lnTo>
                  <a:lnTo>
                    <a:pt x="418" y="1597"/>
                  </a:lnTo>
                  <a:lnTo>
                    <a:pt x="323" y="1674"/>
                  </a:lnTo>
                  <a:lnTo>
                    <a:pt x="228" y="1750"/>
                  </a:lnTo>
                  <a:lnTo>
                    <a:pt x="152" y="1845"/>
                  </a:lnTo>
                  <a:lnTo>
                    <a:pt x="95" y="1978"/>
                  </a:lnTo>
                  <a:lnTo>
                    <a:pt x="57" y="2092"/>
                  </a:lnTo>
                  <a:lnTo>
                    <a:pt x="19" y="2244"/>
                  </a:lnTo>
                  <a:lnTo>
                    <a:pt x="0" y="2396"/>
                  </a:lnTo>
                  <a:lnTo>
                    <a:pt x="0" y="2548"/>
                  </a:lnTo>
                  <a:lnTo>
                    <a:pt x="0" y="2909"/>
                  </a:lnTo>
                  <a:lnTo>
                    <a:pt x="57" y="3270"/>
                  </a:lnTo>
                  <a:lnTo>
                    <a:pt x="114" y="3650"/>
                  </a:lnTo>
                  <a:lnTo>
                    <a:pt x="209" y="4031"/>
                  </a:lnTo>
                  <a:lnTo>
                    <a:pt x="304" y="4392"/>
                  </a:lnTo>
                  <a:lnTo>
                    <a:pt x="514" y="5057"/>
                  </a:lnTo>
                  <a:lnTo>
                    <a:pt x="685" y="5570"/>
                  </a:lnTo>
                  <a:lnTo>
                    <a:pt x="723" y="5741"/>
                  </a:lnTo>
                  <a:lnTo>
                    <a:pt x="742" y="5817"/>
                  </a:lnTo>
                  <a:lnTo>
                    <a:pt x="761" y="6160"/>
                  </a:lnTo>
                  <a:lnTo>
                    <a:pt x="818" y="6483"/>
                  </a:lnTo>
                  <a:lnTo>
                    <a:pt x="875" y="6673"/>
                  </a:lnTo>
                  <a:lnTo>
                    <a:pt x="932" y="6749"/>
                  </a:lnTo>
                  <a:lnTo>
                    <a:pt x="970" y="6844"/>
                  </a:lnTo>
                  <a:lnTo>
                    <a:pt x="1027" y="6901"/>
                  </a:lnTo>
                  <a:lnTo>
                    <a:pt x="1103" y="6958"/>
                  </a:lnTo>
                  <a:lnTo>
                    <a:pt x="1179" y="6977"/>
                  </a:lnTo>
                  <a:lnTo>
                    <a:pt x="1274" y="6996"/>
                  </a:lnTo>
                  <a:lnTo>
                    <a:pt x="1331" y="6977"/>
                  </a:lnTo>
                  <a:lnTo>
                    <a:pt x="1388" y="6958"/>
                  </a:lnTo>
                  <a:lnTo>
                    <a:pt x="1483" y="6882"/>
                  </a:lnTo>
                  <a:lnTo>
                    <a:pt x="1540" y="6787"/>
                  </a:lnTo>
                  <a:lnTo>
                    <a:pt x="1597" y="6673"/>
                  </a:lnTo>
                  <a:lnTo>
                    <a:pt x="1616" y="6559"/>
                  </a:lnTo>
                  <a:lnTo>
                    <a:pt x="1616" y="6445"/>
                  </a:lnTo>
                  <a:lnTo>
                    <a:pt x="1578" y="6198"/>
                  </a:lnTo>
                  <a:lnTo>
                    <a:pt x="1521" y="5722"/>
                  </a:lnTo>
                  <a:lnTo>
                    <a:pt x="1502" y="5228"/>
                  </a:lnTo>
                  <a:lnTo>
                    <a:pt x="1521" y="4981"/>
                  </a:lnTo>
                  <a:lnTo>
                    <a:pt x="1559" y="4753"/>
                  </a:lnTo>
                  <a:lnTo>
                    <a:pt x="1597" y="4639"/>
                  </a:lnTo>
                  <a:lnTo>
                    <a:pt x="1635" y="4525"/>
                  </a:lnTo>
                  <a:lnTo>
                    <a:pt x="1711" y="4430"/>
                  </a:lnTo>
                  <a:lnTo>
                    <a:pt x="1787" y="4335"/>
                  </a:lnTo>
                  <a:lnTo>
                    <a:pt x="1901" y="4259"/>
                  </a:lnTo>
                  <a:lnTo>
                    <a:pt x="2034" y="4202"/>
                  </a:lnTo>
                  <a:lnTo>
                    <a:pt x="2319" y="4126"/>
                  </a:lnTo>
                  <a:lnTo>
                    <a:pt x="2585" y="4050"/>
                  </a:lnTo>
                  <a:lnTo>
                    <a:pt x="2719" y="3974"/>
                  </a:lnTo>
                  <a:lnTo>
                    <a:pt x="2833" y="3897"/>
                  </a:lnTo>
                  <a:lnTo>
                    <a:pt x="2947" y="3764"/>
                  </a:lnTo>
                  <a:lnTo>
                    <a:pt x="3023" y="3612"/>
                  </a:lnTo>
                  <a:lnTo>
                    <a:pt x="3118" y="3460"/>
                  </a:lnTo>
                  <a:lnTo>
                    <a:pt x="3213" y="3308"/>
                  </a:lnTo>
                  <a:lnTo>
                    <a:pt x="3327" y="3194"/>
                  </a:lnTo>
                  <a:lnTo>
                    <a:pt x="3441" y="3099"/>
                  </a:lnTo>
                  <a:lnTo>
                    <a:pt x="3593" y="3023"/>
                  </a:lnTo>
                  <a:lnTo>
                    <a:pt x="3745" y="2966"/>
                  </a:lnTo>
                  <a:lnTo>
                    <a:pt x="3897" y="2928"/>
                  </a:lnTo>
                  <a:lnTo>
                    <a:pt x="4068" y="2890"/>
                  </a:lnTo>
                  <a:lnTo>
                    <a:pt x="4391" y="2890"/>
                  </a:lnTo>
                  <a:lnTo>
                    <a:pt x="4714" y="2909"/>
                  </a:lnTo>
                  <a:lnTo>
                    <a:pt x="5038" y="2966"/>
                  </a:lnTo>
                  <a:lnTo>
                    <a:pt x="5209" y="2966"/>
                  </a:lnTo>
                  <a:lnTo>
                    <a:pt x="5361" y="2985"/>
                  </a:lnTo>
                  <a:lnTo>
                    <a:pt x="5532" y="2966"/>
                  </a:lnTo>
                  <a:lnTo>
                    <a:pt x="5684" y="2947"/>
                  </a:lnTo>
                  <a:lnTo>
                    <a:pt x="5969" y="2852"/>
                  </a:lnTo>
                  <a:lnTo>
                    <a:pt x="6102" y="2795"/>
                  </a:lnTo>
                  <a:lnTo>
                    <a:pt x="6235" y="2738"/>
                  </a:lnTo>
                  <a:lnTo>
                    <a:pt x="6368" y="2662"/>
                  </a:lnTo>
                  <a:lnTo>
                    <a:pt x="6482" y="2567"/>
                  </a:lnTo>
                  <a:lnTo>
                    <a:pt x="6596" y="2453"/>
                  </a:lnTo>
                  <a:lnTo>
                    <a:pt x="6691" y="2320"/>
                  </a:lnTo>
                  <a:lnTo>
                    <a:pt x="6767" y="2168"/>
                  </a:lnTo>
                  <a:lnTo>
                    <a:pt x="6824" y="1997"/>
                  </a:lnTo>
                  <a:lnTo>
                    <a:pt x="6862" y="1807"/>
                  </a:lnTo>
                  <a:lnTo>
                    <a:pt x="6881" y="1597"/>
                  </a:lnTo>
                  <a:lnTo>
                    <a:pt x="6881" y="1350"/>
                  </a:lnTo>
                  <a:lnTo>
                    <a:pt x="6843" y="1084"/>
                  </a:lnTo>
                  <a:lnTo>
                    <a:pt x="6767" y="780"/>
                  </a:lnTo>
                  <a:lnTo>
                    <a:pt x="6672" y="438"/>
                  </a:lnTo>
                  <a:lnTo>
                    <a:pt x="6615" y="305"/>
                  </a:lnTo>
                  <a:lnTo>
                    <a:pt x="6520" y="191"/>
                  </a:lnTo>
                  <a:lnTo>
                    <a:pt x="6387" y="115"/>
                  </a:lnTo>
                  <a:lnTo>
                    <a:pt x="6254" y="58"/>
                  </a:lnTo>
                  <a:lnTo>
                    <a:pt x="6102" y="20"/>
                  </a:lnTo>
                  <a:lnTo>
                    <a:pt x="5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3128525" y="383050"/>
              <a:ext cx="28075" cy="36625"/>
            </a:xfrm>
            <a:custGeom>
              <a:avLst/>
              <a:gdLst/>
              <a:ahLst/>
              <a:cxnLst/>
              <a:rect l="l" t="t" r="r" b="b"/>
              <a:pathLst>
                <a:path w="1123" h="1465" extrusionOk="0">
                  <a:moveTo>
                    <a:pt x="495" y="1"/>
                  </a:moveTo>
                  <a:lnTo>
                    <a:pt x="400" y="20"/>
                  </a:lnTo>
                  <a:lnTo>
                    <a:pt x="324" y="39"/>
                  </a:lnTo>
                  <a:lnTo>
                    <a:pt x="248" y="77"/>
                  </a:lnTo>
                  <a:lnTo>
                    <a:pt x="191" y="115"/>
                  </a:lnTo>
                  <a:lnTo>
                    <a:pt x="134" y="172"/>
                  </a:lnTo>
                  <a:lnTo>
                    <a:pt x="58" y="305"/>
                  </a:lnTo>
                  <a:lnTo>
                    <a:pt x="20" y="476"/>
                  </a:lnTo>
                  <a:lnTo>
                    <a:pt x="1" y="628"/>
                  </a:lnTo>
                  <a:lnTo>
                    <a:pt x="1" y="780"/>
                  </a:lnTo>
                  <a:lnTo>
                    <a:pt x="20" y="894"/>
                  </a:lnTo>
                  <a:lnTo>
                    <a:pt x="77" y="989"/>
                  </a:lnTo>
                  <a:lnTo>
                    <a:pt x="248" y="1141"/>
                  </a:lnTo>
                  <a:lnTo>
                    <a:pt x="419" y="1274"/>
                  </a:lnTo>
                  <a:lnTo>
                    <a:pt x="571" y="1350"/>
                  </a:lnTo>
                  <a:lnTo>
                    <a:pt x="704" y="1407"/>
                  </a:lnTo>
                  <a:lnTo>
                    <a:pt x="818" y="1445"/>
                  </a:lnTo>
                  <a:lnTo>
                    <a:pt x="913" y="1445"/>
                  </a:lnTo>
                  <a:lnTo>
                    <a:pt x="989" y="1464"/>
                  </a:lnTo>
                  <a:lnTo>
                    <a:pt x="1122" y="419"/>
                  </a:lnTo>
                  <a:lnTo>
                    <a:pt x="1065" y="343"/>
                  </a:lnTo>
                  <a:lnTo>
                    <a:pt x="1008" y="267"/>
                  </a:lnTo>
                  <a:lnTo>
                    <a:pt x="932" y="191"/>
                  </a:lnTo>
                  <a:lnTo>
                    <a:pt x="837" y="96"/>
                  </a:lnTo>
                  <a:lnTo>
                    <a:pt x="723" y="39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3134225" y="393500"/>
              <a:ext cx="15250" cy="10000"/>
            </a:xfrm>
            <a:custGeom>
              <a:avLst/>
              <a:gdLst/>
              <a:ahLst/>
              <a:cxnLst/>
              <a:rect l="l" t="t" r="r" b="b"/>
              <a:pathLst>
                <a:path w="610" h="400" extrusionOk="0">
                  <a:moveTo>
                    <a:pt x="229" y="1"/>
                  </a:moveTo>
                  <a:lnTo>
                    <a:pt x="153" y="20"/>
                  </a:lnTo>
                  <a:lnTo>
                    <a:pt x="96" y="58"/>
                  </a:lnTo>
                  <a:lnTo>
                    <a:pt x="39" y="115"/>
                  </a:lnTo>
                  <a:lnTo>
                    <a:pt x="20" y="172"/>
                  </a:lnTo>
                  <a:lnTo>
                    <a:pt x="1" y="248"/>
                  </a:lnTo>
                  <a:lnTo>
                    <a:pt x="1" y="362"/>
                  </a:lnTo>
                  <a:lnTo>
                    <a:pt x="20" y="381"/>
                  </a:lnTo>
                  <a:lnTo>
                    <a:pt x="58" y="400"/>
                  </a:lnTo>
                  <a:lnTo>
                    <a:pt x="96" y="381"/>
                  </a:lnTo>
                  <a:lnTo>
                    <a:pt x="115" y="343"/>
                  </a:lnTo>
                  <a:lnTo>
                    <a:pt x="115" y="210"/>
                  </a:lnTo>
                  <a:lnTo>
                    <a:pt x="134" y="172"/>
                  </a:lnTo>
                  <a:lnTo>
                    <a:pt x="172" y="134"/>
                  </a:lnTo>
                  <a:lnTo>
                    <a:pt x="210" y="115"/>
                  </a:lnTo>
                  <a:lnTo>
                    <a:pt x="362" y="115"/>
                  </a:lnTo>
                  <a:lnTo>
                    <a:pt x="457" y="134"/>
                  </a:lnTo>
                  <a:lnTo>
                    <a:pt x="533" y="153"/>
                  </a:lnTo>
                  <a:lnTo>
                    <a:pt x="571" y="153"/>
                  </a:lnTo>
                  <a:lnTo>
                    <a:pt x="609" y="115"/>
                  </a:lnTo>
                  <a:lnTo>
                    <a:pt x="609" y="77"/>
                  </a:lnTo>
                  <a:lnTo>
                    <a:pt x="571" y="39"/>
                  </a:lnTo>
                  <a:lnTo>
                    <a:pt x="514" y="20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3137550" y="393975"/>
              <a:ext cx="8125" cy="12400"/>
            </a:xfrm>
            <a:custGeom>
              <a:avLst/>
              <a:gdLst/>
              <a:ahLst/>
              <a:cxnLst/>
              <a:rect l="l" t="t" r="r" b="b"/>
              <a:pathLst>
                <a:path w="325" h="496" extrusionOk="0">
                  <a:moveTo>
                    <a:pt x="39" y="1"/>
                  </a:moveTo>
                  <a:lnTo>
                    <a:pt x="1" y="20"/>
                  </a:lnTo>
                  <a:lnTo>
                    <a:pt x="1" y="58"/>
                  </a:lnTo>
                  <a:lnTo>
                    <a:pt x="20" y="172"/>
                  </a:lnTo>
                  <a:lnTo>
                    <a:pt x="77" y="248"/>
                  </a:lnTo>
                  <a:lnTo>
                    <a:pt x="172" y="400"/>
                  </a:lnTo>
                  <a:lnTo>
                    <a:pt x="210" y="457"/>
                  </a:lnTo>
                  <a:lnTo>
                    <a:pt x="229" y="476"/>
                  </a:lnTo>
                  <a:lnTo>
                    <a:pt x="267" y="495"/>
                  </a:lnTo>
                  <a:lnTo>
                    <a:pt x="305" y="495"/>
                  </a:lnTo>
                  <a:lnTo>
                    <a:pt x="324" y="457"/>
                  </a:lnTo>
                  <a:lnTo>
                    <a:pt x="324" y="400"/>
                  </a:lnTo>
                  <a:lnTo>
                    <a:pt x="267" y="324"/>
                  </a:lnTo>
                  <a:lnTo>
                    <a:pt x="172" y="210"/>
                  </a:lnTo>
                  <a:lnTo>
                    <a:pt x="134" y="115"/>
                  </a:lnTo>
                  <a:lnTo>
                    <a:pt x="96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6"/>
            <p:cNvSpPr/>
            <p:nvPr/>
          </p:nvSpPr>
          <p:spPr>
            <a:xfrm>
              <a:off x="3758675" y="238125"/>
              <a:ext cx="133550" cy="159675"/>
            </a:xfrm>
            <a:custGeom>
              <a:avLst/>
              <a:gdLst/>
              <a:ahLst/>
              <a:cxnLst/>
              <a:rect l="l" t="t" r="r" b="b"/>
              <a:pathLst>
                <a:path w="5342" h="6387" extrusionOk="0">
                  <a:moveTo>
                    <a:pt x="3859" y="0"/>
                  </a:moveTo>
                  <a:lnTo>
                    <a:pt x="3726" y="19"/>
                  </a:lnTo>
                  <a:lnTo>
                    <a:pt x="3593" y="76"/>
                  </a:lnTo>
                  <a:lnTo>
                    <a:pt x="3498" y="133"/>
                  </a:lnTo>
                  <a:lnTo>
                    <a:pt x="3422" y="190"/>
                  </a:lnTo>
                  <a:lnTo>
                    <a:pt x="3213" y="399"/>
                  </a:lnTo>
                  <a:lnTo>
                    <a:pt x="2984" y="646"/>
                  </a:lnTo>
                  <a:lnTo>
                    <a:pt x="2471" y="1217"/>
                  </a:lnTo>
                  <a:lnTo>
                    <a:pt x="1901" y="1901"/>
                  </a:lnTo>
                  <a:lnTo>
                    <a:pt x="1331" y="2585"/>
                  </a:lnTo>
                  <a:lnTo>
                    <a:pt x="399" y="3764"/>
                  </a:lnTo>
                  <a:lnTo>
                    <a:pt x="0" y="4277"/>
                  </a:lnTo>
                  <a:lnTo>
                    <a:pt x="2813" y="6387"/>
                  </a:lnTo>
                  <a:lnTo>
                    <a:pt x="3213" y="6026"/>
                  </a:lnTo>
                  <a:lnTo>
                    <a:pt x="4049" y="5208"/>
                  </a:lnTo>
                  <a:lnTo>
                    <a:pt x="4505" y="4752"/>
                  </a:lnTo>
                  <a:lnTo>
                    <a:pt x="4923" y="4334"/>
                  </a:lnTo>
                  <a:lnTo>
                    <a:pt x="5208" y="3973"/>
                  </a:lnTo>
                  <a:lnTo>
                    <a:pt x="5303" y="3840"/>
                  </a:lnTo>
                  <a:lnTo>
                    <a:pt x="5341" y="3745"/>
                  </a:lnTo>
                  <a:lnTo>
                    <a:pt x="5322" y="3669"/>
                  </a:lnTo>
                  <a:lnTo>
                    <a:pt x="5265" y="3555"/>
                  </a:lnTo>
                  <a:lnTo>
                    <a:pt x="5189" y="3441"/>
                  </a:lnTo>
                  <a:lnTo>
                    <a:pt x="5075" y="3288"/>
                  </a:lnTo>
                  <a:lnTo>
                    <a:pt x="4771" y="3003"/>
                  </a:lnTo>
                  <a:lnTo>
                    <a:pt x="4429" y="2699"/>
                  </a:lnTo>
                  <a:lnTo>
                    <a:pt x="4030" y="2414"/>
                  </a:lnTo>
                  <a:lnTo>
                    <a:pt x="3859" y="2300"/>
                  </a:lnTo>
                  <a:lnTo>
                    <a:pt x="3669" y="2205"/>
                  </a:lnTo>
                  <a:lnTo>
                    <a:pt x="3498" y="2129"/>
                  </a:lnTo>
                  <a:lnTo>
                    <a:pt x="3365" y="2072"/>
                  </a:lnTo>
                  <a:lnTo>
                    <a:pt x="3232" y="2053"/>
                  </a:lnTo>
                  <a:lnTo>
                    <a:pt x="3136" y="2053"/>
                  </a:lnTo>
                  <a:lnTo>
                    <a:pt x="3308" y="1844"/>
                  </a:lnTo>
                  <a:lnTo>
                    <a:pt x="3498" y="1635"/>
                  </a:lnTo>
                  <a:lnTo>
                    <a:pt x="3688" y="1407"/>
                  </a:lnTo>
                  <a:lnTo>
                    <a:pt x="3859" y="1198"/>
                  </a:lnTo>
                  <a:lnTo>
                    <a:pt x="4011" y="969"/>
                  </a:lnTo>
                  <a:lnTo>
                    <a:pt x="4144" y="760"/>
                  </a:lnTo>
                  <a:lnTo>
                    <a:pt x="4182" y="646"/>
                  </a:lnTo>
                  <a:lnTo>
                    <a:pt x="4201" y="532"/>
                  </a:lnTo>
                  <a:lnTo>
                    <a:pt x="4220" y="437"/>
                  </a:lnTo>
                  <a:lnTo>
                    <a:pt x="4220" y="323"/>
                  </a:lnTo>
                  <a:lnTo>
                    <a:pt x="4201" y="228"/>
                  </a:lnTo>
                  <a:lnTo>
                    <a:pt x="4182" y="152"/>
                  </a:lnTo>
                  <a:lnTo>
                    <a:pt x="4144" y="95"/>
                  </a:lnTo>
                  <a:lnTo>
                    <a:pt x="4087" y="38"/>
                  </a:lnTo>
                  <a:lnTo>
                    <a:pt x="4049" y="19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6"/>
            <p:cNvSpPr/>
            <p:nvPr/>
          </p:nvSpPr>
          <p:spPr>
            <a:xfrm>
              <a:off x="3330025" y="339800"/>
              <a:ext cx="508500" cy="296100"/>
            </a:xfrm>
            <a:custGeom>
              <a:avLst/>
              <a:gdLst/>
              <a:ahLst/>
              <a:cxnLst/>
              <a:rect l="l" t="t" r="r" b="b"/>
              <a:pathLst>
                <a:path w="20340" h="11844" extrusionOk="0">
                  <a:moveTo>
                    <a:pt x="17374" y="1"/>
                  </a:moveTo>
                  <a:lnTo>
                    <a:pt x="17184" y="210"/>
                  </a:lnTo>
                  <a:lnTo>
                    <a:pt x="16633" y="761"/>
                  </a:lnTo>
                  <a:lnTo>
                    <a:pt x="15835" y="1560"/>
                  </a:lnTo>
                  <a:lnTo>
                    <a:pt x="15359" y="2016"/>
                  </a:lnTo>
                  <a:lnTo>
                    <a:pt x="14827" y="2491"/>
                  </a:lnTo>
                  <a:lnTo>
                    <a:pt x="14276" y="2985"/>
                  </a:lnTo>
                  <a:lnTo>
                    <a:pt x="13687" y="3479"/>
                  </a:lnTo>
                  <a:lnTo>
                    <a:pt x="13097" y="3974"/>
                  </a:lnTo>
                  <a:lnTo>
                    <a:pt x="12489" y="4411"/>
                  </a:lnTo>
                  <a:lnTo>
                    <a:pt x="11900" y="4829"/>
                  </a:lnTo>
                  <a:lnTo>
                    <a:pt x="11310" y="5209"/>
                  </a:lnTo>
                  <a:lnTo>
                    <a:pt x="11025" y="5361"/>
                  </a:lnTo>
                  <a:lnTo>
                    <a:pt x="10740" y="5513"/>
                  </a:lnTo>
                  <a:lnTo>
                    <a:pt x="10474" y="5627"/>
                  </a:lnTo>
                  <a:lnTo>
                    <a:pt x="10208" y="5741"/>
                  </a:lnTo>
                  <a:lnTo>
                    <a:pt x="9942" y="5836"/>
                  </a:lnTo>
                  <a:lnTo>
                    <a:pt x="9638" y="5912"/>
                  </a:lnTo>
                  <a:lnTo>
                    <a:pt x="8991" y="6084"/>
                  </a:lnTo>
                  <a:lnTo>
                    <a:pt x="8250" y="6217"/>
                  </a:lnTo>
                  <a:lnTo>
                    <a:pt x="7452" y="6350"/>
                  </a:lnTo>
                  <a:lnTo>
                    <a:pt x="6615" y="6445"/>
                  </a:lnTo>
                  <a:lnTo>
                    <a:pt x="5779" y="6540"/>
                  </a:lnTo>
                  <a:lnTo>
                    <a:pt x="4924" y="6635"/>
                  </a:lnTo>
                  <a:lnTo>
                    <a:pt x="4068" y="6692"/>
                  </a:lnTo>
                  <a:lnTo>
                    <a:pt x="2510" y="6787"/>
                  </a:lnTo>
                  <a:lnTo>
                    <a:pt x="1217" y="6863"/>
                  </a:lnTo>
                  <a:lnTo>
                    <a:pt x="0" y="6901"/>
                  </a:lnTo>
                  <a:lnTo>
                    <a:pt x="1141" y="11805"/>
                  </a:lnTo>
                  <a:lnTo>
                    <a:pt x="1255" y="11824"/>
                  </a:lnTo>
                  <a:lnTo>
                    <a:pt x="1616" y="11843"/>
                  </a:lnTo>
                  <a:lnTo>
                    <a:pt x="2281" y="11843"/>
                  </a:lnTo>
                  <a:lnTo>
                    <a:pt x="2757" y="11805"/>
                  </a:lnTo>
                  <a:lnTo>
                    <a:pt x="3308" y="11748"/>
                  </a:lnTo>
                  <a:lnTo>
                    <a:pt x="3973" y="11653"/>
                  </a:lnTo>
                  <a:lnTo>
                    <a:pt x="4753" y="11539"/>
                  </a:lnTo>
                  <a:lnTo>
                    <a:pt x="5627" y="11368"/>
                  </a:lnTo>
                  <a:lnTo>
                    <a:pt x="6634" y="11140"/>
                  </a:lnTo>
                  <a:lnTo>
                    <a:pt x="7775" y="10874"/>
                  </a:lnTo>
                  <a:lnTo>
                    <a:pt x="9048" y="10551"/>
                  </a:lnTo>
                  <a:lnTo>
                    <a:pt x="10455" y="10151"/>
                  </a:lnTo>
                  <a:lnTo>
                    <a:pt x="12014" y="9695"/>
                  </a:lnTo>
                  <a:lnTo>
                    <a:pt x="12299" y="9581"/>
                  </a:lnTo>
                  <a:lnTo>
                    <a:pt x="12584" y="9448"/>
                  </a:lnTo>
                  <a:lnTo>
                    <a:pt x="12888" y="9296"/>
                  </a:lnTo>
                  <a:lnTo>
                    <a:pt x="13211" y="9087"/>
                  </a:lnTo>
                  <a:lnTo>
                    <a:pt x="13534" y="8878"/>
                  </a:lnTo>
                  <a:lnTo>
                    <a:pt x="13858" y="8631"/>
                  </a:lnTo>
                  <a:lnTo>
                    <a:pt x="14200" y="8365"/>
                  </a:lnTo>
                  <a:lnTo>
                    <a:pt x="14542" y="8079"/>
                  </a:lnTo>
                  <a:lnTo>
                    <a:pt x="15226" y="7471"/>
                  </a:lnTo>
                  <a:lnTo>
                    <a:pt x="15930" y="6806"/>
                  </a:lnTo>
                  <a:lnTo>
                    <a:pt x="16595" y="6122"/>
                  </a:lnTo>
                  <a:lnTo>
                    <a:pt x="17260" y="5418"/>
                  </a:lnTo>
                  <a:lnTo>
                    <a:pt x="17887" y="4734"/>
                  </a:lnTo>
                  <a:lnTo>
                    <a:pt x="18458" y="4088"/>
                  </a:lnTo>
                  <a:lnTo>
                    <a:pt x="19446" y="2928"/>
                  </a:lnTo>
                  <a:lnTo>
                    <a:pt x="20092" y="2130"/>
                  </a:lnTo>
                  <a:lnTo>
                    <a:pt x="20340" y="1826"/>
                  </a:lnTo>
                  <a:lnTo>
                    <a:pt x="17374" y="1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3305775" y="406825"/>
              <a:ext cx="465750" cy="248550"/>
            </a:xfrm>
            <a:custGeom>
              <a:avLst/>
              <a:gdLst/>
              <a:ahLst/>
              <a:cxnLst/>
              <a:rect l="l" t="t" r="r" b="b"/>
              <a:pathLst>
                <a:path w="18630" h="9942" extrusionOk="0">
                  <a:moveTo>
                    <a:pt x="15246" y="0"/>
                  </a:moveTo>
                  <a:lnTo>
                    <a:pt x="15170" y="95"/>
                  </a:lnTo>
                  <a:lnTo>
                    <a:pt x="14942" y="342"/>
                  </a:lnTo>
                  <a:lnTo>
                    <a:pt x="14600" y="703"/>
                  </a:lnTo>
                  <a:lnTo>
                    <a:pt x="14105" y="1141"/>
                  </a:lnTo>
                  <a:lnTo>
                    <a:pt x="13820" y="1388"/>
                  </a:lnTo>
                  <a:lnTo>
                    <a:pt x="13478" y="1635"/>
                  </a:lnTo>
                  <a:lnTo>
                    <a:pt x="13136" y="1882"/>
                  </a:lnTo>
                  <a:lnTo>
                    <a:pt x="12737" y="2148"/>
                  </a:lnTo>
                  <a:lnTo>
                    <a:pt x="12318" y="2395"/>
                  </a:lnTo>
                  <a:lnTo>
                    <a:pt x="11881" y="2623"/>
                  </a:lnTo>
                  <a:lnTo>
                    <a:pt x="11406" y="2832"/>
                  </a:lnTo>
                  <a:lnTo>
                    <a:pt x="10893" y="3041"/>
                  </a:lnTo>
                  <a:lnTo>
                    <a:pt x="10627" y="3136"/>
                  </a:lnTo>
                  <a:lnTo>
                    <a:pt x="10323" y="3212"/>
                  </a:lnTo>
                  <a:lnTo>
                    <a:pt x="9999" y="3289"/>
                  </a:lnTo>
                  <a:lnTo>
                    <a:pt x="9638" y="3365"/>
                  </a:lnTo>
                  <a:lnTo>
                    <a:pt x="8878" y="3479"/>
                  </a:lnTo>
                  <a:lnTo>
                    <a:pt x="8042" y="3574"/>
                  </a:lnTo>
                  <a:lnTo>
                    <a:pt x="7148" y="3650"/>
                  </a:lnTo>
                  <a:lnTo>
                    <a:pt x="6236" y="3707"/>
                  </a:lnTo>
                  <a:lnTo>
                    <a:pt x="5323" y="3745"/>
                  </a:lnTo>
                  <a:lnTo>
                    <a:pt x="4411" y="3764"/>
                  </a:lnTo>
                  <a:lnTo>
                    <a:pt x="2719" y="3783"/>
                  </a:lnTo>
                  <a:lnTo>
                    <a:pt x="1313" y="3764"/>
                  </a:lnTo>
                  <a:lnTo>
                    <a:pt x="1" y="3745"/>
                  </a:lnTo>
                  <a:lnTo>
                    <a:pt x="2016" y="9941"/>
                  </a:lnTo>
                  <a:lnTo>
                    <a:pt x="2301" y="9941"/>
                  </a:lnTo>
                  <a:lnTo>
                    <a:pt x="3099" y="9865"/>
                  </a:lnTo>
                  <a:lnTo>
                    <a:pt x="4316" y="9751"/>
                  </a:lnTo>
                  <a:lnTo>
                    <a:pt x="5057" y="9656"/>
                  </a:lnTo>
                  <a:lnTo>
                    <a:pt x="5856" y="9523"/>
                  </a:lnTo>
                  <a:lnTo>
                    <a:pt x="6711" y="9390"/>
                  </a:lnTo>
                  <a:lnTo>
                    <a:pt x="7623" y="9219"/>
                  </a:lnTo>
                  <a:lnTo>
                    <a:pt x="8555" y="9010"/>
                  </a:lnTo>
                  <a:lnTo>
                    <a:pt x="9505" y="8763"/>
                  </a:lnTo>
                  <a:lnTo>
                    <a:pt x="10475" y="8497"/>
                  </a:lnTo>
                  <a:lnTo>
                    <a:pt x="11425" y="8174"/>
                  </a:lnTo>
                  <a:lnTo>
                    <a:pt x="11900" y="8003"/>
                  </a:lnTo>
                  <a:lnTo>
                    <a:pt x="12376" y="7832"/>
                  </a:lnTo>
                  <a:lnTo>
                    <a:pt x="12832" y="7641"/>
                  </a:lnTo>
                  <a:lnTo>
                    <a:pt x="13288" y="7432"/>
                  </a:lnTo>
                  <a:lnTo>
                    <a:pt x="13820" y="7147"/>
                  </a:lnTo>
                  <a:lnTo>
                    <a:pt x="14352" y="6843"/>
                  </a:lnTo>
                  <a:lnTo>
                    <a:pt x="14866" y="6501"/>
                  </a:lnTo>
                  <a:lnTo>
                    <a:pt x="15360" y="6140"/>
                  </a:lnTo>
                  <a:lnTo>
                    <a:pt x="15816" y="5779"/>
                  </a:lnTo>
                  <a:lnTo>
                    <a:pt x="16272" y="5398"/>
                  </a:lnTo>
                  <a:lnTo>
                    <a:pt x="16671" y="5037"/>
                  </a:lnTo>
                  <a:lnTo>
                    <a:pt x="17052" y="4676"/>
                  </a:lnTo>
                  <a:lnTo>
                    <a:pt x="17717" y="4011"/>
                  </a:lnTo>
                  <a:lnTo>
                    <a:pt x="18192" y="3460"/>
                  </a:lnTo>
                  <a:lnTo>
                    <a:pt x="18515" y="3098"/>
                  </a:lnTo>
                  <a:lnTo>
                    <a:pt x="18629" y="2946"/>
                  </a:lnTo>
                  <a:lnTo>
                    <a:pt x="15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3633675" y="401575"/>
              <a:ext cx="141650" cy="138800"/>
            </a:xfrm>
            <a:custGeom>
              <a:avLst/>
              <a:gdLst/>
              <a:ahLst/>
              <a:cxnLst/>
              <a:rect l="l" t="t" r="r" b="b"/>
              <a:pathLst>
                <a:path w="5666" h="5552" extrusionOk="0">
                  <a:moveTo>
                    <a:pt x="1845" y="1"/>
                  </a:moveTo>
                  <a:lnTo>
                    <a:pt x="1" y="1541"/>
                  </a:lnTo>
                  <a:lnTo>
                    <a:pt x="58" y="1636"/>
                  </a:lnTo>
                  <a:lnTo>
                    <a:pt x="134" y="1731"/>
                  </a:lnTo>
                  <a:lnTo>
                    <a:pt x="248" y="1864"/>
                  </a:lnTo>
                  <a:lnTo>
                    <a:pt x="400" y="1978"/>
                  </a:lnTo>
                  <a:lnTo>
                    <a:pt x="761" y="2301"/>
                  </a:lnTo>
                  <a:lnTo>
                    <a:pt x="1217" y="2700"/>
                  </a:lnTo>
                  <a:lnTo>
                    <a:pt x="1465" y="2947"/>
                  </a:lnTo>
                  <a:lnTo>
                    <a:pt x="1731" y="3213"/>
                  </a:lnTo>
                  <a:lnTo>
                    <a:pt x="1997" y="3499"/>
                  </a:lnTo>
                  <a:lnTo>
                    <a:pt x="2263" y="3841"/>
                  </a:lnTo>
                  <a:lnTo>
                    <a:pt x="2529" y="4202"/>
                  </a:lnTo>
                  <a:lnTo>
                    <a:pt x="2814" y="4620"/>
                  </a:lnTo>
                  <a:lnTo>
                    <a:pt x="3061" y="5057"/>
                  </a:lnTo>
                  <a:lnTo>
                    <a:pt x="3327" y="5551"/>
                  </a:lnTo>
                  <a:lnTo>
                    <a:pt x="3479" y="5551"/>
                  </a:lnTo>
                  <a:lnTo>
                    <a:pt x="3650" y="5513"/>
                  </a:lnTo>
                  <a:lnTo>
                    <a:pt x="3841" y="5456"/>
                  </a:lnTo>
                  <a:lnTo>
                    <a:pt x="4031" y="5361"/>
                  </a:lnTo>
                  <a:lnTo>
                    <a:pt x="4240" y="5266"/>
                  </a:lnTo>
                  <a:lnTo>
                    <a:pt x="4430" y="5133"/>
                  </a:lnTo>
                  <a:lnTo>
                    <a:pt x="4639" y="4981"/>
                  </a:lnTo>
                  <a:lnTo>
                    <a:pt x="4829" y="4829"/>
                  </a:lnTo>
                  <a:lnTo>
                    <a:pt x="5000" y="4658"/>
                  </a:lnTo>
                  <a:lnTo>
                    <a:pt x="5171" y="4487"/>
                  </a:lnTo>
                  <a:lnTo>
                    <a:pt x="5323" y="4316"/>
                  </a:lnTo>
                  <a:lnTo>
                    <a:pt x="5437" y="4126"/>
                  </a:lnTo>
                  <a:lnTo>
                    <a:pt x="5551" y="3955"/>
                  </a:lnTo>
                  <a:lnTo>
                    <a:pt x="5627" y="3784"/>
                  </a:lnTo>
                  <a:lnTo>
                    <a:pt x="5665" y="3613"/>
                  </a:lnTo>
                  <a:lnTo>
                    <a:pt x="5665" y="3460"/>
                  </a:lnTo>
                  <a:lnTo>
                    <a:pt x="5646" y="3213"/>
                  </a:lnTo>
                  <a:lnTo>
                    <a:pt x="5589" y="2985"/>
                  </a:lnTo>
                  <a:lnTo>
                    <a:pt x="5532" y="2757"/>
                  </a:lnTo>
                  <a:lnTo>
                    <a:pt x="5437" y="2548"/>
                  </a:lnTo>
                  <a:lnTo>
                    <a:pt x="5342" y="2358"/>
                  </a:lnTo>
                  <a:lnTo>
                    <a:pt x="5228" y="2168"/>
                  </a:lnTo>
                  <a:lnTo>
                    <a:pt x="5114" y="1978"/>
                  </a:lnTo>
                  <a:lnTo>
                    <a:pt x="4981" y="1807"/>
                  </a:lnTo>
                  <a:lnTo>
                    <a:pt x="4829" y="1655"/>
                  </a:lnTo>
                  <a:lnTo>
                    <a:pt x="4677" y="1484"/>
                  </a:lnTo>
                  <a:lnTo>
                    <a:pt x="4354" y="1217"/>
                  </a:lnTo>
                  <a:lnTo>
                    <a:pt x="4012" y="970"/>
                  </a:lnTo>
                  <a:lnTo>
                    <a:pt x="3669" y="742"/>
                  </a:lnTo>
                  <a:lnTo>
                    <a:pt x="3327" y="552"/>
                  </a:lnTo>
                  <a:lnTo>
                    <a:pt x="2985" y="400"/>
                  </a:lnTo>
                  <a:lnTo>
                    <a:pt x="2681" y="267"/>
                  </a:lnTo>
                  <a:lnTo>
                    <a:pt x="2396" y="172"/>
                  </a:lnTo>
                  <a:lnTo>
                    <a:pt x="1997" y="39"/>
                  </a:lnTo>
                  <a:lnTo>
                    <a:pt x="18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3675025" y="454325"/>
              <a:ext cx="48500" cy="85575"/>
            </a:xfrm>
            <a:custGeom>
              <a:avLst/>
              <a:gdLst/>
              <a:ahLst/>
              <a:cxnLst/>
              <a:rect l="l" t="t" r="r" b="b"/>
              <a:pathLst>
                <a:path w="1940" h="3423" extrusionOk="0">
                  <a:moveTo>
                    <a:pt x="39" y="1"/>
                  </a:moveTo>
                  <a:lnTo>
                    <a:pt x="20" y="20"/>
                  </a:lnTo>
                  <a:lnTo>
                    <a:pt x="1" y="77"/>
                  </a:lnTo>
                  <a:lnTo>
                    <a:pt x="39" y="96"/>
                  </a:lnTo>
                  <a:lnTo>
                    <a:pt x="115" y="153"/>
                  </a:lnTo>
                  <a:lnTo>
                    <a:pt x="343" y="324"/>
                  </a:lnTo>
                  <a:lnTo>
                    <a:pt x="647" y="571"/>
                  </a:lnTo>
                  <a:lnTo>
                    <a:pt x="799" y="742"/>
                  </a:lnTo>
                  <a:lnTo>
                    <a:pt x="970" y="932"/>
                  </a:lnTo>
                  <a:lnTo>
                    <a:pt x="1141" y="1160"/>
                  </a:lnTo>
                  <a:lnTo>
                    <a:pt x="1312" y="1408"/>
                  </a:lnTo>
                  <a:lnTo>
                    <a:pt x="1464" y="1674"/>
                  </a:lnTo>
                  <a:lnTo>
                    <a:pt x="1597" y="1959"/>
                  </a:lnTo>
                  <a:lnTo>
                    <a:pt x="1692" y="2282"/>
                  </a:lnTo>
                  <a:lnTo>
                    <a:pt x="1768" y="2605"/>
                  </a:lnTo>
                  <a:lnTo>
                    <a:pt x="1825" y="2985"/>
                  </a:lnTo>
                  <a:lnTo>
                    <a:pt x="1825" y="3365"/>
                  </a:lnTo>
                  <a:lnTo>
                    <a:pt x="1825" y="3403"/>
                  </a:lnTo>
                  <a:lnTo>
                    <a:pt x="1863" y="3422"/>
                  </a:lnTo>
                  <a:lnTo>
                    <a:pt x="1882" y="3422"/>
                  </a:lnTo>
                  <a:lnTo>
                    <a:pt x="1920" y="3403"/>
                  </a:lnTo>
                  <a:lnTo>
                    <a:pt x="1920" y="3365"/>
                  </a:lnTo>
                  <a:lnTo>
                    <a:pt x="1939" y="3175"/>
                  </a:lnTo>
                  <a:lnTo>
                    <a:pt x="1920" y="2966"/>
                  </a:lnTo>
                  <a:lnTo>
                    <a:pt x="1882" y="2586"/>
                  </a:lnTo>
                  <a:lnTo>
                    <a:pt x="1806" y="2244"/>
                  </a:lnTo>
                  <a:lnTo>
                    <a:pt x="1692" y="1921"/>
                  </a:lnTo>
                  <a:lnTo>
                    <a:pt x="1559" y="1617"/>
                  </a:lnTo>
                  <a:lnTo>
                    <a:pt x="1407" y="1350"/>
                  </a:lnTo>
                  <a:lnTo>
                    <a:pt x="1236" y="1084"/>
                  </a:lnTo>
                  <a:lnTo>
                    <a:pt x="1065" y="875"/>
                  </a:lnTo>
                  <a:lnTo>
                    <a:pt x="894" y="666"/>
                  </a:lnTo>
                  <a:lnTo>
                    <a:pt x="723" y="495"/>
                  </a:lnTo>
                  <a:lnTo>
                    <a:pt x="400" y="229"/>
                  </a:lnTo>
                  <a:lnTo>
                    <a:pt x="172" y="5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3807600" y="296575"/>
              <a:ext cx="68000" cy="63700"/>
            </a:xfrm>
            <a:custGeom>
              <a:avLst/>
              <a:gdLst/>
              <a:ahLst/>
              <a:cxnLst/>
              <a:rect l="l" t="t" r="r" b="b"/>
              <a:pathLst>
                <a:path w="2720" h="2548" extrusionOk="0">
                  <a:moveTo>
                    <a:pt x="875" y="0"/>
                  </a:moveTo>
                  <a:lnTo>
                    <a:pt x="837" y="19"/>
                  </a:lnTo>
                  <a:lnTo>
                    <a:pt x="647" y="171"/>
                  </a:lnTo>
                  <a:lnTo>
                    <a:pt x="495" y="285"/>
                  </a:lnTo>
                  <a:lnTo>
                    <a:pt x="343" y="456"/>
                  </a:lnTo>
                  <a:lnTo>
                    <a:pt x="191" y="627"/>
                  </a:lnTo>
                  <a:lnTo>
                    <a:pt x="77" y="798"/>
                  </a:lnTo>
                  <a:lnTo>
                    <a:pt x="20" y="893"/>
                  </a:lnTo>
                  <a:lnTo>
                    <a:pt x="1" y="988"/>
                  </a:lnTo>
                  <a:lnTo>
                    <a:pt x="1" y="1065"/>
                  </a:lnTo>
                  <a:lnTo>
                    <a:pt x="20" y="1160"/>
                  </a:lnTo>
                  <a:lnTo>
                    <a:pt x="77" y="1312"/>
                  </a:lnTo>
                  <a:lnTo>
                    <a:pt x="153" y="1407"/>
                  </a:lnTo>
                  <a:lnTo>
                    <a:pt x="229" y="1445"/>
                  </a:lnTo>
                  <a:lnTo>
                    <a:pt x="305" y="1483"/>
                  </a:lnTo>
                  <a:lnTo>
                    <a:pt x="381" y="1483"/>
                  </a:lnTo>
                  <a:lnTo>
                    <a:pt x="438" y="1464"/>
                  </a:lnTo>
                  <a:lnTo>
                    <a:pt x="552" y="1426"/>
                  </a:lnTo>
                  <a:lnTo>
                    <a:pt x="533" y="1521"/>
                  </a:lnTo>
                  <a:lnTo>
                    <a:pt x="552" y="1597"/>
                  </a:lnTo>
                  <a:lnTo>
                    <a:pt x="590" y="1711"/>
                  </a:lnTo>
                  <a:lnTo>
                    <a:pt x="647" y="1806"/>
                  </a:lnTo>
                  <a:lnTo>
                    <a:pt x="704" y="1844"/>
                  </a:lnTo>
                  <a:lnTo>
                    <a:pt x="799" y="1901"/>
                  </a:lnTo>
                  <a:lnTo>
                    <a:pt x="932" y="1920"/>
                  </a:lnTo>
                  <a:lnTo>
                    <a:pt x="1065" y="1920"/>
                  </a:lnTo>
                  <a:lnTo>
                    <a:pt x="1179" y="1882"/>
                  </a:lnTo>
                  <a:lnTo>
                    <a:pt x="1199" y="1977"/>
                  </a:lnTo>
                  <a:lnTo>
                    <a:pt x="1256" y="2072"/>
                  </a:lnTo>
                  <a:lnTo>
                    <a:pt x="1351" y="2167"/>
                  </a:lnTo>
                  <a:lnTo>
                    <a:pt x="1446" y="2243"/>
                  </a:lnTo>
                  <a:lnTo>
                    <a:pt x="1560" y="2281"/>
                  </a:lnTo>
                  <a:lnTo>
                    <a:pt x="1674" y="2281"/>
                  </a:lnTo>
                  <a:lnTo>
                    <a:pt x="1788" y="2243"/>
                  </a:lnTo>
                  <a:lnTo>
                    <a:pt x="1902" y="2186"/>
                  </a:lnTo>
                  <a:lnTo>
                    <a:pt x="1902" y="2319"/>
                  </a:lnTo>
                  <a:lnTo>
                    <a:pt x="1940" y="2395"/>
                  </a:lnTo>
                  <a:lnTo>
                    <a:pt x="1997" y="2471"/>
                  </a:lnTo>
                  <a:lnTo>
                    <a:pt x="2035" y="2509"/>
                  </a:lnTo>
                  <a:lnTo>
                    <a:pt x="2130" y="2528"/>
                  </a:lnTo>
                  <a:lnTo>
                    <a:pt x="2244" y="2547"/>
                  </a:lnTo>
                  <a:lnTo>
                    <a:pt x="2377" y="2528"/>
                  </a:lnTo>
                  <a:lnTo>
                    <a:pt x="2491" y="2490"/>
                  </a:lnTo>
                  <a:lnTo>
                    <a:pt x="2624" y="2414"/>
                  </a:lnTo>
                  <a:lnTo>
                    <a:pt x="2719" y="2319"/>
                  </a:lnTo>
                  <a:lnTo>
                    <a:pt x="2719" y="2262"/>
                  </a:lnTo>
                  <a:lnTo>
                    <a:pt x="2700" y="2243"/>
                  </a:lnTo>
                  <a:lnTo>
                    <a:pt x="2662" y="2224"/>
                  </a:lnTo>
                  <a:lnTo>
                    <a:pt x="2624" y="2243"/>
                  </a:lnTo>
                  <a:lnTo>
                    <a:pt x="2567" y="2300"/>
                  </a:lnTo>
                  <a:lnTo>
                    <a:pt x="2510" y="2357"/>
                  </a:lnTo>
                  <a:lnTo>
                    <a:pt x="2377" y="2414"/>
                  </a:lnTo>
                  <a:lnTo>
                    <a:pt x="2301" y="2433"/>
                  </a:lnTo>
                  <a:lnTo>
                    <a:pt x="2149" y="2433"/>
                  </a:lnTo>
                  <a:lnTo>
                    <a:pt x="2092" y="2395"/>
                  </a:lnTo>
                  <a:lnTo>
                    <a:pt x="2054" y="2376"/>
                  </a:lnTo>
                  <a:lnTo>
                    <a:pt x="2016" y="2319"/>
                  </a:lnTo>
                  <a:lnTo>
                    <a:pt x="2016" y="2262"/>
                  </a:lnTo>
                  <a:lnTo>
                    <a:pt x="1997" y="2205"/>
                  </a:lnTo>
                  <a:lnTo>
                    <a:pt x="2016" y="2091"/>
                  </a:lnTo>
                  <a:lnTo>
                    <a:pt x="2054" y="1996"/>
                  </a:lnTo>
                  <a:lnTo>
                    <a:pt x="2054" y="1958"/>
                  </a:lnTo>
                  <a:lnTo>
                    <a:pt x="2035" y="1920"/>
                  </a:lnTo>
                  <a:lnTo>
                    <a:pt x="1997" y="1920"/>
                  </a:lnTo>
                  <a:lnTo>
                    <a:pt x="1959" y="1939"/>
                  </a:lnTo>
                  <a:lnTo>
                    <a:pt x="1845" y="2072"/>
                  </a:lnTo>
                  <a:lnTo>
                    <a:pt x="1788" y="2110"/>
                  </a:lnTo>
                  <a:lnTo>
                    <a:pt x="1731" y="2148"/>
                  </a:lnTo>
                  <a:lnTo>
                    <a:pt x="1674" y="2167"/>
                  </a:lnTo>
                  <a:lnTo>
                    <a:pt x="1617" y="2167"/>
                  </a:lnTo>
                  <a:lnTo>
                    <a:pt x="1560" y="2148"/>
                  </a:lnTo>
                  <a:lnTo>
                    <a:pt x="1484" y="2129"/>
                  </a:lnTo>
                  <a:lnTo>
                    <a:pt x="1389" y="2072"/>
                  </a:lnTo>
                  <a:lnTo>
                    <a:pt x="1332" y="1977"/>
                  </a:lnTo>
                  <a:lnTo>
                    <a:pt x="1294" y="1882"/>
                  </a:lnTo>
                  <a:lnTo>
                    <a:pt x="1294" y="1825"/>
                  </a:lnTo>
                  <a:lnTo>
                    <a:pt x="1294" y="1787"/>
                  </a:lnTo>
                  <a:lnTo>
                    <a:pt x="1294" y="1749"/>
                  </a:lnTo>
                  <a:lnTo>
                    <a:pt x="1275" y="1730"/>
                  </a:lnTo>
                  <a:lnTo>
                    <a:pt x="1237" y="1711"/>
                  </a:lnTo>
                  <a:lnTo>
                    <a:pt x="1218" y="1730"/>
                  </a:lnTo>
                  <a:lnTo>
                    <a:pt x="1103" y="1787"/>
                  </a:lnTo>
                  <a:lnTo>
                    <a:pt x="989" y="1806"/>
                  </a:lnTo>
                  <a:lnTo>
                    <a:pt x="875" y="1806"/>
                  </a:lnTo>
                  <a:lnTo>
                    <a:pt x="761" y="1749"/>
                  </a:lnTo>
                  <a:lnTo>
                    <a:pt x="723" y="1730"/>
                  </a:lnTo>
                  <a:lnTo>
                    <a:pt x="685" y="1673"/>
                  </a:lnTo>
                  <a:lnTo>
                    <a:pt x="647" y="1578"/>
                  </a:lnTo>
                  <a:lnTo>
                    <a:pt x="666" y="1445"/>
                  </a:lnTo>
                  <a:lnTo>
                    <a:pt x="704" y="1293"/>
                  </a:lnTo>
                  <a:lnTo>
                    <a:pt x="704" y="1255"/>
                  </a:lnTo>
                  <a:lnTo>
                    <a:pt x="666" y="1236"/>
                  </a:lnTo>
                  <a:lnTo>
                    <a:pt x="628" y="1217"/>
                  </a:lnTo>
                  <a:lnTo>
                    <a:pt x="609" y="1236"/>
                  </a:lnTo>
                  <a:lnTo>
                    <a:pt x="552" y="1293"/>
                  </a:lnTo>
                  <a:lnTo>
                    <a:pt x="495" y="1331"/>
                  </a:lnTo>
                  <a:lnTo>
                    <a:pt x="419" y="1369"/>
                  </a:lnTo>
                  <a:lnTo>
                    <a:pt x="324" y="1369"/>
                  </a:lnTo>
                  <a:lnTo>
                    <a:pt x="267" y="1350"/>
                  </a:lnTo>
                  <a:lnTo>
                    <a:pt x="210" y="1293"/>
                  </a:lnTo>
                  <a:lnTo>
                    <a:pt x="153" y="1217"/>
                  </a:lnTo>
                  <a:lnTo>
                    <a:pt x="115" y="1122"/>
                  </a:lnTo>
                  <a:lnTo>
                    <a:pt x="115" y="1065"/>
                  </a:lnTo>
                  <a:lnTo>
                    <a:pt x="115" y="1008"/>
                  </a:lnTo>
                  <a:lnTo>
                    <a:pt x="172" y="855"/>
                  </a:lnTo>
                  <a:lnTo>
                    <a:pt x="267" y="722"/>
                  </a:lnTo>
                  <a:lnTo>
                    <a:pt x="381" y="570"/>
                  </a:lnTo>
                  <a:lnTo>
                    <a:pt x="514" y="437"/>
                  </a:lnTo>
                  <a:lnTo>
                    <a:pt x="666" y="304"/>
                  </a:lnTo>
                  <a:lnTo>
                    <a:pt x="894" y="114"/>
                  </a:lnTo>
                  <a:lnTo>
                    <a:pt x="932" y="76"/>
                  </a:lnTo>
                  <a:lnTo>
                    <a:pt x="913" y="38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3821875" y="308450"/>
              <a:ext cx="21875" cy="21875"/>
            </a:xfrm>
            <a:custGeom>
              <a:avLst/>
              <a:gdLst/>
              <a:ahLst/>
              <a:cxnLst/>
              <a:rect l="l" t="t" r="r" b="b"/>
              <a:pathLst>
                <a:path w="875" h="875" extrusionOk="0">
                  <a:moveTo>
                    <a:pt x="818" y="0"/>
                  </a:moveTo>
                  <a:lnTo>
                    <a:pt x="780" y="19"/>
                  </a:lnTo>
                  <a:lnTo>
                    <a:pt x="513" y="285"/>
                  </a:lnTo>
                  <a:lnTo>
                    <a:pt x="19" y="780"/>
                  </a:lnTo>
                  <a:lnTo>
                    <a:pt x="0" y="837"/>
                  </a:lnTo>
                  <a:lnTo>
                    <a:pt x="19" y="875"/>
                  </a:lnTo>
                  <a:lnTo>
                    <a:pt x="57" y="875"/>
                  </a:lnTo>
                  <a:lnTo>
                    <a:pt x="114" y="856"/>
                  </a:lnTo>
                  <a:lnTo>
                    <a:pt x="589" y="361"/>
                  </a:lnTo>
                  <a:lnTo>
                    <a:pt x="856" y="95"/>
                  </a:lnTo>
                  <a:lnTo>
                    <a:pt x="875" y="57"/>
                  </a:lnTo>
                  <a:lnTo>
                    <a:pt x="856" y="19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3837075" y="321750"/>
              <a:ext cx="18075" cy="20450"/>
            </a:xfrm>
            <a:custGeom>
              <a:avLst/>
              <a:gdLst/>
              <a:ahLst/>
              <a:cxnLst/>
              <a:rect l="l" t="t" r="r" b="b"/>
              <a:pathLst>
                <a:path w="723" h="818" extrusionOk="0">
                  <a:moveTo>
                    <a:pt x="666" y="1"/>
                  </a:moveTo>
                  <a:lnTo>
                    <a:pt x="628" y="20"/>
                  </a:lnTo>
                  <a:lnTo>
                    <a:pt x="381" y="305"/>
                  </a:lnTo>
                  <a:lnTo>
                    <a:pt x="20" y="723"/>
                  </a:lnTo>
                  <a:lnTo>
                    <a:pt x="0" y="761"/>
                  </a:lnTo>
                  <a:lnTo>
                    <a:pt x="20" y="799"/>
                  </a:lnTo>
                  <a:lnTo>
                    <a:pt x="58" y="818"/>
                  </a:lnTo>
                  <a:lnTo>
                    <a:pt x="96" y="799"/>
                  </a:lnTo>
                  <a:lnTo>
                    <a:pt x="457" y="381"/>
                  </a:lnTo>
                  <a:lnTo>
                    <a:pt x="704" y="96"/>
                  </a:lnTo>
                  <a:lnTo>
                    <a:pt x="723" y="58"/>
                  </a:lnTo>
                  <a:lnTo>
                    <a:pt x="704" y="2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3856075" y="331725"/>
              <a:ext cx="12875" cy="15700"/>
            </a:xfrm>
            <a:custGeom>
              <a:avLst/>
              <a:gdLst/>
              <a:ahLst/>
              <a:cxnLst/>
              <a:rect l="l" t="t" r="r" b="b"/>
              <a:pathLst>
                <a:path w="515" h="628" extrusionOk="0">
                  <a:moveTo>
                    <a:pt x="457" y="1"/>
                  </a:moveTo>
                  <a:lnTo>
                    <a:pt x="419" y="20"/>
                  </a:lnTo>
                  <a:lnTo>
                    <a:pt x="267" y="210"/>
                  </a:lnTo>
                  <a:lnTo>
                    <a:pt x="20" y="552"/>
                  </a:lnTo>
                  <a:lnTo>
                    <a:pt x="1" y="590"/>
                  </a:lnTo>
                  <a:lnTo>
                    <a:pt x="39" y="628"/>
                  </a:lnTo>
                  <a:lnTo>
                    <a:pt x="96" y="628"/>
                  </a:lnTo>
                  <a:lnTo>
                    <a:pt x="115" y="609"/>
                  </a:lnTo>
                  <a:lnTo>
                    <a:pt x="362" y="267"/>
                  </a:lnTo>
                  <a:lnTo>
                    <a:pt x="495" y="77"/>
                  </a:lnTo>
                  <a:lnTo>
                    <a:pt x="514" y="39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3265400" y="1718875"/>
              <a:ext cx="239050" cy="118825"/>
            </a:xfrm>
            <a:custGeom>
              <a:avLst/>
              <a:gdLst/>
              <a:ahLst/>
              <a:cxnLst/>
              <a:rect l="l" t="t" r="r" b="b"/>
              <a:pathLst>
                <a:path w="9562" h="4753" extrusionOk="0">
                  <a:moveTo>
                    <a:pt x="1692" y="1"/>
                  </a:moveTo>
                  <a:lnTo>
                    <a:pt x="0" y="4753"/>
                  </a:lnTo>
                  <a:lnTo>
                    <a:pt x="0" y="4753"/>
                  </a:lnTo>
                  <a:lnTo>
                    <a:pt x="9562" y="4620"/>
                  </a:lnTo>
                  <a:lnTo>
                    <a:pt x="9562" y="4563"/>
                  </a:lnTo>
                  <a:lnTo>
                    <a:pt x="9562" y="4392"/>
                  </a:lnTo>
                  <a:lnTo>
                    <a:pt x="9543" y="4277"/>
                  </a:lnTo>
                  <a:lnTo>
                    <a:pt x="9505" y="4144"/>
                  </a:lnTo>
                  <a:lnTo>
                    <a:pt x="9447" y="3992"/>
                  </a:lnTo>
                  <a:lnTo>
                    <a:pt x="9352" y="3840"/>
                  </a:lnTo>
                  <a:lnTo>
                    <a:pt x="9219" y="3669"/>
                  </a:lnTo>
                  <a:lnTo>
                    <a:pt x="9048" y="3498"/>
                  </a:lnTo>
                  <a:lnTo>
                    <a:pt x="8820" y="3346"/>
                  </a:lnTo>
                  <a:lnTo>
                    <a:pt x="8554" y="3175"/>
                  </a:lnTo>
                  <a:lnTo>
                    <a:pt x="8212" y="3023"/>
                  </a:lnTo>
                  <a:lnTo>
                    <a:pt x="7813" y="2871"/>
                  </a:lnTo>
                  <a:lnTo>
                    <a:pt x="7357" y="2738"/>
                  </a:lnTo>
                  <a:lnTo>
                    <a:pt x="6805" y="2624"/>
                  </a:lnTo>
                  <a:lnTo>
                    <a:pt x="6653" y="2586"/>
                  </a:lnTo>
                  <a:lnTo>
                    <a:pt x="6539" y="2491"/>
                  </a:lnTo>
                  <a:lnTo>
                    <a:pt x="6444" y="2377"/>
                  </a:lnTo>
                  <a:lnTo>
                    <a:pt x="6368" y="2244"/>
                  </a:lnTo>
                  <a:lnTo>
                    <a:pt x="6311" y="2092"/>
                  </a:lnTo>
                  <a:lnTo>
                    <a:pt x="6273" y="1920"/>
                  </a:lnTo>
                  <a:lnTo>
                    <a:pt x="6235" y="1749"/>
                  </a:lnTo>
                  <a:lnTo>
                    <a:pt x="6235" y="1559"/>
                  </a:lnTo>
                  <a:lnTo>
                    <a:pt x="6235" y="1217"/>
                  </a:lnTo>
                  <a:lnTo>
                    <a:pt x="6254" y="913"/>
                  </a:lnTo>
                  <a:lnTo>
                    <a:pt x="6311" y="628"/>
                  </a:lnTo>
                  <a:lnTo>
                    <a:pt x="1692" y="1"/>
                  </a:lnTo>
                  <a:close/>
                </a:path>
              </a:pathLst>
            </a:custGeom>
            <a:gradFill>
              <a:gsLst>
                <a:gs pos="0">
                  <a:srgbClr val="34629B"/>
                </a:gs>
                <a:gs pos="100000">
                  <a:srgbClr val="16243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2736475" y="1849550"/>
              <a:ext cx="239075" cy="118850"/>
            </a:xfrm>
            <a:custGeom>
              <a:avLst/>
              <a:gdLst/>
              <a:ahLst/>
              <a:cxnLst/>
              <a:rect l="l" t="t" r="r" b="b"/>
              <a:pathLst>
                <a:path w="9563" h="4754" extrusionOk="0">
                  <a:moveTo>
                    <a:pt x="1693" y="1"/>
                  </a:moveTo>
                  <a:lnTo>
                    <a:pt x="1" y="4753"/>
                  </a:lnTo>
                  <a:lnTo>
                    <a:pt x="9562" y="4620"/>
                  </a:lnTo>
                  <a:lnTo>
                    <a:pt x="9562" y="4563"/>
                  </a:lnTo>
                  <a:lnTo>
                    <a:pt x="9562" y="4392"/>
                  </a:lnTo>
                  <a:lnTo>
                    <a:pt x="9543" y="4278"/>
                  </a:lnTo>
                  <a:lnTo>
                    <a:pt x="9505" y="4145"/>
                  </a:lnTo>
                  <a:lnTo>
                    <a:pt x="9448" y="3993"/>
                  </a:lnTo>
                  <a:lnTo>
                    <a:pt x="9353" y="3841"/>
                  </a:lnTo>
                  <a:lnTo>
                    <a:pt x="9220" y="3670"/>
                  </a:lnTo>
                  <a:lnTo>
                    <a:pt x="9049" y="3498"/>
                  </a:lnTo>
                  <a:lnTo>
                    <a:pt x="8840" y="3346"/>
                  </a:lnTo>
                  <a:lnTo>
                    <a:pt x="8555" y="3175"/>
                  </a:lnTo>
                  <a:lnTo>
                    <a:pt x="8231" y="3023"/>
                  </a:lnTo>
                  <a:lnTo>
                    <a:pt x="7832" y="2871"/>
                  </a:lnTo>
                  <a:lnTo>
                    <a:pt x="7357" y="2738"/>
                  </a:lnTo>
                  <a:lnTo>
                    <a:pt x="6806" y="2624"/>
                  </a:lnTo>
                  <a:lnTo>
                    <a:pt x="6654" y="2586"/>
                  </a:lnTo>
                  <a:lnTo>
                    <a:pt x="6540" y="2491"/>
                  </a:lnTo>
                  <a:lnTo>
                    <a:pt x="6445" y="2377"/>
                  </a:lnTo>
                  <a:lnTo>
                    <a:pt x="6369" y="2244"/>
                  </a:lnTo>
                  <a:lnTo>
                    <a:pt x="6312" y="2092"/>
                  </a:lnTo>
                  <a:lnTo>
                    <a:pt x="6274" y="1921"/>
                  </a:lnTo>
                  <a:lnTo>
                    <a:pt x="6255" y="1750"/>
                  </a:lnTo>
                  <a:lnTo>
                    <a:pt x="6236" y="1579"/>
                  </a:lnTo>
                  <a:lnTo>
                    <a:pt x="6236" y="1217"/>
                  </a:lnTo>
                  <a:lnTo>
                    <a:pt x="6274" y="913"/>
                  </a:lnTo>
                  <a:lnTo>
                    <a:pt x="6312" y="628"/>
                  </a:lnTo>
                  <a:lnTo>
                    <a:pt x="1693" y="1"/>
                  </a:lnTo>
                  <a:close/>
                </a:path>
              </a:pathLst>
            </a:custGeom>
            <a:gradFill>
              <a:gsLst>
                <a:gs pos="0">
                  <a:srgbClr val="34629B"/>
                </a:gs>
                <a:gs pos="100000">
                  <a:srgbClr val="16243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2741700" y="952825"/>
              <a:ext cx="797925" cy="944275"/>
            </a:xfrm>
            <a:custGeom>
              <a:avLst/>
              <a:gdLst/>
              <a:ahLst/>
              <a:cxnLst/>
              <a:rect l="l" t="t" r="r" b="b"/>
              <a:pathLst>
                <a:path w="31917" h="37771" extrusionOk="0">
                  <a:moveTo>
                    <a:pt x="8707" y="1"/>
                  </a:moveTo>
                  <a:lnTo>
                    <a:pt x="1" y="37771"/>
                  </a:lnTo>
                  <a:lnTo>
                    <a:pt x="7148" y="37771"/>
                  </a:lnTo>
                  <a:lnTo>
                    <a:pt x="15493" y="8517"/>
                  </a:lnTo>
                  <a:lnTo>
                    <a:pt x="16348" y="8422"/>
                  </a:lnTo>
                  <a:lnTo>
                    <a:pt x="17356" y="9334"/>
                  </a:lnTo>
                  <a:lnTo>
                    <a:pt x="19732" y="11501"/>
                  </a:lnTo>
                  <a:lnTo>
                    <a:pt x="21157" y="12813"/>
                  </a:lnTo>
                  <a:lnTo>
                    <a:pt x="22564" y="14124"/>
                  </a:lnTo>
                  <a:lnTo>
                    <a:pt x="23857" y="15341"/>
                  </a:lnTo>
                  <a:lnTo>
                    <a:pt x="24883" y="16367"/>
                  </a:lnTo>
                  <a:lnTo>
                    <a:pt x="24598" y="17280"/>
                  </a:lnTo>
                  <a:lnTo>
                    <a:pt x="24294" y="18344"/>
                  </a:lnTo>
                  <a:lnTo>
                    <a:pt x="23990" y="19523"/>
                  </a:lnTo>
                  <a:lnTo>
                    <a:pt x="23704" y="20777"/>
                  </a:lnTo>
                  <a:lnTo>
                    <a:pt x="23400" y="22089"/>
                  </a:lnTo>
                  <a:lnTo>
                    <a:pt x="23134" y="23419"/>
                  </a:lnTo>
                  <a:lnTo>
                    <a:pt x="22602" y="26081"/>
                  </a:lnTo>
                  <a:lnTo>
                    <a:pt x="22165" y="28533"/>
                  </a:lnTo>
                  <a:lnTo>
                    <a:pt x="21804" y="30548"/>
                  </a:lnTo>
                  <a:lnTo>
                    <a:pt x="21500" y="32410"/>
                  </a:lnTo>
                  <a:lnTo>
                    <a:pt x="28191" y="32581"/>
                  </a:lnTo>
                  <a:lnTo>
                    <a:pt x="28647" y="30757"/>
                  </a:lnTo>
                  <a:lnTo>
                    <a:pt x="29122" y="28761"/>
                  </a:lnTo>
                  <a:lnTo>
                    <a:pt x="29711" y="26271"/>
                  </a:lnTo>
                  <a:lnTo>
                    <a:pt x="30319" y="23514"/>
                  </a:lnTo>
                  <a:lnTo>
                    <a:pt x="30928" y="20663"/>
                  </a:lnTo>
                  <a:lnTo>
                    <a:pt x="31213" y="19275"/>
                  </a:lnTo>
                  <a:lnTo>
                    <a:pt x="31460" y="17926"/>
                  </a:lnTo>
                  <a:lnTo>
                    <a:pt x="31688" y="16652"/>
                  </a:lnTo>
                  <a:lnTo>
                    <a:pt x="31878" y="15455"/>
                  </a:lnTo>
                  <a:lnTo>
                    <a:pt x="31916" y="15208"/>
                  </a:lnTo>
                  <a:lnTo>
                    <a:pt x="31916" y="14961"/>
                  </a:lnTo>
                  <a:lnTo>
                    <a:pt x="31897" y="14694"/>
                  </a:lnTo>
                  <a:lnTo>
                    <a:pt x="31859" y="14447"/>
                  </a:lnTo>
                  <a:lnTo>
                    <a:pt x="31802" y="14200"/>
                  </a:lnTo>
                  <a:lnTo>
                    <a:pt x="31726" y="13972"/>
                  </a:lnTo>
                  <a:lnTo>
                    <a:pt x="31612" y="13744"/>
                  </a:lnTo>
                  <a:lnTo>
                    <a:pt x="31498" y="13516"/>
                  </a:lnTo>
                  <a:lnTo>
                    <a:pt x="31175" y="13022"/>
                  </a:lnTo>
                  <a:lnTo>
                    <a:pt x="30852" y="12527"/>
                  </a:lnTo>
                  <a:lnTo>
                    <a:pt x="30491" y="12014"/>
                  </a:lnTo>
                  <a:lnTo>
                    <a:pt x="30110" y="11501"/>
                  </a:lnTo>
                  <a:lnTo>
                    <a:pt x="29312" y="10437"/>
                  </a:lnTo>
                  <a:lnTo>
                    <a:pt x="28457" y="9372"/>
                  </a:lnTo>
                  <a:lnTo>
                    <a:pt x="27544" y="8327"/>
                  </a:lnTo>
                  <a:lnTo>
                    <a:pt x="26632" y="7281"/>
                  </a:lnTo>
                  <a:lnTo>
                    <a:pt x="25719" y="6274"/>
                  </a:lnTo>
                  <a:lnTo>
                    <a:pt x="24826" y="5304"/>
                  </a:lnTo>
                  <a:lnTo>
                    <a:pt x="23971" y="4392"/>
                  </a:lnTo>
                  <a:lnTo>
                    <a:pt x="23172" y="3574"/>
                  </a:lnTo>
                  <a:lnTo>
                    <a:pt x="21804" y="2187"/>
                  </a:lnTo>
                  <a:lnTo>
                    <a:pt x="20872" y="1274"/>
                  </a:lnTo>
                  <a:lnTo>
                    <a:pt x="20549" y="951"/>
                  </a:lnTo>
                  <a:lnTo>
                    <a:pt x="8707" y="1"/>
                  </a:lnTo>
                  <a:close/>
                </a:path>
              </a:pathLst>
            </a:custGeom>
            <a:gradFill>
              <a:gsLst>
                <a:gs pos="0">
                  <a:srgbClr val="34629B"/>
                </a:gs>
                <a:gs pos="100000">
                  <a:srgbClr val="16243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3116650" y="1040275"/>
              <a:ext cx="22350" cy="81275"/>
            </a:xfrm>
            <a:custGeom>
              <a:avLst/>
              <a:gdLst/>
              <a:ahLst/>
              <a:cxnLst/>
              <a:rect l="l" t="t" r="r" b="b"/>
              <a:pathLst>
                <a:path w="894" h="3251" extrusionOk="0">
                  <a:moveTo>
                    <a:pt x="58" y="0"/>
                  </a:moveTo>
                  <a:lnTo>
                    <a:pt x="20" y="19"/>
                  </a:lnTo>
                  <a:lnTo>
                    <a:pt x="1" y="76"/>
                  </a:lnTo>
                  <a:lnTo>
                    <a:pt x="1" y="3194"/>
                  </a:lnTo>
                  <a:lnTo>
                    <a:pt x="1" y="3232"/>
                  </a:lnTo>
                  <a:lnTo>
                    <a:pt x="20" y="3251"/>
                  </a:lnTo>
                  <a:lnTo>
                    <a:pt x="77" y="3251"/>
                  </a:lnTo>
                  <a:lnTo>
                    <a:pt x="856" y="3080"/>
                  </a:lnTo>
                  <a:lnTo>
                    <a:pt x="894" y="3061"/>
                  </a:lnTo>
                  <a:lnTo>
                    <a:pt x="894" y="3023"/>
                  </a:lnTo>
                  <a:lnTo>
                    <a:pt x="875" y="2985"/>
                  </a:lnTo>
                  <a:lnTo>
                    <a:pt x="837" y="2966"/>
                  </a:lnTo>
                  <a:lnTo>
                    <a:pt x="115" y="3137"/>
                  </a:lnTo>
                  <a:lnTo>
                    <a:pt x="115" y="76"/>
                  </a:lnTo>
                  <a:lnTo>
                    <a:pt x="96" y="1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2936075" y="1031725"/>
              <a:ext cx="85550" cy="59425"/>
            </a:xfrm>
            <a:custGeom>
              <a:avLst/>
              <a:gdLst/>
              <a:ahLst/>
              <a:cxnLst/>
              <a:rect l="l" t="t" r="r" b="b"/>
              <a:pathLst>
                <a:path w="3422" h="2377" extrusionOk="0">
                  <a:moveTo>
                    <a:pt x="3365" y="0"/>
                  </a:moveTo>
                  <a:lnTo>
                    <a:pt x="3327" y="19"/>
                  </a:lnTo>
                  <a:lnTo>
                    <a:pt x="3308" y="57"/>
                  </a:lnTo>
                  <a:lnTo>
                    <a:pt x="3270" y="228"/>
                  </a:lnTo>
                  <a:lnTo>
                    <a:pt x="3232" y="399"/>
                  </a:lnTo>
                  <a:lnTo>
                    <a:pt x="3175" y="551"/>
                  </a:lnTo>
                  <a:lnTo>
                    <a:pt x="3099" y="704"/>
                  </a:lnTo>
                  <a:lnTo>
                    <a:pt x="3004" y="837"/>
                  </a:lnTo>
                  <a:lnTo>
                    <a:pt x="2909" y="970"/>
                  </a:lnTo>
                  <a:lnTo>
                    <a:pt x="2814" y="1103"/>
                  </a:lnTo>
                  <a:lnTo>
                    <a:pt x="2700" y="1217"/>
                  </a:lnTo>
                  <a:lnTo>
                    <a:pt x="2452" y="1426"/>
                  </a:lnTo>
                  <a:lnTo>
                    <a:pt x="2167" y="1597"/>
                  </a:lnTo>
                  <a:lnTo>
                    <a:pt x="1882" y="1749"/>
                  </a:lnTo>
                  <a:lnTo>
                    <a:pt x="1597" y="1882"/>
                  </a:lnTo>
                  <a:lnTo>
                    <a:pt x="1312" y="1996"/>
                  </a:lnTo>
                  <a:lnTo>
                    <a:pt x="1027" y="2072"/>
                  </a:lnTo>
                  <a:lnTo>
                    <a:pt x="533" y="2186"/>
                  </a:lnTo>
                  <a:lnTo>
                    <a:pt x="190" y="2243"/>
                  </a:lnTo>
                  <a:lnTo>
                    <a:pt x="57" y="2262"/>
                  </a:lnTo>
                  <a:lnTo>
                    <a:pt x="19" y="2281"/>
                  </a:lnTo>
                  <a:lnTo>
                    <a:pt x="0" y="2338"/>
                  </a:lnTo>
                  <a:lnTo>
                    <a:pt x="19" y="2376"/>
                  </a:lnTo>
                  <a:lnTo>
                    <a:pt x="57" y="2376"/>
                  </a:lnTo>
                  <a:lnTo>
                    <a:pt x="209" y="2357"/>
                  </a:lnTo>
                  <a:lnTo>
                    <a:pt x="571" y="2300"/>
                  </a:lnTo>
                  <a:lnTo>
                    <a:pt x="799" y="2262"/>
                  </a:lnTo>
                  <a:lnTo>
                    <a:pt x="1065" y="2186"/>
                  </a:lnTo>
                  <a:lnTo>
                    <a:pt x="1350" y="2091"/>
                  </a:lnTo>
                  <a:lnTo>
                    <a:pt x="1654" y="1977"/>
                  </a:lnTo>
                  <a:lnTo>
                    <a:pt x="1958" y="1844"/>
                  </a:lnTo>
                  <a:lnTo>
                    <a:pt x="2262" y="1692"/>
                  </a:lnTo>
                  <a:lnTo>
                    <a:pt x="2528" y="1502"/>
                  </a:lnTo>
                  <a:lnTo>
                    <a:pt x="2795" y="1293"/>
                  </a:lnTo>
                  <a:lnTo>
                    <a:pt x="2909" y="1160"/>
                  </a:lnTo>
                  <a:lnTo>
                    <a:pt x="3023" y="1027"/>
                  </a:lnTo>
                  <a:lnTo>
                    <a:pt x="3118" y="894"/>
                  </a:lnTo>
                  <a:lnTo>
                    <a:pt x="3213" y="742"/>
                  </a:lnTo>
                  <a:lnTo>
                    <a:pt x="3289" y="590"/>
                  </a:lnTo>
                  <a:lnTo>
                    <a:pt x="3346" y="437"/>
                  </a:lnTo>
                  <a:lnTo>
                    <a:pt x="3384" y="247"/>
                  </a:lnTo>
                  <a:lnTo>
                    <a:pt x="3422" y="76"/>
                  </a:lnTo>
                  <a:lnTo>
                    <a:pt x="3422" y="19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3225475" y="1018900"/>
              <a:ext cx="72725" cy="25675"/>
            </a:xfrm>
            <a:custGeom>
              <a:avLst/>
              <a:gdLst/>
              <a:ahLst/>
              <a:cxnLst/>
              <a:rect l="l" t="t" r="r" b="b"/>
              <a:pathLst>
                <a:path w="2909" h="1027" extrusionOk="0">
                  <a:moveTo>
                    <a:pt x="58" y="0"/>
                  </a:moveTo>
                  <a:lnTo>
                    <a:pt x="20" y="19"/>
                  </a:lnTo>
                  <a:lnTo>
                    <a:pt x="1" y="57"/>
                  </a:lnTo>
                  <a:lnTo>
                    <a:pt x="20" y="95"/>
                  </a:lnTo>
                  <a:lnTo>
                    <a:pt x="210" y="247"/>
                  </a:lnTo>
                  <a:lnTo>
                    <a:pt x="419" y="399"/>
                  </a:lnTo>
                  <a:lnTo>
                    <a:pt x="704" y="570"/>
                  </a:lnTo>
                  <a:lnTo>
                    <a:pt x="1046" y="722"/>
                  </a:lnTo>
                  <a:lnTo>
                    <a:pt x="1236" y="798"/>
                  </a:lnTo>
                  <a:lnTo>
                    <a:pt x="1445" y="874"/>
                  </a:lnTo>
                  <a:lnTo>
                    <a:pt x="1654" y="931"/>
                  </a:lnTo>
                  <a:lnTo>
                    <a:pt x="1882" y="988"/>
                  </a:lnTo>
                  <a:lnTo>
                    <a:pt x="2130" y="1007"/>
                  </a:lnTo>
                  <a:lnTo>
                    <a:pt x="2377" y="1026"/>
                  </a:lnTo>
                  <a:lnTo>
                    <a:pt x="2605" y="1007"/>
                  </a:lnTo>
                  <a:lnTo>
                    <a:pt x="2852" y="988"/>
                  </a:lnTo>
                  <a:lnTo>
                    <a:pt x="2890" y="950"/>
                  </a:lnTo>
                  <a:lnTo>
                    <a:pt x="2909" y="912"/>
                  </a:lnTo>
                  <a:lnTo>
                    <a:pt x="2871" y="874"/>
                  </a:lnTo>
                  <a:lnTo>
                    <a:pt x="2833" y="874"/>
                  </a:lnTo>
                  <a:lnTo>
                    <a:pt x="2548" y="893"/>
                  </a:lnTo>
                  <a:lnTo>
                    <a:pt x="2282" y="893"/>
                  </a:lnTo>
                  <a:lnTo>
                    <a:pt x="2015" y="874"/>
                  </a:lnTo>
                  <a:lnTo>
                    <a:pt x="1768" y="836"/>
                  </a:lnTo>
                  <a:lnTo>
                    <a:pt x="1521" y="779"/>
                  </a:lnTo>
                  <a:lnTo>
                    <a:pt x="1312" y="703"/>
                  </a:lnTo>
                  <a:lnTo>
                    <a:pt x="1084" y="627"/>
                  </a:lnTo>
                  <a:lnTo>
                    <a:pt x="894" y="532"/>
                  </a:lnTo>
                  <a:lnTo>
                    <a:pt x="571" y="361"/>
                  </a:lnTo>
                  <a:lnTo>
                    <a:pt x="324" y="190"/>
                  </a:lnTo>
                  <a:lnTo>
                    <a:pt x="96" y="1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2762150" y="1088275"/>
              <a:ext cx="192000" cy="803600"/>
            </a:xfrm>
            <a:custGeom>
              <a:avLst/>
              <a:gdLst/>
              <a:ahLst/>
              <a:cxnLst/>
              <a:rect l="l" t="t" r="r" b="b"/>
              <a:pathLst>
                <a:path w="7680" h="32144" extrusionOk="0">
                  <a:moveTo>
                    <a:pt x="7642" y="0"/>
                  </a:moveTo>
                  <a:lnTo>
                    <a:pt x="7604" y="19"/>
                  </a:lnTo>
                  <a:lnTo>
                    <a:pt x="7566" y="57"/>
                  </a:lnTo>
                  <a:lnTo>
                    <a:pt x="0" y="32068"/>
                  </a:lnTo>
                  <a:lnTo>
                    <a:pt x="0" y="32125"/>
                  </a:lnTo>
                  <a:lnTo>
                    <a:pt x="38" y="32144"/>
                  </a:lnTo>
                  <a:lnTo>
                    <a:pt x="57" y="32144"/>
                  </a:lnTo>
                  <a:lnTo>
                    <a:pt x="95" y="32125"/>
                  </a:lnTo>
                  <a:lnTo>
                    <a:pt x="114" y="32106"/>
                  </a:lnTo>
                  <a:lnTo>
                    <a:pt x="7680" y="76"/>
                  </a:lnTo>
                  <a:lnTo>
                    <a:pt x="7680" y="38"/>
                  </a:lnTo>
                  <a:lnTo>
                    <a:pt x="764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3177475" y="1147200"/>
              <a:ext cx="216250" cy="596900"/>
            </a:xfrm>
            <a:custGeom>
              <a:avLst/>
              <a:gdLst/>
              <a:ahLst/>
              <a:cxnLst/>
              <a:rect l="l" t="t" r="r" b="b"/>
              <a:pathLst>
                <a:path w="8650" h="23876" extrusionOk="0">
                  <a:moveTo>
                    <a:pt x="58" y="0"/>
                  </a:moveTo>
                  <a:lnTo>
                    <a:pt x="20" y="19"/>
                  </a:lnTo>
                  <a:lnTo>
                    <a:pt x="1" y="57"/>
                  </a:lnTo>
                  <a:lnTo>
                    <a:pt x="20" y="95"/>
                  </a:lnTo>
                  <a:lnTo>
                    <a:pt x="8536" y="8250"/>
                  </a:lnTo>
                  <a:lnTo>
                    <a:pt x="5133" y="23799"/>
                  </a:lnTo>
                  <a:lnTo>
                    <a:pt x="5152" y="23837"/>
                  </a:lnTo>
                  <a:lnTo>
                    <a:pt x="5190" y="23875"/>
                  </a:lnTo>
                  <a:lnTo>
                    <a:pt x="5228" y="23856"/>
                  </a:lnTo>
                  <a:lnTo>
                    <a:pt x="5247" y="23818"/>
                  </a:lnTo>
                  <a:lnTo>
                    <a:pt x="8650" y="8250"/>
                  </a:lnTo>
                  <a:lnTo>
                    <a:pt x="8650" y="8212"/>
                  </a:lnTo>
                  <a:lnTo>
                    <a:pt x="8631" y="8193"/>
                  </a:lnTo>
                  <a:lnTo>
                    <a:pt x="96" y="1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2947950" y="500425"/>
              <a:ext cx="411075" cy="512300"/>
            </a:xfrm>
            <a:custGeom>
              <a:avLst/>
              <a:gdLst/>
              <a:ahLst/>
              <a:cxnLst/>
              <a:rect l="l" t="t" r="r" b="b"/>
              <a:pathLst>
                <a:path w="16443" h="20492" extrusionOk="0">
                  <a:moveTo>
                    <a:pt x="13782" y="1"/>
                  </a:moveTo>
                  <a:lnTo>
                    <a:pt x="12584" y="20"/>
                  </a:lnTo>
                  <a:lnTo>
                    <a:pt x="11463" y="77"/>
                  </a:lnTo>
                  <a:lnTo>
                    <a:pt x="10379" y="153"/>
                  </a:lnTo>
                  <a:lnTo>
                    <a:pt x="9353" y="267"/>
                  </a:lnTo>
                  <a:lnTo>
                    <a:pt x="8383" y="381"/>
                  </a:lnTo>
                  <a:lnTo>
                    <a:pt x="7471" y="533"/>
                  </a:lnTo>
                  <a:lnTo>
                    <a:pt x="6597" y="685"/>
                  </a:lnTo>
                  <a:lnTo>
                    <a:pt x="5779" y="856"/>
                  </a:lnTo>
                  <a:lnTo>
                    <a:pt x="5019" y="1027"/>
                  </a:lnTo>
                  <a:lnTo>
                    <a:pt x="4297" y="1217"/>
                  </a:lnTo>
                  <a:lnTo>
                    <a:pt x="3612" y="1426"/>
                  </a:lnTo>
                  <a:lnTo>
                    <a:pt x="2985" y="1635"/>
                  </a:lnTo>
                  <a:lnTo>
                    <a:pt x="2396" y="1826"/>
                  </a:lnTo>
                  <a:lnTo>
                    <a:pt x="1863" y="2035"/>
                  </a:lnTo>
                  <a:lnTo>
                    <a:pt x="1749" y="2472"/>
                  </a:lnTo>
                  <a:lnTo>
                    <a:pt x="1483" y="3669"/>
                  </a:lnTo>
                  <a:lnTo>
                    <a:pt x="1293" y="4506"/>
                  </a:lnTo>
                  <a:lnTo>
                    <a:pt x="1103" y="5494"/>
                  </a:lnTo>
                  <a:lnTo>
                    <a:pt x="894" y="6597"/>
                  </a:lnTo>
                  <a:lnTo>
                    <a:pt x="685" y="7813"/>
                  </a:lnTo>
                  <a:lnTo>
                    <a:pt x="495" y="9125"/>
                  </a:lnTo>
                  <a:lnTo>
                    <a:pt x="324" y="10512"/>
                  </a:lnTo>
                  <a:lnTo>
                    <a:pt x="191" y="11957"/>
                  </a:lnTo>
                  <a:lnTo>
                    <a:pt x="77" y="13440"/>
                  </a:lnTo>
                  <a:lnTo>
                    <a:pt x="39" y="14200"/>
                  </a:lnTo>
                  <a:lnTo>
                    <a:pt x="20" y="14960"/>
                  </a:lnTo>
                  <a:lnTo>
                    <a:pt x="1" y="15721"/>
                  </a:lnTo>
                  <a:lnTo>
                    <a:pt x="20" y="16481"/>
                  </a:lnTo>
                  <a:lnTo>
                    <a:pt x="39" y="17222"/>
                  </a:lnTo>
                  <a:lnTo>
                    <a:pt x="77" y="17983"/>
                  </a:lnTo>
                  <a:lnTo>
                    <a:pt x="134" y="18724"/>
                  </a:lnTo>
                  <a:lnTo>
                    <a:pt x="210" y="19465"/>
                  </a:lnTo>
                  <a:lnTo>
                    <a:pt x="704" y="19618"/>
                  </a:lnTo>
                  <a:lnTo>
                    <a:pt x="1331" y="19770"/>
                  </a:lnTo>
                  <a:lnTo>
                    <a:pt x="2034" y="19903"/>
                  </a:lnTo>
                  <a:lnTo>
                    <a:pt x="2852" y="20055"/>
                  </a:lnTo>
                  <a:lnTo>
                    <a:pt x="3707" y="20188"/>
                  </a:lnTo>
                  <a:lnTo>
                    <a:pt x="4639" y="20302"/>
                  </a:lnTo>
                  <a:lnTo>
                    <a:pt x="5589" y="20378"/>
                  </a:lnTo>
                  <a:lnTo>
                    <a:pt x="6559" y="20454"/>
                  </a:lnTo>
                  <a:lnTo>
                    <a:pt x="7528" y="20492"/>
                  </a:lnTo>
                  <a:lnTo>
                    <a:pt x="8497" y="20492"/>
                  </a:lnTo>
                  <a:lnTo>
                    <a:pt x="8973" y="20473"/>
                  </a:lnTo>
                  <a:lnTo>
                    <a:pt x="9429" y="20454"/>
                  </a:lnTo>
                  <a:lnTo>
                    <a:pt x="9885" y="20416"/>
                  </a:lnTo>
                  <a:lnTo>
                    <a:pt x="10322" y="20359"/>
                  </a:lnTo>
                  <a:lnTo>
                    <a:pt x="10740" y="20302"/>
                  </a:lnTo>
                  <a:lnTo>
                    <a:pt x="11140" y="20226"/>
                  </a:lnTo>
                  <a:lnTo>
                    <a:pt x="11520" y="20150"/>
                  </a:lnTo>
                  <a:lnTo>
                    <a:pt x="11881" y="20036"/>
                  </a:lnTo>
                  <a:lnTo>
                    <a:pt x="12223" y="19922"/>
                  </a:lnTo>
                  <a:lnTo>
                    <a:pt x="12527" y="19789"/>
                  </a:lnTo>
                  <a:lnTo>
                    <a:pt x="12812" y="19637"/>
                  </a:lnTo>
                  <a:lnTo>
                    <a:pt x="13078" y="19465"/>
                  </a:lnTo>
                  <a:lnTo>
                    <a:pt x="13535" y="18458"/>
                  </a:lnTo>
                  <a:lnTo>
                    <a:pt x="13972" y="17413"/>
                  </a:lnTo>
                  <a:lnTo>
                    <a:pt x="14371" y="16348"/>
                  </a:lnTo>
                  <a:lnTo>
                    <a:pt x="14751" y="15246"/>
                  </a:lnTo>
                  <a:lnTo>
                    <a:pt x="15074" y="14124"/>
                  </a:lnTo>
                  <a:lnTo>
                    <a:pt x="15378" y="12965"/>
                  </a:lnTo>
                  <a:lnTo>
                    <a:pt x="15645" y="11786"/>
                  </a:lnTo>
                  <a:lnTo>
                    <a:pt x="15873" y="10588"/>
                  </a:lnTo>
                  <a:lnTo>
                    <a:pt x="16063" y="9353"/>
                  </a:lnTo>
                  <a:lnTo>
                    <a:pt x="16215" y="8098"/>
                  </a:lnTo>
                  <a:lnTo>
                    <a:pt x="16329" y="6806"/>
                  </a:lnTo>
                  <a:lnTo>
                    <a:pt x="16405" y="5494"/>
                  </a:lnTo>
                  <a:lnTo>
                    <a:pt x="16443" y="4164"/>
                  </a:lnTo>
                  <a:lnTo>
                    <a:pt x="16443" y="2814"/>
                  </a:lnTo>
                  <a:lnTo>
                    <a:pt x="16405" y="1426"/>
                  </a:lnTo>
                  <a:lnTo>
                    <a:pt x="16329" y="20"/>
                  </a:lnTo>
                  <a:lnTo>
                    <a:pt x="1501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3086725" y="482850"/>
              <a:ext cx="182025" cy="68450"/>
            </a:xfrm>
            <a:custGeom>
              <a:avLst/>
              <a:gdLst/>
              <a:ahLst/>
              <a:cxnLst/>
              <a:rect l="l" t="t" r="r" b="b"/>
              <a:pathLst>
                <a:path w="7281" h="2738" extrusionOk="0">
                  <a:moveTo>
                    <a:pt x="1521" y="0"/>
                  </a:moveTo>
                  <a:lnTo>
                    <a:pt x="0" y="1464"/>
                  </a:lnTo>
                  <a:lnTo>
                    <a:pt x="399" y="1654"/>
                  </a:lnTo>
                  <a:lnTo>
                    <a:pt x="855" y="1863"/>
                  </a:lnTo>
                  <a:lnTo>
                    <a:pt x="1426" y="2091"/>
                  </a:lnTo>
                  <a:lnTo>
                    <a:pt x="2053" y="2319"/>
                  </a:lnTo>
                  <a:lnTo>
                    <a:pt x="2718" y="2529"/>
                  </a:lnTo>
                  <a:lnTo>
                    <a:pt x="3041" y="2624"/>
                  </a:lnTo>
                  <a:lnTo>
                    <a:pt x="3365" y="2681"/>
                  </a:lnTo>
                  <a:lnTo>
                    <a:pt x="3669" y="2719"/>
                  </a:lnTo>
                  <a:lnTo>
                    <a:pt x="3954" y="2738"/>
                  </a:lnTo>
                  <a:lnTo>
                    <a:pt x="4220" y="2738"/>
                  </a:lnTo>
                  <a:lnTo>
                    <a:pt x="4486" y="2681"/>
                  </a:lnTo>
                  <a:lnTo>
                    <a:pt x="4752" y="2586"/>
                  </a:lnTo>
                  <a:lnTo>
                    <a:pt x="5037" y="2472"/>
                  </a:lnTo>
                  <a:lnTo>
                    <a:pt x="5322" y="2338"/>
                  </a:lnTo>
                  <a:lnTo>
                    <a:pt x="5589" y="2186"/>
                  </a:lnTo>
                  <a:lnTo>
                    <a:pt x="5855" y="2034"/>
                  </a:lnTo>
                  <a:lnTo>
                    <a:pt x="6121" y="1863"/>
                  </a:lnTo>
                  <a:lnTo>
                    <a:pt x="6577" y="1540"/>
                  </a:lnTo>
                  <a:lnTo>
                    <a:pt x="6938" y="1236"/>
                  </a:lnTo>
                  <a:lnTo>
                    <a:pt x="7280" y="951"/>
                  </a:lnTo>
                  <a:lnTo>
                    <a:pt x="7166" y="875"/>
                  </a:lnTo>
                  <a:lnTo>
                    <a:pt x="7033" y="780"/>
                  </a:lnTo>
                  <a:lnTo>
                    <a:pt x="6843" y="666"/>
                  </a:lnTo>
                  <a:lnTo>
                    <a:pt x="6596" y="514"/>
                  </a:lnTo>
                  <a:lnTo>
                    <a:pt x="6292" y="362"/>
                  </a:lnTo>
                  <a:lnTo>
                    <a:pt x="5912" y="209"/>
                  </a:lnTo>
                  <a:lnTo>
                    <a:pt x="5475" y="57"/>
                  </a:lnTo>
                  <a:lnTo>
                    <a:pt x="5075" y="248"/>
                  </a:lnTo>
                  <a:lnTo>
                    <a:pt x="4676" y="381"/>
                  </a:lnTo>
                  <a:lnTo>
                    <a:pt x="4296" y="476"/>
                  </a:lnTo>
                  <a:lnTo>
                    <a:pt x="3935" y="533"/>
                  </a:lnTo>
                  <a:lnTo>
                    <a:pt x="3593" y="552"/>
                  </a:lnTo>
                  <a:lnTo>
                    <a:pt x="3270" y="552"/>
                  </a:lnTo>
                  <a:lnTo>
                    <a:pt x="2965" y="514"/>
                  </a:lnTo>
                  <a:lnTo>
                    <a:pt x="2680" y="457"/>
                  </a:lnTo>
                  <a:lnTo>
                    <a:pt x="2433" y="400"/>
                  </a:lnTo>
                  <a:lnTo>
                    <a:pt x="2205" y="324"/>
                  </a:lnTo>
                  <a:lnTo>
                    <a:pt x="1996" y="248"/>
                  </a:lnTo>
                  <a:lnTo>
                    <a:pt x="1825" y="171"/>
                  </a:lnTo>
                  <a:lnTo>
                    <a:pt x="1597" y="38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3148025" y="553175"/>
              <a:ext cx="64650" cy="367375"/>
            </a:xfrm>
            <a:custGeom>
              <a:avLst/>
              <a:gdLst/>
              <a:ahLst/>
              <a:cxnLst/>
              <a:rect l="l" t="t" r="r" b="b"/>
              <a:pathLst>
                <a:path w="2586" h="14695" extrusionOk="0">
                  <a:moveTo>
                    <a:pt x="1863" y="1"/>
                  </a:moveTo>
                  <a:lnTo>
                    <a:pt x="989" y="58"/>
                  </a:lnTo>
                  <a:lnTo>
                    <a:pt x="932" y="1692"/>
                  </a:lnTo>
                  <a:lnTo>
                    <a:pt x="856" y="3403"/>
                  </a:lnTo>
                  <a:lnTo>
                    <a:pt x="761" y="5475"/>
                  </a:lnTo>
                  <a:lnTo>
                    <a:pt x="627" y="7661"/>
                  </a:lnTo>
                  <a:lnTo>
                    <a:pt x="532" y="8745"/>
                  </a:lnTo>
                  <a:lnTo>
                    <a:pt x="456" y="9790"/>
                  </a:lnTo>
                  <a:lnTo>
                    <a:pt x="342" y="10759"/>
                  </a:lnTo>
                  <a:lnTo>
                    <a:pt x="247" y="11634"/>
                  </a:lnTo>
                  <a:lnTo>
                    <a:pt x="114" y="12375"/>
                  </a:lnTo>
                  <a:lnTo>
                    <a:pt x="0" y="12983"/>
                  </a:lnTo>
                  <a:lnTo>
                    <a:pt x="133" y="13288"/>
                  </a:lnTo>
                  <a:lnTo>
                    <a:pt x="285" y="13592"/>
                  </a:lnTo>
                  <a:lnTo>
                    <a:pt x="475" y="13877"/>
                  </a:lnTo>
                  <a:lnTo>
                    <a:pt x="646" y="14143"/>
                  </a:lnTo>
                  <a:lnTo>
                    <a:pt x="932" y="14542"/>
                  </a:lnTo>
                  <a:lnTo>
                    <a:pt x="1065" y="14694"/>
                  </a:lnTo>
                  <a:lnTo>
                    <a:pt x="1597" y="14105"/>
                  </a:lnTo>
                  <a:lnTo>
                    <a:pt x="2091" y="13554"/>
                  </a:lnTo>
                  <a:lnTo>
                    <a:pt x="2585" y="12983"/>
                  </a:lnTo>
                  <a:lnTo>
                    <a:pt x="2566" y="12242"/>
                  </a:lnTo>
                  <a:lnTo>
                    <a:pt x="2547" y="11387"/>
                  </a:lnTo>
                  <a:lnTo>
                    <a:pt x="2471" y="9429"/>
                  </a:lnTo>
                  <a:lnTo>
                    <a:pt x="2357" y="7281"/>
                  </a:lnTo>
                  <a:lnTo>
                    <a:pt x="2224" y="5133"/>
                  </a:lnTo>
                  <a:lnTo>
                    <a:pt x="1977" y="1521"/>
                  </a:lnTo>
                  <a:lnTo>
                    <a:pt x="1863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6"/>
            <p:cNvSpPr/>
            <p:nvPr/>
          </p:nvSpPr>
          <p:spPr>
            <a:xfrm>
              <a:off x="3162750" y="524200"/>
              <a:ext cx="44700" cy="30425"/>
            </a:xfrm>
            <a:custGeom>
              <a:avLst/>
              <a:gdLst/>
              <a:ahLst/>
              <a:cxnLst/>
              <a:rect l="l" t="t" r="r" b="b"/>
              <a:pathLst>
                <a:path w="1788" h="1217" extrusionOk="0">
                  <a:moveTo>
                    <a:pt x="856" y="0"/>
                  </a:moveTo>
                  <a:lnTo>
                    <a:pt x="742" y="19"/>
                  </a:lnTo>
                  <a:lnTo>
                    <a:pt x="647" y="19"/>
                  </a:lnTo>
                  <a:lnTo>
                    <a:pt x="476" y="76"/>
                  </a:lnTo>
                  <a:lnTo>
                    <a:pt x="343" y="171"/>
                  </a:lnTo>
                  <a:lnTo>
                    <a:pt x="210" y="266"/>
                  </a:lnTo>
                  <a:lnTo>
                    <a:pt x="114" y="380"/>
                  </a:lnTo>
                  <a:lnTo>
                    <a:pt x="38" y="456"/>
                  </a:lnTo>
                  <a:lnTo>
                    <a:pt x="0" y="551"/>
                  </a:lnTo>
                  <a:lnTo>
                    <a:pt x="400" y="1217"/>
                  </a:lnTo>
                  <a:lnTo>
                    <a:pt x="1274" y="1160"/>
                  </a:lnTo>
                  <a:lnTo>
                    <a:pt x="1787" y="608"/>
                  </a:lnTo>
                  <a:lnTo>
                    <a:pt x="1730" y="513"/>
                  </a:lnTo>
                  <a:lnTo>
                    <a:pt x="1654" y="418"/>
                  </a:lnTo>
                  <a:lnTo>
                    <a:pt x="1559" y="304"/>
                  </a:lnTo>
                  <a:lnTo>
                    <a:pt x="1426" y="209"/>
                  </a:lnTo>
                  <a:lnTo>
                    <a:pt x="1274" y="114"/>
                  </a:lnTo>
                  <a:lnTo>
                    <a:pt x="1084" y="38"/>
                  </a:lnTo>
                  <a:lnTo>
                    <a:pt x="970" y="19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3124250" y="510875"/>
              <a:ext cx="123100" cy="39000"/>
            </a:xfrm>
            <a:custGeom>
              <a:avLst/>
              <a:gdLst/>
              <a:ahLst/>
              <a:cxnLst/>
              <a:rect l="l" t="t" r="r" b="b"/>
              <a:pathLst>
                <a:path w="4924" h="1560" extrusionOk="0">
                  <a:moveTo>
                    <a:pt x="2320" y="1"/>
                  </a:moveTo>
                  <a:lnTo>
                    <a:pt x="2282" y="20"/>
                  </a:lnTo>
                  <a:lnTo>
                    <a:pt x="1312" y="1274"/>
                  </a:lnTo>
                  <a:lnTo>
                    <a:pt x="77" y="818"/>
                  </a:lnTo>
                  <a:lnTo>
                    <a:pt x="39" y="818"/>
                  </a:lnTo>
                  <a:lnTo>
                    <a:pt x="1" y="856"/>
                  </a:lnTo>
                  <a:lnTo>
                    <a:pt x="1" y="894"/>
                  </a:lnTo>
                  <a:lnTo>
                    <a:pt x="39" y="932"/>
                  </a:lnTo>
                  <a:lnTo>
                    <a:pt x="1312" y="1389"/>
                  </a:lnTo>
                  <a:lnTo>
                    <a:pt x="1350" y="1389"/>
                  </a:lnTo>
                  <a:lnTo>
                    <a:pt x="1388" y="1370"/>
                  </a:lnTo>
                  <a:lnTo>
                    <a:pt x="2339" y="134"/>
                  </a:lnTo>
                  <a:lnTo>
                    <a:pt x="3574" y="1541"/>
                  </a:lnTo>
                  <a:lnTo>
                    <a:pt x="3612" y="1560"/>
                  </a:lnTo>
                  <a:lnTo>
                    <a:pt x="3650" y="1541"/>
                  </a:lnTo>
                  <a:lnTo>
                    <a:pt x="4202" y="1236"/>
                  </a:lnTo>
                  <a:lnTo>
                    <a:pt x="4601" y="970"/>
                  </a:lnTo>
                  <a:lnTo>
                    <a:pt x="4772" y="856"/>
                  </a:lnTo>
                  <a:lnTo>
                    <a:pt x="4905" y="761"/>
                  </a:lnTo>
                  <a:lnTo>
                    <a:pt x="4924" y="723"/>
                  </a:lnTo>
                  <a:lnTo>
                    <a:pt x="4905" y="685"/>
                  </a:lnTo>
                  <a:lnTo>
                    <a:pt x="4867" y="666"/>
                  </a:lnTo>
                  <a:lnTo>
                    <a:pt x="4829" y="685"/>
                  </a:lnTo>
                  <a:lnTo>
                    <a:pt x="4582" y="856"/>
                  </a:lnTo>
                  <a:lnTo>
                    <a:pt x="4221" y="1084"/>
                  </a:lnTo>
                  <a:lnTo>
                    <a:pt x="3631" y="1427"/>
                  </a:lnTo>
                  <a:lnTo>
                    <a:pt x="2377" y="20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3343800" y="595475"/>
              <a:ext cx="14275" cy="63700"/>
            </a:xfrm>
            <a:custGeom>
              <a:avLst/>
              <a:gdLst/>
              <a:ahLst/>
              <a:cxnLst/>
              <a:rect l="l" t="t" r="r" b="b"/>
              <a:pathLst>
                <a:path w="571" h="2548" extrusionOk="0">
                  <a:moveTo>
                    <a:pt x="20" y="0"/>
                  </a:moveTo>
                  <a:lnTo>
                    <a:pt x="1" y="38"/>
                  </a:lnTo>
                  <a:lnTo>
                    <a:pt x="1" y="76"/>
                  </a:lnTo>
                  <a:lnTo>
                    <a:pt x="77" y="286"/>
                  </a:lnTo>
                  <a:lnTo>
                    <a:pt x="153" y="514"/>
                  </a:lnTo>
                  <a:lnTo>
                    <a:pt x="229" y="818"/>
                  </a:lnTo>
                  <a:lnTo>
                    <a:pt x="324" y="1179"/>
                  </a:lnTo>
                  <a:lnTo>
                    <a:pt x="381" y="1597"/>
                  </a:lnTo>
                  <a:lnTo>
                    <a:pt x="438" y="2034"/>
                  </a:lnTo>
                  <a:lnTo>
                    <a:pt x="457" y="2491"/>
                  </a:lnTo>
                  <a:lnTo>
                    <a:pt x="476" y="2529"/>
                  </a:lnTo>
                  <a:lnTo>
                    <a:pt x="514" y="2548"/>
                  </a:lnTo>
                  <a:lnTo>
                    <a:pt x="552" y="2529"/>
                  </a:lnTo>
                  <a:lnTo>
                    <a:pt x="571" y="2491"/>
                  </a:lnTo>
                  <a:lnTo>
                    <a:pt x="552" y="2034"/>
                  </a:lnTo>
                  <a:lnTo>
                    <a:pt x="495" y="1578"/>
                  </a:lnTo>
                  <a:lnTo>
                    <a:pt x="419" y="1160"/>
                  </a:lnTo>
                  <a:lnTo>
                    <a:pt x="343" y="799"/>
                  </a:lnTo>
                  <a:lnTo>
                    <a:pt x="248" y="495"/>
                  </a:lnTo>
                  <a:lnTo>
                    <a:pt x="172" y="248"/>
                  </a:lnTo>
                  <a:lnTo>
                    <a:pt x="96" y="3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2535950" y="557450"/>
              <a:ext cx="452425" cy="307025"/>
            </a:xfrm>
            <a:custGeom>
              <a:avLst/>
              <a:gdLst/>
              <a:ahLst/>
              <a:cxnLst/>
              <a:rect l="l" t="t" r="r" b="b"/>
              <a:pathLst>
                <a:path w="18097" h="12281" extrusionOk="0">
                  <a:moveTo>
                    <a:pt x="18020" y="1"/>
                  </a:moveTo>
                  <a:lnTo>
                    <a:pt x="16918" y="742"/>
                  </a:lnTo>
                  <a:lnTo>
                    <a:pt x="14371" y="2453"/>
                  </a:lnTo>
                  <a:lnTo>
                    <a:pt x="12869" y="3441"/>
                  </a:lnTo>
                  <a:lnTo>
                    <a:pt x="11443" y="4373"/>
                  </a:lnTo>
                  <a:lnTo>
                    <a:pt x="10170" y="5171"/>
                  </a:lnTo>
                  <a:lnTo>
                    <a:pt x="9657" y="5494"/>
                  </a:lnTo>
                  <a:lnTo>
                    <a:pt x="9238" y="5722"/>
                  </a:lnTo>
                  <a:lnTo>
                    <a:pt x="8820" y="5950"/>
                  </a:lnTo>
                  <a:lnTo>
                    <a:pt x="8288" y="6179"/>
                  </a:lnTo>
                  <a:lnTo>
                    <a:pt x="7661" y="6445"/>
                  </a:lnTo>
                  <a:lnTo>
                    <a:pt x="6976" y="6711"/>
                  </a:lnTo>
                  <a:lnTo>
                    <a:pt x="5456" y="7262"/>
                  </a:lnTo>
                  <a:lnTo>
                    <a:pt x="3897" y="7794"/>
                  </a:lnTo>
                  <a:lnTo>
                    <a:pt x="2414" y="8288"/>
                  </a:lnTo>
                  <a:lnTo>
                    <a:pt x="1179" y="8669"/>
                  </a:lnTo>
                  <a:lnTo>
                    <a:pt x="0" y="9030"/>
                  </a:lnTo>
                  <a:lnTo>
                    <a:pt x="837" y="12280"/>
                  </a:lnTo>
                  <a:lnTo>
                    <a:pt x="2053" y="12014"/>
                  </a:lnTo>
                  <a:lnTo>
                    <a:pt x="3365" y="11729"/>
                  </a:lnTo>
                  <a:lnTo>
                    <a:pt x="4942" y="11368"/>
                  </a:lnTo>
                  <a:lnTo>
                    <a:pt x="6615" y="10950"/>
                  </a:lnTo>
                  <a:lnTo>
                    <a:pt x="8269" y="10512"/>
                  </a:lnTo>
                  <a:lnTo>
                    <a:pt x="9029" y="10284"/>
                  </a:lnTo>
                  <a:lnTo>
                    <a:pt x="9733" y="10075"/>
                  </a:lnTo>
                  <a:lnTo>
                    <a:pt x="10360" y="9866"/>
                  </a:lnTo>
                  <a:lnTo>
                    <a:pt x="10873" y="9676"/>
                  </a:lnTo>
                  <a:lnTo>
                    <a:pt x="11652" y="9334"/>
                  </a:lnTo>
                  <a:lnTo>
                    <a:pt x="12698" y="8840"/>
                  </a:lnTo>
                  <a:lnTo>
                    <a:pt x="15112" y="7661"/>
                  </a:lnTo>
                  <a:lnTo>
                    <a:pt x="17203" y="6616"/>
                  </a:lnTo>
                  <a:lnTo>
                    <a:pt x="18096" y="6179"/>
                  </a:lnTo>
                  <a:lnTo>
                    <a:pt x="18020" y="1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2384350" y="761800"/>
              <a:ext cx="182975" cy="148300"/>
            </a:xfrm>
            <a:custGeom>
              <a:avLst/>
              <a:gdLst/>
              <a:ahLst/>
              <a:cxnLst/>
              <a:rect l="l" t="t" r="r" b="b"/>
              <a:pathLst>
                <a:path w="7319" h="5932" extrusionOk="0">
                  <a:moveTo>
                    <a:pt x="2833" y="0"/>
                  </a:moveTo>
                  <a:lnTo>
                    <a:pt x="2719" y="19"/>
                  </a:lnTo>
                  <a:lnTo>
                    <a:pt x="2624" y="57"/>
                  </a:lnTo>
                  <a:lnTo>
                    <a:pt x="2548" y="133"/>
                  </a:lnTo>
                  <a:lnTo>
                    <a:pt x="2472" y="248"/>
                  </a:lnTo>
                  <a:lnTo>
                    <a:pt x="2396" y="400"/>
                  </a:lnTo>
                  <a:lnTo>
                    <a:pt x="2377" y="476"/>
                  </a:lnTo>
                  <a:lnTo>
                    <a:pt x="2396" y="571"/>
                  </a:lnTo>
                  <a:lnTo>
                    <a:pt x="2472" y="666"/>
                  </a:lnTo>
                  <a:lnTo>
                    <a:pt x="2548" y="761"/>
                  </a:lnTo>
                  <a:lnTo>
                    <a:pt x="2662" y="856"/>
                  </a:lnTo>
                  <a:lnTo>
                    <a:pt x="2795" y="932"/>
                  </a:lnTo>
                  <a:lnTo>
                    <a:pt x="3099" y="1103"/>
                  </a:lnTo>
                  <a:lnTo>
                    <a:pt x="3403" y="1236"/>
                  </a:lnTo>
                  <a:lnTo>
                    <a:pt x="3688" y="1350"/>
                  </a:lnTo>
                  <a:lnTo>
                    <a:pt x="3954" y="1445"/>
                  </a:lnTo>
                  <a:lnTo>
                    <a:pt x="2719" y="1806"/>
                  </a:lnTo>
                  <a:lnTo>
                    <a:pt x="1635" y="2091"/>
                  </a:lnTo>
                  <a:lnTo>
                    <a:pt x="666" y="2338"/>
                  </a:lnTo>
                  <a:lnTo>
                    <a:pt x="495" y="2376"/>
                  </a:lnTo>
                  <a:lnTo>
                    <a:pt x="362" y="2452"/>
                  </a:lnTo>
                  <a:lnTo>
                    <a:pt x="229" y="2548"/>
                  </a:lnTo>
                  <a:lnTo>
                    <a:pt x="134" y="2643"/>
                  </a:lnTo>
                  <a:lnTo>
                    <a:pt x="77" y="2757"/>
                  </a:lnTo>
                  <a:lnTo>
                    <a:pt x="20" y="2852"/>
                  </a:lnTo>
                  <a:lnTo>
                    <a:pt x="0" y="2928"/>
                  </a:lnTo>
                  <a:lnTo>
                    <a:pt x="0" y="3004"/>
                  </a:lnTo>
                  <a:lnTo>
                    <a:pt x="20" y="3080"/>
                  </a:lnTo>
                  <a:lnTo>
                    <a:pt x="58" y="3156"/>
                  </a:lnTo>
                  <a:lnTo>
                    <a:pt x="153" y="3251"/>
                  </a:lnTo>
                  <a:lnTo>
                    <a:pt x="248" y="3327"/>
                  </a:lnTo>
                  <a:lnTo>
                    <a:pt x="362" y="3365"/>
                  </a:lnTo>
                  <a:lnTo>
                    <a:pt x="457" y="3384"/>
                  </a:lnTo>
                  <a:lnTo>
                    <a:pt x="628" y="3384"/>
                  </a:lnTo>
                  <a:lnTo>
                    <a:pt x="514" y="3422"/>
                  </a:lnTo>
                  <a:lnTo>
                    <a:pt x="400" y="3460"/>
                  </a:lnTo>
                  <a:lnTo>
                    <a:pt x="267" y="3498"/>
                  </a:lnTo>
                  <a:lnTo>
                    <a:pt x="153" y="3574"/>
                  </a:lnTo>
                  <a:lnTo>
                    <a:pt x="58" y="3669"/>
                  </a:lnTo>
                  <a:lnTo>
                    <a:pt x="20" y="3726"/>
                  </a:lnTo>
                  <a:lnTo>
                    <a:pt x="0" y="3783"/>
                  </a:lnTo>
                  <a:lnTo>
                    <a:pt x="0" y="3840"/>
                  </a:lnTo>
                  <a:lnTo>
                    <a:pt x="20" y="3916"/>
                  </a:lnTo>
                  <a:lnTo>
                    <a:pt x="39" y="3992"/>
                  </a:lnTo>
                  <a:lnTo>
                    <a:pt x="96" y="4068"/>
                  </a:lnTo>
                  <a:lnTo>
                    <a:pt x="134" y="4125"/>
                  </a:lnTo>
                  <a:lnTo>
                    <a:pt x="210" y="4182"/>
                  </a:lnTo>
                  <a:lnTo>
                    <a:pt x="343" y="4258"/>
                  </a:lnTo>
                  <a:lnTo>
                    <a:pt x="476" y="4296"/>
                  </a:lnTo>
                  <a:lnTo>
                    <a:pt x="609" y="4334"/>
                  </a:lnTo>
                  <a:lnTo>
                    <a:pt x="837" y="4334"/>
                  </a:lnTo>
                  <a:lnTo>
                    <a:pt x="799" y="4372"/>
                  </a:lnTo>
                  <a:lnTo>
                    <a:pt x="704" y="4486"/>
                  </a:lnTo>
                  <a:lnTo>
                    <a:pt x="666" y="4562"/>
                  </a:lnTo>
                  <a:lnTo>
                    <a:pt x="647" y="4638"/>
                  </a:lnTo>
                  <a:lnTo>
                    <a:pt x="628" y="4715"/>
                  </a:lnTo>
                  <a:lnTo>
                    <a:pt x="647" y="4810"/>
                  </a:lnTo>
                  <a:lnTo>
                    <a:pt x="704" y="4943"/>
                  </a:lnTo>
                  <a:lnTo>
                    <a:pt x="799" y="5057"/>
                  </a:lnTo>
                  <a:lnTo>
                    <a:pt x="894" y="5114"/>
                  </a:lnTo>
                  <a:lnTo>
                    <a:pt x="1008" y="5152"/>
                  </a:lnTo>
                  <a:lnTo>
                    <a:pt x="1122" y="5171"/>
                  </a:lnTo>
                  <a:lnTo>
                    <a:pt x="1236" y="5171"/>
                  </a:lnTo>
                  <a:lnTo>
                    <a:pt x="1464" y="5152"/>
                  </a:lnTo>
                  <a:lnTo>
                    <a:pt x="1711" y="5133"/>
                  </a:lnTo>
                  <a:lnTo>
                    <a:pt x="2034" y="5076"/>
                  </a:lnTo>
                  <a:lnTo>
                    <a:pt x="2757" y="4905"/>
                  </a:lnTo>
                  <a:lnTo>
                    <a:pt x="3650" y="4676"/>
                  </a:lnTo>
                  <a:lnTo>
                    <a:pt x="3650" y="4676"/>
                  </a:lnTo>
                  <a:lnTo>
                    <a:pt x="2434" y="5399"/>
                  </a:lnTo>
                  <a:lnTo>
                    <a:pt x="2396" y="5494"/>
                  </a:lnTo>
                  <a:lnTo>
                    <a:pt x="2377" y="5570"/>
                  </a:lnTo>
                  <a:lnTo>
                    <a:pt x="2358" y="5665"/>
                  </a:lnTo>
                  <a:lnTo>
                    <a:pt x="2377" y="5760"/>
                  </a:lnTo>
                  <a:lnTo>
                    <a:pt x="2396" y="5817"/>
                  </a:lnTo>
                  <a:lnTo>
                    <a:pt x="2415" y="5855"/>
                  </a:lnTo>
                  <a:lnTo>
                    <a:pt x="2472" y="5874"/>
                  </a:lnTo>
                  <a:lnTo>
                    <a:pt x="2529" y="5912"/>
                  </a:lnTo>
                  <a:lnTo>
                    <a:pt x="2605" y="5931"/>
                  </a:lnTo>
                  <a:lnTo>
                    <a:pt x="2681" y="5931"/>
                  </a:lnTo>
                  <a:lnTo>
                    <a:pt x="2814" y="5912"/>
                  </a:lnTo>
                  <a:lnTo>
                    <a:pt x="2966" y="5874"/>
                  </a:lnTo>
                  <a:lnTo>
                    <a:pt x="3346" y="5722"/>
                  </a:lnTo>
                  <a:lnTo>
                    <a:pt x="3783" y="5513"/>
                  </a:lnTo>
                  <a:lnTo>
                    <a:pt x="4239" y="5266"/>
                  </a:lnTo>
                  <a:lnTo>
                    <a:pt x="5019" y="4810"/>
                  </a:lnTo>
                  <a:lnTo>
                    <a:pt x="5361" y="4600"/>
                  </a:lnTo>
                  <a:lnTo>
                    <a:pt x="7319" y="3973"/>
                  </a:lnTo>
                  <a:lnTo>
                    <a:pt x="6920" y="913"/>
                  </a:lnTo>
                  <a:lnTo>
                    <a:pt x="6539" y="894"/>
                  </a:lnTo>
                  <a:lnTo>
                    <a:pt x="5684" y="818"/>
                  </a:lnTo>
                  <a:lnTo>
                    <a:pt x="5171" y="742"/>
                  </a:lnTo>
                  <a:lnTo>
                    <a:pt x="4677" y="666"/>
                  </a:lnTo>
                  <a:lnTo>
                    <a:pt x="4258" y="571"/>
                  </a:lnTo>
                  <a:lnTo>
                    <a:pt x="4068" y="514"/>
                  </a:lnTo>
                  <a:lnTo>
                    <a:pt x="3916" y="457"/>
                  </a:lnTo>
                  <a:lnTo>
                    <a:pt x="3764" y="381"/>
                  </a:lnTo>
                  <a:lnTo>
                    <a:pt x="3574" y="248"/>
                  </a:lnTo>
                  <a:lnTo>
                    <a:pt x="3365" y="133"/>
                  </a:lnTo>
                  <a:lnTo>
                    <a:pt x="3156" y="38"/>
                  </a:lnTo>
                  <a:lnTo>
                    <a:pt x="3042" y="19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2396225" y="830225"/>
              <a:ext cx="68450" cy="17125"/>
            </a:xfrm>
            <a:custGeom>
              <a:avLst/>
              <a:gdLst/>
              <a:ahLst/>
              <a:cxnLst/>
              <a:rect l="l" t="t" r="r" b="b"/>
              <a:pathLst>
                <a:path w="2738" h="685" extrusionOk="0">
                  <a:moveTo>
                    <a:pt x="2662" y="1"/>
                  </a:moveTo>
                  <a:lnTo>
                    <a:pt x="2168" y="115"/>
                  </a:lnTo>
                  <a:lnTo>
                    <a:pt x="1274" y="305"/>
                  </a:lnTo>
                  <a:lnTo>
                    <a:pt x="39" y="571"/>
                  </a:lnTo>
                  <a:lnTo>
                    <a:pt x="1" y="590"/>
                  </a:lnTo>
                  <a:lnTo>
                    <a:pt x="1" y="628"/>
                  </a:lnTo>
                  <a:lnTo>
                    <a:pt x="20" y="666"/>
                  </a:lnTo>
                  <a:lnTo>
                    <a:pt x="58" y="685"/>
                  </a:lnTo>
                  <a:lnTo>
                    <a:pt x="1331" y="419"/>
                  </a:lnTo>
                  <a:lnTo>
                    <a:pt x="2206" y="229"/>
                  </a:lnTo>
                  <a:lnTo>
                    <a:pt x="2700" y="96"/>
                  </a:lnTo>
                  <a:lnTo>
                    <a:pt x="2738" y="77"/>
                  </a:lnTo>
                  <a:lnTo>
                    <a:pt x="2738" y="20"/>
                  </a:lnTo>
                  <a:lnTo>
                    <a:pt x="2700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2403825" y="853525"/>
              <a:ext cx="74175" cy="18075"/>
            </a:xfrm>
            <a:custGeom>
              <a:avLst/>
              <a:gdLst/>
              <a:ahLst/>
              <a:cxnLst/>
              <a:rect l="l" t="t" r="r" b="b"/>
              <a:pathLst>
                <a:path w="2967" h="723" extrusionOk="0">
                  <a:moveTo>
                    <a:pt x="2909" y="0"/>
                  </a:moveTo>
                  <a:lnTo>
                    <a:pt x="685" y="475"/>
                  </a:lnTo>
                  <a:lnTo>
                    <a:pt x="20" y="608"/>
                  </a:lnTo>
                  <a:lnTo>
                    <a:pt x="1" y="646"/>
                  </a:lnTo>
                  <a:lnTo>
                    <a:pt x="20" y="703"/>
                  </a:lnTo>
                  <a:lnTo>
                    <a:pt x="39" y="722"/>
                  </a:lnTo>
                  <a:lnTo>
                    <a:pt x="77" y="722"/>
                  </a:lnTo>
                  <a:lnTo>
                    <a:pt x="704" y="589"/>
                  </a:lnTo>
                  <a:lnTo>
                    <a:pt x="2947" y="95"/>
                  </a:lnTo>
                  <a:lnTo>
                    <a:pt x="2966" y="76"/>
                  </a:lnTo>
                  <a:lnTo>
                    <a:pt x="2966" y="38"/>
                  </a:lnTo>
                  <a:lnTo>
                    <a:pt x="2947" y="0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2637175" y="549375"/>
              <a:ext cx="381600" cy="317950"/>
            </a:xfrm>
            <a:custGeom>
              <a:avLst/>
              <a:gdLst/>
              <a:ahLst/>
              <a:cxnLst/>
              <a:rect l="l" t="t" r="r" b="b"/>
              <a:pathLst>
                <a:path w="15264" h="12718" extrusionOk="0">
                  <a:moveTo>
                    <a:pt x="14484" y="1"/>
                  </a:moveTo>
                  <a:lnTo>
                    <a:pt x="13876" y="248"/>
                  </a:lnTo>
                  <a:lnTo>
                    <a:pt x="13249" y="552"/>
                  </a:lnTo>
                  <a:lnTo>
                    <a:pt x="12603" y="894"/>
                  </a:lnTo>
                  <a:lnTo>
                    <a:pt x="11937" y="1274"/>
                  </a:lnTo>
                  <a:lnTo>
                    <a:pt x="11272" y="1673"/>
                  </a:lnTo>
                  <a:lnTo>
                    <a:pt x="10607" y="2092"/>
                  </a:lnTo>
                  <a:lnTo>
                    <a:pt x="9295" y="2985"/>
                  </a:lnTo>
                  <a:lnTo>
                    <a:pt x="8041" y="3859"/>
                  </a:lnTo>
                  <a:lnTo>
                    <a:pt x="6862" y="4677"/>
                  </a:lnTo>
                  <a:lnTo>
                    <a:pt x="5836" y="5380"/>
                  </a:lnTo>
                  <a:lnTo>
                    <a:pt x="5360" y="5684"/>
                  </a:lnTo>
                  <a:lnTo>
                    <a:pt x="4961" y="5931"/>
                  </a:lnTo>
                  <a:lnTo>
                    <a:pt x="4562" y="6140"/>
                  </a:lnTo>
                  <a:lnTo>
                    <a:pt x="4144" y="6330"/>
                  </a:lnTo>
                  <a:lnTo>
                    <a:pt x="3726" y="6521"/>
                  </a:lnTo>
                  <a:lnTo>
                    <a:pt x="3308" y="6692"/>
                  </a:lnTo>
                  <a:lnTo>
                    <a:pt x="2471" y="7015"/>
                  </a:lnTo>
                  <a:lnTo>
                    <a:pt x="1711" y="7262"/>
                  </a:lnTo>
                  <a:lnTo>
                    <a:pt x="1026" y="7471"/>
                  </a:lnTo>
                  <a:lnTo>
                    <a:pt x="494" y="7623"/>
                  </a:lnTo>
                  <a:lnTo>
                    <a:pt x="0" y="7737"/>
                  </a:lnTo>
                  <a:lnTo>
                    <a:pt x="1255" y="12717"/>
                  </a:lnTo>
                  <a:lnTo>
                    <a:pt x="1749" y="12622"/>
                  </a:lnTo>
                  <a:lnTo>
                    <a:pt x="2281" y="12489"/>
                  </a:lnTo>
                  <a:lnTo>
                    <a:pt x="2984" y="12318"/>
                  </a:lnTo>
                  <a:lnTo>
                    <a:pt x="3821" y="12109"/>
                  </a:lnTo>
                  <a:lnTo>
                    <a:pt x="4733" y="11843"/>
                  </a:lnTo>
                  <a:lnTo>
                    <a:pt x="5684" y="11501"/>
                  </a:lnTo>
                  <a:lnTo>
                    <a:pt x="6178" y="11330"/>
                  </a:lnTo>
                  <a:lnTo>
                    <a:pt x="6672" y="11140"/>
                  </a:lnTo>
                  <a:lnTo>
                    <a:pt x="7508" y="10759"/>
                  </a:lnTo>
                  <a:lnTo>
                    <a:pt x="8630" y="10246"/>
                  </a:lnTo>
                  <a:lnTo>
                    <a:pt x="11234" y="8992"/>
                  </a:lnTo>
                  <a:lnTo>
                    <a:pt x="14504" y="7376"/>
                  </a:lnTo>
                  <a:lnTo>
                    <a:pt x="14580" y="7091"/>
                  </a:lnTo>
                  <a:lnTo>
                    <a:pt x="14751" y="6349"/>
                  </a:lnTo>
                  <a:lnTo>
                    <a:pt x="14960" y="5266"/>
                  </a:lnTo>
                  <a:lnTo>
                    <a:pt x="15055" y="4658"/>
                  </a:lnTo>
                  <a:lnTo>
                    <a:pt x="15150" y="4011"/>
                  </a:lnTo>
                  <a:lnTo>
                    <a:pt x="15207" y="3365"/>
                  </a:lnTo>
                  <a:lnTo>
                    <a:pt x="15245" y="2719"/>
                  </a:lnTo>
                  <a:lnTo>
                    <a:pt x="15264" y="2092"/>
                  </a:lnTo>
                  <a:lnTo>
                    <a:pt x="15245" y="1806"/>
                  </a:lnTo>
                  <a:lnTo>
                    <a:pt x="15226" y="1521"/>
                  </a:lnTo>
                  <a:lnTo>
                    <a:pt x="15188" y="1255"/>
                  </a:lnTo>
                  <a:lnTo>
                    <a:pt x="15131" y="1008"/>
                  </a:lnTo>
                  <a:lnTo>
                    <a:pt x="15055" y="780"/>
                  </a:lnTo>
                  <a:lnTo>
                    <a:pt x="14979" y="571"/>
                  </a:lnTo>
                  <a:lnTo>
                    <a:pt x="14884" y="381"/>
                  </a:lnTo>
                  <a:lnTo>
                    <a:pt x="14770" y="229"/>
                  </a:lnTo>
                  <a:lnTo>
                    <a:pt x="14637" y="96"/>
                  </a:lnTo>
                  <a:lnTo>
                    <a:pt x="14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2630025" y="714750"/>
              <a:ext cx="102200" cy="168725"/>
            </a:xfrm>
            <a:custGeom>
              <a:avLst/>
              <a:gdLst/>
              <a:ahLst/>
              <a:cxnLst/>
              <a:rect l="l" t="t" r="r" b="b"/>
              <a:pathLst>
                <a:path w="4088" h="6749" extrusionOk="0">
                  <a:moveTo>
                    <a:pt x="2491" y="1"/>
                  </a:moveTo>
                  <a:lnTo>
                    <a:pt x="1" y="818"/>
                  </a:lnTo>
                  <a:lnTo>
                    <a:pt x="20" y="1046"/>
                  </a:lnTo>
                  <a:lnTo>
                    <a:pt x="77" y="1635"/>
                  </a:lnTo>
                  <a:lnTo>
                    <a:pt x="172" y="2472"/>
                  </a:lnTo>
                  <a:lnTo>
                    <a:pt x="248" y="2966"/>
                  </a:lnTo>
                  <a:lnTo>
                    <a:pt x="343" y="3460"/>
                  </a:lnTo>
                  <a:lnTo>
                    <a:pt x="438" y="3973"/>
                  </a:lnTo>
                  <a:lnTo>
                    <a:pt x="552" y="4487"/>
                  </a:lnTo>
                  <a:lnTo>
                    <a:pt x="704" y="4981"/>
                  </a:lnTo>
                  <a:lnTo>
                    <a:pt x="856" y="5437"/>
                  </a:lnTo>
                  <a:lnTo>
                    <a:pt x="1027" y="5855"/>
                  </a:lnTo>
                  <a:lnTo>
                    <a:pt x="1122" y="6026"/>
                  </a:lnTo>
                  <a:lnTo>
                    <a:pt x="1217" y="6197"/>
                  </a:lnTo>
                  <a:lnTo>
                    <a:pt x="1331" y="6349"/>
                  </a:lnTo>
                  <a:lnTo>
                    <a:pt x="1427" y="6482"/>
                  </a:lnTo>
                  <a:lnTo>
                    <a:pt x="1541" y="6578"/>
                  </a:lnTo>
                  <a:lnTo>
                    <a:pt x="1674" y="6673"/>
                  </a:lnTo>
                  <a:lnTo>
                    <a:pt x="1788" y="6711"/>
                  </a:lnTo>
                  <a:lnTo>
                    <a:pt x="1921" y="6749"/>
                  </a:lnTo>
                  <a:lnTo>
                    <a:pt x="2225" y="6749"/>
                  </a:lnTo>
                  <a:lnTo>
                    <a:pt x="2396" y="6730"/>
                  </a:lnTo>
                  <a:lnTo>
                    <a:pt x="2567" y="6711"/>
                  </a:lnTo>
                  <a:lnTo>
                    <a:pt x="2928" y="6616"/>
                  </a:lnTo>
                  <a:lnTo>
                    <a:pt x="3289" y="6482"/>
                  </a:lnTo>
                  <a:lnTo>
                    <a:pt x="3613" y="6349"/>
                  </a:lnTo>
                  <a:lnTo>
                    <a:pt x="3879" y="6197"/>
                  </a:lnTo>
                  <a:lnTo>
                    <a:pt x="4088" y="6064"/>
                  </a:lnTo>
                  <a:lnTo>
                    <a:pt x="3974" y="5893"/>
                  </a:lnTo>
                  <a:lnTo>
                    <a:pt x="3860" y="5722"/>
                  </a:lnTo>
                  <a:lnTo>
                    <a:pt x="3670" y="5323"/>
                  </a:lnTo>
                  <a:lnTo>
                    <a:pt x="3479" y="4886"/>
                  </a:lnTo>
                  <a:lnTo>
                    <a:pt x="3327" y="4411"/>
                  </a:lnTo>
                  <a:lnTo>
                    <a:pt x="3175" y="3916"/>
                  </a:lnTo>
                  <a:lnTo>
                    <a:pt x="3042" y="3422"/>
                  </a:lnTo>
                  <a:lnTo>
                    <a:pt x="2928" y="2909"/>
                  </a:lnTo>
                  <a:lnTo>
                    <a:pt x="2833" y="2415"/>
                  </a:lnTo>
                  <a:lnTo>
                    <a:pt x="2681" y="1483"/>
                  </a:lnTo>
                  <a:lnTo>
                    <a:pt x="2567" y="723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2696575" y="785075"/>
              <a:ext cx="29000" cy="68475"/>
            </a:xfrm>
            <a:custGeom>
              <a:avLst/>
              <a:gdLst/>
              <a:ahLst/>
              <a:cxnLst/>
              <a:rect l="l" t="t" r="r" b="b"/>
              <a:pathLst>
                <a:path w="1160" h="2739" extrusionOk="0">
                  <a:moveTo>
                    <a:pt x="38" y="1"/>
                  </a:moveTo>
                  <a:lnTo>
                    <a:pt x="0" y="20"/>
                  </a:lnTo>
                  <a:lnTo>
                    <a:pt x="0" y="58"/>
                  </a:lnTo>
                  <a:lnTo>
                    <a:pt x="19" y="305"/>
                  </a:lnTo>
                  <a:lnTo>
                    <a:pt x="57" y="552"/>
                  </a:lnTo>
                  <a:lnTo>
                    <a:pt x="133" y="799"/>
                  </a:lnTo>
                  <a:lnTo>
                    <a:pt x="190" y="1046"/>
                  </a:lnTo>
                  <a:lnTo>
                    <a:pt x="380" y="1483"/>
                  </a:lnTo>
                  <a:lnTo>
                    <a:pt x="570" y="1883"/>
                  </a:lnTo>
                  <a:lnTo>
                    <a:pt x="741" y="2225"/>
                  </a:lnTo>
                  <a:lnTo>
                    <a:pt x="912" y="2491"/>
                  </a:lnTo>
                  <a:lnTo>
                    <a:pt x="1065" y="2719"/>
                  </a:lnTo>
                  <a:lnTo>
                    <a:pt x="1084" y="2738"/>
                  </a:lnTo>
                  <a:lnTo>
                    <a:pt x="1103" y="2738"/>
                  </a:lnTo>
                  <a:lnTo>
                    <a:pt x="1141" y="2719"/>
                  </a:lnTo>
                  <a:lnTo>
                    <a:pt x="1160" y="2681"/>
                  </a:lnTo>
                  <a:lnTo>
                    <a:pt x="1160" y="2643"/>
                  </a:lnTo>
                  <a:lnTo>
                    <a:pt x="1008" y="2415"/>
                  </a:lnTo>
                  <a:lnTo>
                    <a:pt x="836" y="2168"/>
                  </a:lnTo>
                  <a:lnTo>
                    <a:pt x="665" y="1845"/>
                  </a:lnTo>
                  <a:lnTo>
                    <a:pt x="475" y="1445"/>
                  </a:lnTo>
                  <a:lnTo>
                    <a:pt x="304" y="1008"/>
                  </a:lnTo>
                  <a:lnTo>
                    <a:pt x="228" y="780"/>
                  </a:lnTo>
                  <a:lnTo>
                    <a:pt x="171" y="533"/>
                  </a:lnTo>
                  <a:lnTo>
                    <a:pt x="133" y="305"/>
                  </a:lnTo>
                  <a:lnTo>
                    <a:pt x="114" y="58"/>
                  </a:lnTo>
                  <a:lnTo>
                    <a:pt x="76" y="2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2989300" y="552225"/>
              <a:ext cx="41850" cy="91275"/>
            </a:xfrm>
            <a:custGeom>
              <a:avLst/>
              <a:gdLst/>
              <a:ahLst/>
              <a:cxnLst/>
              <a:rect l="l" t="t" r="r" b="b"/>
              <a:pathLst>
                <a:path w="1674" h="3651" extrusionOk="0">
                  <a:moveTo>
                    <a:pt x="57" y="1"/>
                  </a:moveTo>
                  <a:lnTo>
                    <a:pt x="19" y="20"/>
                  </a:lnTo>
                  <a:lnTo>
                    <a:pt x="0" y="58"/>
                  </a:lnTo>
                  <a:lnTo>
                    <a:pt x="19" y="96"/>
                  </a:lnTo>
                  <a:lnTo>
                    <a:pt x="171" y="305"/>
                  </a:lnTo>
                  <a:lnTo>
                    <a:pt x="342" y="552"/>
                  </a:lnTo>
                  <a:lnTo>
                    <a:pt x="571" y="932"/>
                  </a:lnTo>
                  <a:lnTo>
                    <a:pt x="818" y="1407"/>
                  </a:lnTo>
                  <a:lnTo>
                    <a:pt x="951" y="1692"/>
                  </a:lnTo>
                  <a:lnTo>
                    <a:pt x="1065" y="2016"/>
                  </a:lnTo>
                  <a:lnTo>
                    <a:pt x="1198" y="2358"/>
                  </a:lnTo>
                  <a:lnTo>
                    <a:pt x="1331" y="2738"/>
                  </a:lnTo>
                  <a:lnTo>
                    <a:pt x="1445" y="3156"/>
                  </a:lnTo>
                  <a:lnTo>
                    <a:pt x="1559" y="3612"/>
                  </a:lnTo>
                  <a:lnTo>
                    <a:pt x="1578" y="3631"/>
                  </a:lnTo>
                  <a:lnTo>
                    <a:pt x="1616" y="3650"/>
                  </a:lnTo>
                  <a:lnTo>
                    <a:pt x="1654" y="3631"/>
                  </a:lnTo>
                  <a:lnTo>
                    <a:pt x="1673" y="3574"/>
                  </a:lnTo>
                  <a:lnTo>
                    <a:pt x="1559" y="3118"/>
                  </a:lnTo>
                  <a:lnTo>
                    <a:pt x="1426" y="2700"/>
                  </a:lnTo>
                  <a:lnTo>
                    <a:pt x="1312" y="2320"/>
                  </a:lnTo>
                  <a:lnTo>
                    <a:pt x="1179" y="1978"/>
                  </a:lnTo>
                  <a:lnTo>
                    <a:pt x="1046" y="1654"/>
                  </a:lnTo>
                  <a:lnTo>
                    <a:pt x="913" y="1369"/>
                  </a:lnTo>
                  <a:lnTo>
                    <a:pt x="666" y="875"/>
                  </a:lnTo>
                  <a:lnTo>
                    <a:pt x="457" y="514"/>
                  </a:lnTo>
                  <a:lnTo>
                    <a:pt x="266" y="248"/>
                  </a:lnTo>
                  <a:lnTo>
                    <a:pt x="152" y="96"/>
                  </a:lnTo>
                  <a:lnTo>
                    <a:pt x="95" y="20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2899950" y="1836725"/>
              <a:ext cx="703350" cy="857800"/>
            </a:xfrm>
            <a:custGeom>
              <a:avLst/>
              <a:gdLst/>
              <a:ahLst/>
              <a:cxnLst/>
              <a:rect l="l" t="t" r="r" b="b"/>
              <a:pathLst>
                <a:path w="28134" h="34312" extrusionOk="0">
                  <a:moveTo>
                    <a:pt x="9030" y="1"/>
                  </a:moveTo>
                  <a:lnTo>
                    <a:pt x="1" y="34311"/>
                  </a:lnTo>
                  <a:lnTo>
                    <a:pt x="19237" y="34311"/>
                  </a:lnTo>
                  <a:lnTo>
                    <a:pt x="28133" y="1"/>
                  </a:lnTo>
                  <a:close/>
                </a:path>
              </a:pathLst>
            </a:custGeom>
            <a:gradFill>
              <a:gsLst>
                <a:gs pos="0">
                  <a:srgbClr val="71BFC3"/>
                </a:gs>
                <a:gs pos="100000">
                  <a:srgbClr val="3B747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3110950" y="1896600"/>
              <a:ext cx="315100" cy="2875"/>
            </a:xfrm>
            <a:custGeom>
              <a:avLst/>
              <a:gdLst/>
              <a:ahLst/>
              <a:cxnLst/>
              <a:rect l="l" t="t" r="r" b="b"/>
              <a:pathLst>
                <a:path w="12604" h="115" extrusionOk="0">
                  <a:moveTo>
                    <a:pt x="58" y="1"/>
                  </a:moveTo>
                  <a:lnTo>
                    <a:pt x="20" y="20"/>
                  </a:lnTo>
                  <a:lnTo>
                    <a:pt x="0" y="58"/>
                  </a:lnTo>
                  <a:lnTo>
                    <a:pt x="20" y="96"/>
                  </a:lnTo>
                  <a:lnTo>
                    <a:pt x="58" y="115"/>
                  </a:lnTo>
                  <a:lnTo>
                    <a:pt x="12546" y="115"/>
                  </a:lnTo>
                  <a:lnTo>
                    <a:pt x="12584" y="96"/>
                  </a:lnTo>
                  <a:lnTo>
                    <a:pt x="12603" y="58"/>
                  </a:lnTo>
                  <a:lnTo>
                    <a:pt x="12584" y="20"/>
                  </a:lnTo>
                  <a:lnTo>
                    <a:pt x="1254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3266825" y="1959800"/>
              <a:ext cx="305575" cy="3350"/>
            </a:xfrm>
            <a:custGeom>
              <a:avLst/>
              <a:gdLst/>
              <a:ahLst/>
              <a:cxnLst/>
              <a:rect l="l" t="t" r="r" b="b"/>
              <a:pathLst>
                <a:path w="12223" h="134" extrusionOk="0">
                  <a:moveTo>
                    <a:pt x="57" y="1"/>
                  </a:moveTo>
                  <a:lnTo>
                    <a:pt x="19" y="20"/>
                  </a:lnTo>
                  <a:lnTo>
                    <a:pt x="0" y="58"/>
                  </a:lnTo>
                  <a:lnTo>
                    <a:pt x="19" y="115"/>
                  </a:lnTo>
                  <a:lnTo>
                    <a:pt x="57" y="134"/>
                  </a:lnTo>
                  <a:lnTo>
                    <a:pt x="12147" y="134"/>
                  </a:lnTo>
                  <a:lnTo>
                    <a:pt x="12204" y="115"/>
                  </a:lnTo>
                  <a:lnTo>
                    <a:pt x="12223" y="58"/>
                  </a:lnTo>
                  <a:lnTo>
                    <a:pt x="12204" y="20"/>
                  </a:lnTo>
                  <a:lnTo>
                    <a:pt x="1214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3091000" y="2022550"/>
              <a:ext cx="269925" cy="2875"/>
            </a:xfrm>
            <a:custGeom>
              <a:avLst/>
              <a:gdLst/>
              <a:ahLst/>
              <a:cxnLst/>
              <a:rect l="l" t="t" r="r" b="b"/>
              <a:pathLst>
                <a:path w="10797" h="115" extrusionOk="0">
                  <a:moveTo>
                    <a:pt x="57" y="0"/>
                  </a:moveTo>
                  <a:lnTo>
                    <a:pt x="19" y="19"/>
                  </a:lnTo>
                  <a:lnTo>
                    <a:pt x="0" y="57"/>
                  </a:lnTo>
                  <a:lnTo>
                    <a:pt x="19" y="95"/>
                  </a:lnTo>
                  <a:lnTo>
                    <a:pt x="57" y="114"/>
                  </a:lnTo>
                  <a:lnTo>
                    <a:pt x="10740" y="114"/>
                  </a:lnTo>
                  <a:lnTo>
                    <a:pt x="10778" y="95"/>
                  </a:lnTo>
                  <a:lnTo>
                    <a:pt x="10797" y="57"/>
                  </a:lnTo>
                  <a:lnTo>
                    <a:pt x="10778" y="19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6"/>
            <p:cNvSpPr/>
            <p:nvPr/>
          </p:nvSpPr>
          <p:spPr>
            <a:xfrm>
              <a:off x="3232600" y="2091450"/>
              <a:ext cx="305600" cy="2875"/>
            </a:xfrm>
            <a:custGeom>
              <a:avLst/>
              <a:gdLst/>
              <a:ahLst/>
              <a:cxnLst/>
              <a:rect l="l" t="t" r="r" b="b"/>
              <a:pathLst>
                <a:path w="12224" h="115" extrusionOk="0">
                  <a:moveTo>
                    <a:pt x="58" y="0"/>
                  </a:moveTo>
                  <a:lnTo>
                    <a:pt x="20" y="19"/>
                  </a:lnTo>
                  <a:lnTo>
                    <a:pt x="1" y="57"/>
                  </a:lnTo>
                  <a:lnTo>
                    <a:pt x="20" y="95"/>
                  </a:lnTo>
                  <a:lnTo>
                    <a:pt x="58" y="114"/>
                  </a:lnTo>
                  <a:lnTo>
                    <a:pt x="12166" y="114"/>
                  </a:lnTo>
                  <a:lnTo>
                    <a:pt x="12204" y="95"/>
                  </a:lnTo>
                  <a:lnTo>
                    <a:pt x="12223" y="57"/>
                  </a:lnTo>
                  <a:lnTo>
                    <a:pt x="12204" y="19"/>
                  </a:lnTo>
                  <a:lnTo>
                    <a:pt x="1216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6"/>
            <p:cNvSpPr/>
            <p:nvPr/>
          </p:nvSpPr>
          <p:spPr>
            <a:xfrm>
              <a:off x="3060100" y="2149900"/>
              <a:ext cx="283725" cy="2875"/>
            </a:xfrm>
            <a:custGeom>
              <a:avLst/>
              <a:gdLst/>
              <a:ahLst/>
              <a:cxnLst/>
              <a:rect l="l" t="t" r="r" b="b"/>
              <a:pathLst>
                <a:path w="11349" h="115" extrusionOk="0">
                  <a:moveTo>
                    <a:pt x="58" y="0"/>
                  </a:moveTo>
                  <a:lnTo>
                    <a:pt x="1" y="19"/>
                  </a:lnTo>
                  <a:lnTo>
                    <a:pt x="1" y="57"/>
                  </a:lnTo>
                  <a:lnTo>
                    <a:pt x="1" y="114"/>
                  </a:lnTo>
                  <a:lnTo>
                    <a:pt x="11330" y="114"/>
                  </a:lnTo>
                  <a:lnTo>
                    <a:pt x="11349" y="57"/>
                  </a:lnTo>
                  <a:lnTo>
                    <a:pt x="11330" y="19"/>
                  </a:lnTo>
                  <a:lnTo>
                    <a:pt x="1129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6"/>
            <p:cNvSpPr/>
            <p:nvPr/>
          </p:nvSpPr>
          <p:spPr>
            <a:xfrm>
              <a:off x="3250175" y="2251125"/>
              <a:ext cx="255700" cy="2875"/>
            </a:xfrm>
            <a:custGeom>
              <a:avLst/>
              <a:gdLst/>
              <a:ahLst/>
              <a:cxnLst/>
              <a:rect l="l" t="t" r="r" b="b"/>
              <a:pathLst>
                <a:path w="10228" h="115" extrusionOk="0">
                  <a:moveTo>
                    <a:pt x="58" y="0"/>
                  </a:moveTo>
                  <a:lnTo>
                    <a:pt x="20" y="19"/>
                  </a:lnTo>
                  <a:lnTo>
                    <a:pt x="1" y="57"/>
                  </a:lnTo>
                  <a:lnTo>
                    <a:pt x="20" y="95"/>
                  </a:lnTo>
                  <a:lnTo>
                    <a:pt x="58" y="114"/>
                  </a:lnTo>
                  <a:lnTo>
                    <a:pt x="10171" y="114"/>
                  </a:lnTo>
                  <a:lnTo>
                    <a:pt x="10228" y="95"/>
                  </a:lnTo>
                  <a:lnTo>
                    <a:pt x="10228" y="57"/>
                  </a:lnTo>
                  <a:lnTo>
                    <a:pt x="10228" y="19"/>
                  </a:lnTo>
                  <a:lnTo>
                    <a:pt x="1017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6"/>
            <p:cNvSpPr/>
            <p:nvPr/>
          </p:nvSpPr>
          <p:spPr>
            <a:xfrm>
              <a:off x="3164175" y="1836725"/>
              <a:ext cx="16175" cy="61800"/>
            </a:xfrm>
            <a:custGeom>
              <a:avLst/>
              <a:gdLst/>
              <a:ahLst/>
              <a:cxnLst/>
              <a:rect l="l" t="t" r="r" b="b"/>
              <a:pathLst>
                <a:path w="647" h="2472" extrusionOk="0">
                  <a:moveTo>
                    <a:pt x="571" y="1"/>
                  </a:moveTo>
                  <a:lnTo>
                    <a:pt x="533" y="39"/>
                  </a:lnTo>
                  <a:lnTo>
                    <a:pt x="0" y="2396"/>
                  </a:lnTo>
                  <a:lnTo>
                    <a:pt x="0" y="2434"/>
                  </a:lnTo>
                  <a:lnTo>
                    <a:pt x="38" y="2472"/>
                  </a:lnTo>
                  <a:lnTo>
                    <a:pt x="57" y="2472"/>
                  </a:lnTo>
                  <a:lnTo>
                    <a:pt x="95" y="2453"/>
                  </a:lnTo>
                  <a:lnTo>
                    <a:pt x="115" y="2415"/>
                  </a:lnTo>
                  <a:lnTo>
                    <a:pt x="647" y="77"/>
                  </a:lnTo>
                  <a:lnTo>
                    <a:pt x="647" y="20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6"/>
            <p:cNvSpPr/>
            <p:nvPr/>
          </p:nvSpPr>
          <p:spPr>
            <a:xfrm>
              <a:off x="3219300" y="1836725"/>
              <a:ext cx="16175" cy="61800"/>
            </a:xfrm>
            <a:custGeom>
              <a:avLst/>
              <a:gdLst/>
              <a:ahLst/>
              <a:cxnLst/>
              <a:rect l="l" t="t" r="r" b="b"/>
              <a:pathLst>
                <a:path w="647" h="2472" extrusionOk="0">
                  <a:moveTo>
                    <a:pt x="609" y="1"/>
                  </a:moveTo>
                  <a:lnTo>
                    <a:pt x="571" y="20"/>
                  </a:lnTo>
                  <a:lnTo>
                    <a:pt x="533" y="39"/>
                  </a:lnTo>
                  <a:lnTo>
                    <a:pt x="0" y="2396"/>
                  </a:lnTo>
                  <a:lnTo>
                    <a:pt x="19" y="2434"/>
                  </a:lnTo>
                  <a:lnTo>
                    <a:pt x="57" y="2472"/>
                  </a:lnTo>
                  <a:lnTo>
                    <a:pt x="95" y="2453"/>
                  </a:lnTo>
                  <a:lnTo>
                    <a:pt x="114" y="2415"/>
                  </a:lnTo>
                  <a:lnTo>
                    <a:pt x="647" y="77"/>
                  </a:lnTo>
                  <a:lnTo>
                    <a:pt x="647" y="20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6"/>
            <p:cNvSpPr/>
            <p:nvPr/>
          </p:nvSpPr>
          <p:spPr>
            <a:xfrm>
              <a:off x="3275375" y="1836725"/>
              <a:ext cx="14750" cy="61800"/>
            </a:xfrm>
            <a:custGeom>
              <a:avLst/>
              <a:gdLst/>
              <a:ahLst/>
              <a:cxnLst/>
              <a:rect l="l" t="t" r="r" b="b"/>
              <a:pathLst>
                <a:path w="590" h="2472" extrusionOk="0">
                  <a:moveTo>
                    <a:pt x="495" y="1"/>
                  </a:moveTo>
                  <a:lnTo>
                    <a:pt x="476" y="39"/>
                  </a:lnTo>
                  <a:lnTo>
                    <a:pt x="0" y="2396"/>
                  </a:lnTo>
                  <a:lnTo>
                    <a:pt x="19" y="2434"/>
                  </a:lnTo>
                  <a:lnTo>
                    <a:pt x="57" y="2472"/>
                  </a:lnTo>
                  <a:lnTo>
                    <a:pt x="95" y="2453"/>
                  </a:lnTo>
                  <a:lnTo>
                    <a:pt x="114" y="2415"/>
                  </a:lnTo>
                  <a:lnTo>
                    <a:pt x="590" y="77"/>
                  </a:lnTo>
                  <a:lnTo>
                    <a:pt x="571" y="20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6"/>
            <p:cNvSpPr/>
            <p:nvPr/>
          </p:nvSpPr>
          <p:spPr>
            <a:xfrm>
              <a:off x="3222625" y="2091450"/>
              <a:ext cx="16650" cy="61325"/>
            </a:xfrm>
            <a:custGeom>
              <a:avLst/>
              <a:gdLst/>
              <a:ahLst/>
              <a:cxnLst/>
              <a:rect l="l" t="t" r="r" b="b"/>
              <a:pathLst>
                <a:path w="666" h="2453" extrusionOk="0">
                  <a:moveTo>
                    <a:pt x="571" y="0"/>
                  </a:moveTo>
                  <a:lnTo>
                    <a:pt x="552" y="38"/>
                  </a:lnTo>
                  <a:lnTo>
                    <a:pt x="0" y="2395"/>
                  </a:lnTo>
                  <a:lnTo>
                    <a:pt x="0" y="2433"/>
                  </a:lnTo>
                  <a:lnTo>
                    <a:pt x="39" y="2452"/>
                  </a:lnTo>
                  <a:lnTo>
                    <a:pt x="96" y="2452"/>
                  </a:lnTo>
                  <a:lnTo>
                    <a:pt x="115" y="2414"/>
                  </a:lnTo>
                  <a:lnTo>
                    <a:pt x="666" y="57"/>
                  </a:lnTo>
                  <a:lnTo>
                    <a:pt x="647" y="19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6"/>
            <p:cNvSpPr/>
            <p:nvPr/>
          </p:nvSpPr>
          <p:spPr>
            <a:xfrm>
              <a:off x="3278225" y="2091450"/>
              <a:ext cx="16175" cy="61325"/>
            </a:xfrm>
            <a:custGeom>
              <a:avLst/>
              <a:gdLst/>
              <a:ahLst/>
              <a:cxnLst/>
              <a:rect l="l" t="t" r="r" b="b"/>
              <a:pathLst>
                <a:path w="647" h="2453" extrusionOk="0">
                  <a:moveTo>
                    <a:pt x="552" y="0"/>
                  </a:moveTo>
                  <a:lnTo>
                    <a:pt x="533" y="38"/>
                  </a:lnTo>
                  <a:lnTo>
                    <a:pt x="0" y="2395"/>
                  </a:lnTo>
                  <a:lnTo>
                    <a:pt x="0" y="2433"/>
                  </a:lnTo>
                  <a:lnTo>
                    <a:pt x="39" y="2452"/>
                  </a:lnTo>
                  <a:lnTo>
                    <a:pt x="96" y="2452"/>
                  </a:lnTo>
                  <a:lnTo>
                    <a:pt x="115" y="2414"/>
                  </a:lnTo>
                  <a:lnTo>
                    <a:pt x="647" y="57"/>
                  </a:lnTo>
                  <a:lnTo>
                    <a:pt x="628" y="1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6"/>
            <p:cNvSpPr/>
            <p:nvPr/>
          </p:nvSpPr>
          <p:spPr>
            <a:xfrm>
              <a:off x="3334300" y="2091450"/>
              <a:ext cx="14275" cy="61325"/>
            </a:xfrm>
            <a:custGeom>
              <a:avLst/>
              <a:gdLst/>
              <a:ahLst/>
              <a:cxnLst/>
              <a:rect l="l" t="t" r="r" b="b"/>
              <a:pathLst>
                <a:path w="571" h="2453" extrusionOk="0">
                  <a:moveTo>
                    <a:pt x="476" y="0"/>
                  </a:moveTo>
                  <a:lnTo>
                    <a:pt x="457" y="38"/>
                  </a:lnTo>
                  <a:lnTo>
                    <a:pt x="0" y="2395"/>
                  </a:lnTo>
                  <a:lnTo>
                    <a:pt x="0" y="2433"/>
                  </a:lnTo>
                  <a:lnTo>
                    <a:pt x="39" y="2452"/>
                  </a:lnTo>
                  <a:lnTo>
                    <a:pt x="96" y="2452"/>
                  </a:lnTo>
                  <a:lnTo>
                    <a:pt x="115" y="2414"/>
                  </a:lnTo>
                  <a:lnTo>
                    <a:pt x="571" y="57"/>
                  </a:lnTo>
                  <a:lnTo>
                    <a:pt x="571" y="1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6"/>
            <p:cNvSpPr/>
            <p:nvPr/>
          </p:nvSpPr>
          <p:spPr>
            <a:xfrm>
              <a:off x="3406525" y="1896600"/>
              <a:ext cx="14300" cy="61325"/>
            </a:xfrm>
            <a:custGeom>
              <a:avLst/>
              <a:gdLst/>
              <a:ahLst/>
              <a:cxnLst/>
              <a:rect l="l" t="t" r="r" b="b"/>
              <a:pathLst>
                <a:path w="572" h="2453" extrusionOk="0">
                  <a:moveTo>
                    <a:pt x="495" y="1"/>
                  </a:moveTo>
                  <a:lnTo>
                    <a:pt x="457" y="39"/>
                  </a:lnTo>
                  <a:lnTo>
                    <a:pt x="1" y="2396"/>
                  </a:lnTo>
                  <a:lnTo>
                    <a:pt x="20" y="2434"/>
                  </a:lnTo>
                  <a:lnTo>
                    <a:pt x="58" y="2453"/>
                  </a:lnTo>
                  <a:lnTo>
                    <a:pt x="96" y="2453"/>
                  </a:lnTo>
                  <a:lnTo>
                    <a:pt x="115" y="2415"/>
                  </a:lnTo>
                  <a:lnTo>
                    <a:pt x="571" y="58"/>
                  </a:lnTo>
                  <a:lnTo>
                    <a:pt x="571" y="20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6"/>
            <p:cNvSpPr/>
            <p:nvPr/>
          </p:nvSpPr>
          <p:spPr>
            <a:xfrm>
              <a:off x="3358050" y="1896600"/>
              <a:ext cx="14300" cy="61325"/>
            </a:xfrm>
            <a:custGeom>
              <a:avLst/>
              <a:gdLst/>
              <a:ahLst/>
              <a:cxnLst/>
              <a:rect l="l" t="t" r="r" b="b"/>
              <a:pathLst>
                <a:path w="572" h="2453" extrusionOk="0">
                  <a:moveTo>
                    <a:pt x="476" y="1"/>
                  </a:moveTo>
                  <a:lnTo>
                    <a:pt x="457" y="39"/>
                  </a:lnTo>
                  <a:lnTo>
                    <a:pt x="1" y="2396"/>
                  </a:lnTo>
                  <a:lnTo>
                    <a:pt x="1" y="2434"/>
                  </a:lnTo>
                  <a:lnTo>
                    <a:pt x="39" y="2453"/>
                  </a:lnTo>
                  <a:lnTo>
                    <a:pt x="77" y="2453"/>
                  </a:lnTo>
                  <a:lnTo>
                    <a:pt x="115" y="2415"/>
                  </a:lnTo>
                  <a:lnTo>
                    <a:pt x="571" y="58"/>
                  </a:lnTo>
                  <a:lnTo>
                    <a:pt x="552" y="20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6"/>
            <p:cNvSpPr/>
            <p:nvPr/>
          </p:nvSpPr>
          <p:spPr>
            <a:xfrm>
              <a:off x="2731250" y="2220225"/>
              <a:ext cx="492825" cy="467150"/>
            </a:xfrm>
            <a:custGeom>
              <a:avLst/>
              <a:gdLst/>
              <a:ahLst/>
              <a:cxnLst/>
              <a:rect l="l" t="t" r="r" b="b"/>
              <a:pathLst>
                <a:path w="19713" h="18686" extrusionOk="0">
                  <a:moveTo>
                    <a:pt x="10683" y="1"/>
                  </a:moveTo>
                  <a:lnTo>
                    <a:pt x="10208" y="20"/>
                  </a:lnTo>
                  <a:lnTo>
                    <a:pt x="9714" y="58"/>
                  </a:lnTo>
                  <a:lnTo>
                    <a:pt x="9239" y="115"/>
                  </a:lnTo>
                  <a:lnTo>
                    <a:pt x="8764" y="191"/>
                  </a:lnTo>
                  <a:lnTo>
                    <a:pt x="8288" y="305"/>
                  </a:lnTo>
                  <a:lnTo>
                    <a:pt x="7832" y="419"/>
                  </a:lnTo>
                  <a:lnTo>
                    <a:pt x="7357" y="571"/>
                  </a:lnTo>
                  <a:lnTo>
                    <a:pt x="6901" y="723"/>
                  </a:lnTo>
                  <a:lnTo>
                    <a:pt x="6464" y="913"/>
                  </a:lnTo>
                  <a:lnTo>
                    <a:pt x="6026" y="1122"/>
                  </a:lnTo>
                  <a:lnTo>
                    <a:pt x="5589" y="1331"/>
                  </a:lnTo>
                  <a:lnTo>
                    <a:pt x="5171" y="1578"/>
                  </a:lnTo>
                  <a:lnTo>
                    <a:pt x="4753" y="1825"/>
                  </a:lnTo>
                  <a:lnTo>
                    <a:pt x="4354" y="2111"/>
                  </a:lnTo>
                  <a:lnTo>
                    <a:pt x="3973" y="2396"/>
                  </a:lnTo>
                  <a:lnTo>
                    <a:pt x="3593" y="2700"/>
                  </a:lnTo>
                  <a:lnTo>
                    <a:pt x="3232" y="3023"/>
                  </a:lnTo>
                  <a:lnTo>
                    <a:pt x="2890" y="3365"/>
                  </a:lnTo>
                  <a:lnTo>
                    <a:pt x="2567" y="3726"/>
                  </a:lnTo>
                  <a:lnTo>
                    <a:pt x="2244" y="4087"/>
                  </a:lnTo>
                  <a:lnTo>
                    <a:pt x="1940" y="4487"/>
                  </a:lnTo>
                  <a:lnTo>
                    <a:pt x="1673" y="4886"/>
                  </a:lnTo>
                  <a:lnTo>
                    <a:pt x="1407" y="5285"/>
                  </a:lnTo>
                  <a:lnTo>
                    <a:pt x="1160" y="5722"/>
                  </a:lnTo>
                  <a:lnTo>
                    <a:pt x="932" y="6159"/>
                  </a:lnTo>
                  <a:lnTo>
                    <a:pt x="742" y="6597"/>
                  </a:lnTo>
                  <a:lnTo>
                    <a:pt x="552" y="7072"/>
                  </a:lnTo>
                  <a:lnTo>
                    <a:pt x="400" y="7528"/>
                  </a:lnTo>
                  <a:lnTo>
                    <a:pt x="267" y="8003"/>
                  </a:lnTo>
                  <a:lnTo>
                    <a:pt x="172" y="8478"/>
                  </a:lnTo>
                  <a:lnTo>
                    <a:pt x="96" y="8935"/>
                  </a:lnTo>
                  <a:lnTo>
                    <a:pt x="39" y="9410"/>
                  </a:lnTo>
                  <a:lnTo>
                    <a:pt x="1" y="9866"/>
                  </a:lnTo>
                  <a:lnTo>
                    <a:pt x="1" y="10322"/>
                  </a:lnTo>
                  <a:lnTo>
                    <a:pt x="20" y="10778"/>
                  </a:lnTo>
                  <a:lnTo>
                    <a:pt x="58" y="11216"/>
                  </a:lnTo>
                  <a:lnTo>
                    <a:pt x="134" y="11653"/>
                  </a:lnTo>
                  <a:lnTo>
                    <a:pt x="210" y="12090"/>
                  </a:lnTo>
                  <a:lnTo>
                    <a:pt x="324" y="12508"/>
                  </a:lnTo>
                  <a:lnTo>
                    <a:pt x="457" y="12926"/>
                  </a:lnTo>
                  <a:lnTo>
                    <a:pt x="609" y="13345"/>
                  </a:lnTo>
                  <a:lnTo>
                    <a:pt x="780" y="13744"/>
                  </a:lnTo>
                  <a:lnTo>
                    <a:pt x="989" y="14143"/>
                  </a:lnTo>
                  <a:lnTo>
                    <a:pt x="1198" y="14523"/>
                  </a:lnTo>
                  <a:lnTo>
                    <a:pt x="1445" y="14884"/>
                  </a:lnTo>
                  <a:lnTo>
                    <a:pt x="1692" y="15245"/>
                  </a:lnTo>
                  <a:lnTo>
                    <a:pt x="1978" y="15569"/>
                  </a:lnTo>
                  <a:lnTo>
                    <a:pt x="2263" y="15911"/>
                  </a:lnTo>
                  <a:lnTo>
                    <a:pt x="2567" y="16215"/>
                  </a:lnTo>
                  <a:lnTo>
                    <a:pt x="2909" y="16519"/>
                  </a:lnTo>
                  <a:lnTo>
                    <a:pt x="3251" y="16804"/>
                  </a:lnTo>
                  <a:lnTo>
                    <a:pt x="3612" y="17070"/>
                  </a:lnTo>
                  <a:lnTo>
                    <a:pt x="4011" y="17317"/>
                  </a:lnTo>
                  <a:lnTo>
                    <a:pt x="4411" y="17545"/>
                  </a:lnTo>
                  <a:lnTo>
                    <a:pt x="4810" y="17755"/>
                  </a:lnTo>
                  <a:lnTo>
                    <a:pt x="5247" y="17945"/>
                  </a:lnTo>
                  <a:lnTo>
                    <a:pt x="5703" y="18116"/>
                  </a:lnTo>
                  <a:lnTo>
                    <a:pt x="6159" y="18268"/>
                  </a:lnTo>
                  <a:lnTo>
                    <a:pt x="6635" y="18401"/>
                  </a:lnTo>
                  <a:lnTo>
                    <a:pt x="7129" y="18515"/>
                  </a:lnTo>
                  <a:lnTo>
                    <a:pt x="7604" y="18591"/>
                  </a:lnTo>
                  <a:lnTo>
                    <a:pt x="8098" y="18648"/>
                  </a:lnTo>
                  <a:lnTo>
                    <a:pt x="8593" y="18686"/>
                  </a:lnTo>
                  <a:lnTo>
                    <a:pt x="9068" y="18686"/>
                  </a:lnTo>
                  <a:lnTo>
                    <a:pt x="9562" y="18667"/>
                  </a:lnTo>
                  <a:lnTo>
                    <a:pt x="10037" y="18629"/>
                  </a:lnTo>
                  <a:lnTo>
                    <a:pt x="10531" y="18572"/>
                  </a:lnTo>
                  <a:lnTo>
                    <a:pt x="11007" y="18496"/>
                  </a:lnTo>
                  <a:lnTo>
                    <a:pt x="11482" y="18401"/>
                  </a:lnTo>
                  <a:lnTo>
                    <a:pt x="11938" y="18268"/>
                  </a:lnTo>
                  <a:lnTo>
                    <a:pt x="12413" y="18135"/>
                  </a:lnTo>
                  <a:lnTo>
                    <a:pt x="12869" y="17964"/>
                  </a:lnTo>
                  <a:lnTo>
                    <a:pt x="13307" y="17793"/>
                  </a:lnTo>
                  <a:lnTo>
                    <a:pt x="13744" y="17583"/>
                  </a:lnTo>
                  <a:lnTo>
                    <a:pt x="14181" y="17355"/>
                  </a:lnTo>
                  <a:lnTo>
                    <a:pt x="14599" y="17127"/>
                  </a:lnTo>
                  <a:lnTo>
                    <a:pt x="15017" y="16861"/>
                  </a:lnTo>
                  <a:lnTo>
                    <a:pt x="15417" y="16595"/>
                  </a:lnTo>
                  <a:lnTo>
                    <a:pt x="15797" y="16291"/>
                  </a:lnTo>
                  <a:lnTo>
                    <a:pt x="16177" y="15987"/>
                  </a:lnTo>
                  <a:lnTo>
                    <a:pt x="16519" y="15664"/>
                  </a:lnTo>
                  <a:lnTo>
                    <a:pt x="16880" y="15321"/>
                  </a:lnTo>
                  <a:lnTo>
                    <a:pt x="17203" y="14960"/>
                  </a:lnTo>
                  <a:lnTo>
                    <a:pt x="17508" y="14599"/>
                  </a:lnTo>
                  <a:lnTo>
                    <a:pt x="17812" y="14219"/>
                  </a:lnTo>
                  <a:lnTo>
                    <a:pt x="18078" y="13820"/>
                  </a:lnTo>
                  <a:lnTo>
                    <a:pt x="18344" y="13402"/>
                  </a:lnTo>
                  <a:lnTo>
                    <a:pt x="18591" y="12964"/>
                  </a:lnTo>
                  <a:lnTo>
                    <a:pt x="18800" y="12527"/>
                  </a:lnTo>
                  <a:lnTo>
                    <a:pt x="19009" y="12090"/>
                  </a:lnTo>
                  <a:lnTo>
                    <a:pt x="19180" y="11615"/>
                  </a:lnTo>
                  <a:lnTo>
                    <a:pt x="19332" y="11159"/>
                  </a:lnTo>
                  <a:lnTo>
                    <a:pt x="19465" y="10683"/>
                  </a:lnTo>
                  <a:lnTo>
                    <a:pt x="19560" y="10208"/>
                  </a:lnTo>
                  <a:lnTo>
                    <a:pt x="19636" y="9752"/>
                  </a:lnTo>
                  <a:lnTo>
                    <a:pt x="19694" y="9277"/>
                  </a:lnTo>
                  <a:lnTo>
                    <a:pt x="19713" y="8821"/>
                  </a:lnTo>
                  <a:lnTo>
                    <a:pt x="19713" y="8364"/>
                  </a:lnTo>
                  <a:lnTo>
                    <a:pt x="19694" y="7908"/>
                  </a:lnTo>
                  <a:lnTo>
                    <a:pt x="19655" y="7471"/>
                  </a:lnTo>
                  <a:lnTo>
                    <a:pt x="19598" y="7034"/>
                  </a:lnTo>
                  <a:lnTo>
                    <a:pt x="19503" y="6597"/>
                  </a:lnTo>
                  <a:lnTo>
                    <a:pt x="19389" y="6159"/>
                  </a:lnTo>
                  <a:lnTo>
                    <a:pt x="19256" y="5741"/>
                  </a:lnTo>
                  <a:lnTo>
                    <a:pt x="19104" y="5342"/>
                  </a:lnTo>
                  <a:lnTo>
                    <a:pt x="18933" y="4943"/>
                  </a:lnTo>
                  <a:lnTo>
                    <a:pt x="18724" y="4544"/>
                  </a:lnTo>
                  <a:lnTo>
                    <a:pt x="18515" y="4163"/>
                  </a:lnTo>
                  <a:lnTo>
                    <a:pt x="18287" y="3802"/>
                  </a:lnTo>
                  <a:lnTo>
                    <a:pt x="18021" y="3441"/>
                  </a:lnTo>
                  <a:lnTo>
                    <a:pt x="17755" y="3099"/>
                  </a:lnTo>
                  <a:lnTo>
                    <a:pt x="17451" y="2776"/>
                  </a:lnTo>
                  <a:lnTo>
                    <a:pt x="17146" y="2453"/>
                  </a:lnTo>
                  <a:lnTo>
                    <a:pt x="16823" y="2168"/>
                  </a:lnTo>
                  <a:lnTo>
                    <a:pt x="16462" y="1882"/>
                  </a:lnTo>
                  <a:lnTo>
                    <a:pt x="16101" y="1616"/>
                  </a:lnTo>
                  <a:lnTo>
                    <a:pt x="15721" y="1369"/>
                  </a:lnTo>
                  <a:lnTo>
                    <a:pt x="15322" y="1141"/>
                  </a:lnTo>
                  <a:lnTo>
                    <a:pt x="14922" y="932"/>
                  </a:lnTo>
                  <a:lnTo>
                    <a:pt x="14485" y="742"/>
                  </a:lnTo>
                  <a:lnTo>
                    <a:pt x="14048" y="571"/>
                  </a:lnTo>
                  <a:lnTo>
                    <a:pt x="13573" y="419"/>
                  </a:lnTo>
                  <a:lnTo>
                    <a:pt x="13117" y="286"/>
                  </a:lnTo>
                  <a:lnTo>
                    <a:pt x="12622" y="191"/>
                  </a:lnTo>
                  <a:lnTo>
                    <a:pt x="12147" y="96"/>
                  </a:lnTo>
                  <a:lnTo>
                    <a:pt x="11653" y="39"/>
                  </a:lnTo>
                  <a:lnTo>
                    <a:pt x="11178" y="20"/>
                  </a:lnTo>
                  <a:lnTo>
                    <a:pt x="106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6"/>
            <p:cNvSpPr/>
            <p:nvPr/>
          </p:nvSpPr>
          <p:spPr>
            <a:xfrm>
              <a:off x="2764050" y="2251125"/>
              <a:ext cx="427700" cy="405375"/>
            </a:xfrm>
            <a:custGeom>
              <a:avLst/>
              <a:gdLst/>
              <a:ahLst/>
              <a:cxnLst/>
              <a:rect l="l" t="t" r="r" b="b"/>
              <a:pathLst>
                <a:path w="17108" h="16215" extrusionOk="0">
                  <a:moveTo>
                    <a:pt x="9314" y="342"/>
                  </a:moveTo>
                  <a:lnTo>
                    <a:pt x="9809" y="361"/>
                  </a:lnTo>
                  <a:lnTo>
                    <a:pt x="10284" y="399"/>
                  </a:lnTo>
                  <a:lnTo>
                    <a:pt x="10778" y="475"/>
                  </a:lnTo>
                  <a:lnTo>
                    <a:pt x="11272" y="570"/>
                  </a:lnTo>
                  <a:lnTo>
                    <a:pt x="11786" y="722"/>
                  </a:lnTo>
                  <a:lnTo>
                    <a:pt x="12280" y="894"/>
                  </a:lnTo>
                  <a:lnTo>
                    <a:pt x="12774" y="1103"/>
                  </a:lnTo>
                  <a:lnTo>
                    <a:pt x="13230" y="1350"/>
                  </a:lnTo>
                  <a:lnTo>
                    <a:pt x="13667" y="1616"/>
                  </a:lnTo>
                  <a:lnTo>
                    <a:pt x="14067" y="1901"/>
                  </a:lnTo>
                  <a:lnTo>
                    <a:pt x="14466" y="2224"/>
                  </a:lnTo>
                  <a:lnTo>
                    <a:pt x="14827" y="2566"/>
                  </a:lnTo>
                  <a:lnTo>
                    <a:pt x="15150" y="2946"/>
                  </a:lnTo>
                  <a:lnTo>
                    <a:pt x="15454" y="3346"/>
                  </a:lnTo>
                  <a:lnTo>
                    <a:pt x="15739" y="3745"/>
                  </a:lnTo>
                  <a:lnTo>
                    <a:pt x="15986" y="4182"/>
                  </a:lnTo>
                  <a:lnTo>
                    <a:pt x="16196" y="4638"/>
                  </a:lnTo>
                  <a:lnTo>
                    <a:pt x="16386" y="5113"/>
                  </a:lnTo>
                  <a:lnTo>
                    <a:pt x="16538" y="5608"/>
                  </a:lnTo>
                  <a:lnTo>
                    <a:pt x="16652" y="6102"/>
                  </a:lnTo>
                  <a:lnTo>
                    <a:pt x="16709" y="6577"/>
                  </a:lnTo>
                  <a:lnTo>
                    <a:pt x="16747" y="7071"/>
                  </a:lnTo>
                  <a:lnTo>
                    <a:pt x="16766" y="7547"/>
                  </a:lnTo>
                  <a:lnTo>
                    <a:pt x="16747" y="8041"/>
                  </a:lnTo>
                  <a:lnTo>
                    <a:pt x="16671" y="8535"/>
                  </a:lnTo>
                  <a:lnTo>
                    <a:pt x="16595" y="9010"/>
                  </a:lnTo>
                  <a:lnTo>
                    <a:pt x="16462" y="9504"/>
                  </a:lnTo>
                  <a:lnTo>
                    <a:pt x="16310" y="9980"/>
                  </a:lnTo>
                  <a:lnTo>
                    <a:pt x="16196" y="10303"/>
                  </a:lnTo>
                  <a:lnTo>
                    <a:pt x="16062" y="10607"/>
                  </a:lnTo>
                  <a:lnTo>
                    <a:pt x="15929" y="10911"/>
                  </a:lnTo>
                  <a:lnTo>
                    <a:pt x="15777" y="11215"/>
                  </a:lnTo>
                  <a:lnTo>
                    <a:pt x="15606" y="11500"/>
                  </a:lnTo>
                  <a:lnTo>
                    <a:pt x="15416" y="11785"/>
                  </a:lnTo>
                  <a:lnTo>
                    <a:pt x="15226" y="12071"/>
                  </a:lnTo>
                  <a:lnTo>
                    <a:pt x="15036" y="12337"/>
                  </a:lnTo>
                  <a:lnTo>
                    <a:pt x="14827" y="12603"/>
                  </a:lnTo>
                  <a:lnTo>
                    <a:pt x="14599" y="12850"/>
                  </a:lnTo>
                  <a:lnTo>
                    <a:pt x="14371" y="13097"/>
                  </a:lnTo>
                  <a:lnTo>
                    <a:pt x="14124" y="13344"/>
                  </a:lnTo>
                  <a:lnTo>
                    <a:pt x="13876" y="13572"/>
                  </a:lnTo>
                  <a:lnTo>
                    <a:pt x="13610" y="13800"/>
                  </a:lnTo>
                  <a:lnTo>
                    <a:pt x="13325" y="14009"/>
                  </a:lnTo>
                  <a:lnTo>
                    <a:pt x="13059" y="14219"/>
                  </a:lnTo>
                  <a:lnTo>
                    <a:pt x="12641" y="14485"/>
                  </a:lnTo>
                  <a:lnTo>
                    <a:pt x="12223" y="14732"/>
                  </a:lnTo>
                  <a:lnTo>
                    <a:pt x="11805" y="14960"/>
                  </a:lnTo>
                  <a:lnTo>
                    <a:pt x="11367" y="15150"/>
                  </a:lnTo>
                  <a:lnTo>
                    <a:pt x="10911" y="15340"/>
                  </a:lnTo>
                  <a:lnTo>
                    <a:pt x="10474" y="15492"/>
                  </a:lnTo>
                  <a:lnTo>
                    <a:pt x="10018" y="15606"/>
                  </a:lnTo>
                  <a:lnTo>
                    <a:pt x="9562" y="15720"/>
                  </a:lnTo>
                  <a:lnTo>
                    <a:pt x="9086" y="15796"/>
                  </a:lnTo>
                  <a:lnTo>
                    <a:pt x="8630" y="15853"/>
                  </a:lnTo>
                  <a:lnTo>
                    <a:pt x="8155" y="15872"/>
                  </a:lnTo>
                  <a:lnTo>
                    <a:pt x="7699" y="15891"/>
                  </a:lnTo>
                  <a:lnTo>
                    <a:pt x="7224" y="15853"/>
                  </a:lnTo>
                  <a:lnTo>
                    <a:pt x="6767" y="15815"/>
                  </a:lnTo>
                  <a:lnTo>
                    <a:pt x="6311" y="15739"/>
                  </a:lnTo>
                  <a:lnTo>
                    <a:pt x="5855" y="15644"/>
                  </a:lnTo>
                  <a:lnTo>
                    <a:pt x="5475" y="15549"/>
                  </a:lnTo>
                  <a:lnTo>
                    <a:pt x="5114" y="15416"/>
                  </a:lnTo>
                  <a:lnTo>
                    <a:pt x="4752" y="15283"/>
                  </a:lnTo>
                  <a:lnTo>
                    <a:pt x="4410" y="15131"/>
                  </a:lnTo>
                  <a:lnTo>
                    <a:pt x="4068" y="14979"/>
                  </a:lnTo>
                  <a:lnTo>
                    <a:pt x="3745" y="14789"/>
                  </a:lnTo>
                  <a:lnTo>
                    <a:pt x="3422" y="14599"/>
                  </a:lnTo>
                  <a:lnTo>
                    <a:pt x="3118" y="14371"/>
                  </a:lnTo>
                  <a:lnTo>
                    <a:pt x="2890" y="14199"/>
                  </a:lnTo>
                  <a:lnTo>
                    <a:pt x="2661" y="14009"/>
                  </a:lnTo>
                  <a:lnTo>
                    <a:pt x="2452" y="13819"/>
                  </a:lnTo>
                  <a:lnTo>
                    <a:pt x="2262" y="13610"/>
                  </a:lnTo>
                  <a:lnTo>
                    <a:pt x="2053" y="13401"/>
                  </a:lnTo>
                  <a:lnTo>
                    <a:pt x="1882" y="13192"/>
                  </a:lnTo>
                  <a:lnTo>
                    <a:pt x="1711" y="12964"/>
                  </a:lnTo>
                  <a:lnTo>
                    <a:pt x="1540" y="12755"/>
                  </a:lnTo>
                  <a:lnTo>
                    <a:pt x="1388" y="12508"/>
                  </a:lnTo>
                  <a:lnTo>
                    <a:pt x="1236" y="12280"/>
                  </a:lnTo>
                  <a:lnTo>
                    <a:pt x="989" y="11785"/>
                  </a:lnTo>
                  <a:lnTo>
                    <a:pt x="780" y="11272"/>
                  </a:lnTo>
                  <a:lnTo>
                    <a:pt x="609" y="10759"/>
                  </a:lnTo>
                  <a:lnTo>
                    <a:pt x="476" y="10208"/>
                  </a:lnTo>
                  <a:lnTo>
                    <a:pt x="380" y="9656"/>
                  </a:lnTo>
                  <a:lnTo>
                    <a:pt x="342" y="9105"/>
                  </a:lnTo>
                  <a:lnTo>
                    <a:pt x="342" y="8535"/>
                  </a:lnTo>
                  <a:lnTo>
                    <a:pt x="380" y="7965"/>
                  </a:lnTo>
                  <a:lnTo>
                    <a:pt x="476" y="7394"/>
                  </a:lnTo>
                  <a:lnTo>
                    <a:pt x="609" y="6805"/>
                  </a:lnTo>
                  <a:lnTo>
                    <a:pt x="799" y="6235"/>
                  </a:lnTo>
                  <a:lnTo>
                    <a:pt x="932" y="5912"/>
                  </a:lnTo>
                  <a:lnTo>
                    <a:pt x="1065" y="5589"/>
                  </a:lnTo>
                  <a:lnTo>
                    <a:pt x="1217" y="5265"/>
                  </a:lnTo>
                  <a:lnTo>
                    <a:pt x="1388" y="4961"/>
                  </a:lnTo>
                  <a:lnTo>
                    <a:pt x="1559" y="4657"/>
                  </a:lnTo>
                  <a:lnTo>
                    <a:pt x="1749" y="4372"/>
                  </a:lnTo>
                  <a:lnTo>
                    <a:pt x="1939" y="4087"/>
                  </a:lnTo>
                  <a:lnTo>
                    <a:pt x="2148" y="3821"/>
                  </a:lnTo>
                  <a:lnTo>
                    <a:pt x="2376" y="3555"/>
                  </a:lnTo>
                  <a:lnTo>
                    <a:pt x="2604" y="3308"/>
                  </a:lnTo>
                  <a:lnTo>
                    <a:pt x="2833" y="3060"/>
                  </a:lnTo>
                  <a:lnTo>
                    <a:pt x="3080" y="2813"/>
                  </a:lnTo>
                  <a:lnTo>
                    <a:pt x="3346" y="2585"/>
                  </a:lnTo>
                  <a:lnTo>
                    <a:pt x="3612" y="2376"/>
                  </a:lnTo>
                  <a:lnTo>
                    <a:pt x="3878" y="2167"/>
                  </a:lnTo>
                  <a:lnTo>
                    <a:pt x="4163" y="1958"/>
                  </a:lnTo>
                  <a:lnTo>
                    <a:pt x="4448" y="1768"/>
                  </a:lnTo>
                  <a:lnTo>
                    <a:pt x="4733" y="1597"/>
                  </a:lnTo>
                  <a:lnTo>
                    <a:pt x="5038" y="1426"/>
                  </a:lnTo>
                  <a:lnTo>
                    <a:pt x="5342" y="1274"/>
                  </a:lnTo>
                  <a:lnTo>
                    <a:pt x="5646" y="1122"/>
                  </a:lnTo>
                  <a:lnTo>
                    <a:pt x="5969" y="989"/>
                  </a:lnTo>
                  <a:lnTo>
                    <a:pt x="6292" y="875"/>
                  </a:lnTo>
                  <a:lnTo>
                    <a:pt x="6615" y="760"/>
                  </a:lnTo>
                  <a:lnTo>
                    <a:pt x="6938" y="665"/>
                  </a:lnTo>
                  <a:lnTo>
                    <a:pt x="7281" y="570"/>
                  </a:lnTo>
                  <a:lnTo>
                    <a:pt x="7604" y="513"/>
                  </a:lnTo>
                  <a:lnTo>
                    <a:pt x="7946" y="437"/>
                  </a:lnTo>
                  <a:lnTo>
                    <a:pt x="8288" y="399"/>
                  </a:lnTo>
                  <a:lnTo>
                    <a:pt x="8630" y="361"/>
                  </a:lnTo>
                  <a:lnTo>
                    <a:pt x="8972" y="342"/>
                  </a:lnTo>
                  <a:close/>
                  <a:moveTo>
                    <a:pt x="9257" y="0"/>
                  </a:moveTo>
                  <a:lnTo>
                    <a:pt x="8839" y="19"/>
                  </a:lnTo>
                  <a:lnTo>
                    <a:pt x="8421" y="38"/>
                  </a:lnTo>
                  <a:lnTo>
                    <a:pt x="8003" y="95"/>
                  </a:lnTo>
                  <a:lnTo>
                    <a:pt x="7585" y="171"/>
                  </a:lnTo>
                  <a:lnTo>
                    <a:pt x="7186" y="247"/>
                  </a:lnTo>
                  <a:lnTo>
                    <a:pt x="6767" y="361"/>
                  </a:lnTo>
                  <a:lnTo>
                    <a:pt x="6368" y="475"/>
                  </a:lnTo>
                  <a:lnTo>
                    <a:pt x="5988" y="627"/>
                  </a:lnTo>
                  <a:lnTo>
                    <a:pt x="5589" y="779"/>
                  </a:lnTo>
                  <a:lnTo>
                    <a:pt x="5209" y="951"/>
                  </a:lnTo>
                  <a:lnTo>
                    <a:pt x="4847" y="1160"/>
                  </a:lnTo>
                  <a:lnTo>
                    <a:pt x="4467" y="1350"/>
                  </a:lnTo>
                  <a:lnTo>
                    <a:pt x="4125" y="1578"/>
                  </a:lnTo>
                  <a:lnTo>
                    <a:pt x="3764" y="1825"/>
                  </a:lnTo>
                  <a:lnTo>
                    <a:pt x="3441" y="2072"/>
                  </a:lnTo>
                  <a:lnTo>
                    <a:pt x="3118" y="2338"/>
                  </a:lnTo>
                  <a:lnTo>
                    <a:pt x="2795" y="2623"/>
                  </a:lnTo>
                  <a:lnTo>
                    <a:pt x="2509" y="2908"/>
                  </a:lnTo>
                  <a:lnTo>
                    <a:pt x="2205" y="3213"/>
                  </a:lnTo>
                  <a:lnTo>
                    <a:pt x="1939" y="3536"/>
                  </a:lnTo>
                  <a:lnTo>
                    <a:pt x="1692" y="3878"/>
                  </a:lnTo>
                  <a:lnTo>
                    <a:pt x="1445" y="4220"/>
                  </a:lnTo>
                  <a:lnTo>
                    <a:pt x="1217" y="4581"/>
                  </a:lnTo>
                  <a:lnTo>
                    <a:pt x="1008" y="4942"/>
                  </a:lnTo>
                  <a:lnTo>
                    <a:pt x="818" y="5323"/>
                  </a:lnTo>
                  <a:lnTo>
                    <a:pt x="628" y="5722"/>
                  </a:lnTo>
                  <a:lnTo>
                    <a:pt x="476" y="6121"/>
                  </a:lnTo>
                  <a:lnTo>
                    <a:pt x="380" y="6425"/>
                  </a:lnTo>
                  <a:lnTo>
                    <a:pt x="285" y="6729"/>
                  </a:lnTo>
                  <a:lnTo>
                    <a:pt x="209" y="7014"/>
                  </a:lnTo>
                  <a:lnTo>
                    <a:pt x="152" y="7318"/>
                  </a:lnTo>
                  <a:lnTo>
                    <a:pt x="95" y="7623"/>
                  </a:lnTo>
                  <a:lnTo>
                    <a:pt x="57" y="7927"/>
                  </a:lnTo>
                  <a:lnTo>
                    <a:pt x="19" y="8231"/>
                  </a:lnTo>
                  <a:lnTo>
                    <a:pt x="0" y="8535"/>
                  </a:lnTo>
                  <a:lnTo>
                    <a:pt x="0" y="8820"/>
                  </a:lnTo>
                  <a:lnTo>
                    <a:pt x="0" y="9124"/>
                  </a:lnTo>
                  <a:lnTo>
                    <a:pt x="19" y="9428"/>
                  </a:lnTo>
                  <a:lnTo>
                    <a:pt x="38" y="9713"/>
                  </a:lnTo>
                  <a:lnTo>
                    <a:pt x="76" y="9999"/>
                  </a:lnTo>
                  <a:lnTo>
                    <a:pt x="133" y="10284"/>
                  </a:lnTo>
                  <a:lnTo>
                    <a:pt x="190" y="10569"/>
                  </a:lnTo>
                  <a:lnTo>
                    <a:pt x="266" y="10854"/>
                  </a:lnTo>
                  <a:lnTo>
                    <a:pt x="361" y="11120"/>
                  </a:lnTo>
                  <a:lnTo>
                    <a:pt x="456" y="11405"/>
                  </a:lnTo>
                  <a:lnTo>
                    <a:pt x="571" y="11671"/>
                  </a:lnTo>
                  <a:lnTo>
                    <a:pt x="685" y="11937"/>
                  </a:lnTo>
                  <a:lnTo>
                    <a:pt x="818" y="12185"/>
                  </a:lnTo>
                  <a:lnTo>
                    <a:pt x="951" y="12451"/>
                  </a:lnTo>
                  <a:lnTo>
                    <a:pt x="1103" y="12698"/>
                  </a:lnTo>
                  <a:lnTo>
                    <a:pt x="1255" y="12945"/>
                  </a:lnTo>
                  <a:lnTo>
                    <a:pt x="1426" y="13173"/>
                  </a:lnTo>
                  <a:lnTo>
                    <a:pt x="1616" y="13401"/>
                  </a:lnTo>
                  <a:lnTo>
                    <a:pt x="1806" y="13629"/>
                  </a:lnTo>
                  <a:lnTo>
                    <a:pt x="2015" y="13857"/>
                  </a:lnTo>
                  <a:lnTo>
                    <a:pt x="2224" y="14066"/>
                  </a:lnTo>
                  <a:lnTo>
                    <a:pt x="2433" y="14257"/>
                  </a:lnTo>
                  <a:lnTo>
                    <a:pt x="2680" y="14466"/>
                  </a:lnTo>
                  <a:lnTo>
                    <a:pt x="2928" y="14656"/>
                  </a:lnTo>
                  <a:lnTo>
                    <a:pt x="3232" y="14884"/>
                  </a:lnTo>
                  <a:lnTo>
                    <a:pt x="3574" y="15074"/>
                  </a:lnTo>
                  <a:lnTo>
                    <a:pt x="3916" y="15283"/>
                  </a:lnTo>
                  <a:lnTo>
                    <a:pt x="4258" y="15454"/>
                  </a:lnTo>
                  <a:lnTo>
                    <a:pt x="4619" y="15606"/>
                  </a:lnTo>
                  <a:lnTo>
                    <a:pt x="5000" y="15739"/>
                  </a:lnTo>
                  <a:lnTo>
                    <a:pt x="5380" y="15872"/>
                  </a:lnTo>
                  <a:lnTo>
                    <a:pt x="5760" y="15967"/>
                  </a:lnTo>
                  <a:lnTo>
                    <a:pt x="6273" y="16081"/>
                  </a:lnTo>
                  <a:lnTo>
                    <a:pt x="6805" y="16157"/>
                  </a:lnTo>
                  <a:lnTo>
                    <a:pt x="7319" y="16214"/>
                  </a:lnTo>
                  <a:lnTo>
                    <a:pt x="8193" y="16214"/>
                  </a:lnTo>
                  <a:lnTo>
                    <a:pt x="8554" y="16195"/>
                  </a:lnTo>
                  <a:lnTo>
                    <a:pt x="8915" y="16157"/>
                  </a:lnTo>
                  <a:lnTo>
                    <a:pt x="9257" y="16119"/>
                  </a:lnTo>
                  <a:lnTo>
                    <a:pt x="9600" y="16043"/>
                  </a:lnTo>
                  <a:lnTo>
                    <a:pt x="9961" y="15967"/>
                  </a:lnTo>
                  <a:lnTo>
                    <a:pt x="10303" y="15891"/>
                  </a:lnTo>
                  <a:lnTo>
                    <a:pt x="10645" y="15777"/>
                  </a:lnTo>
                  <a:lnTo>
                    <a:pt x="10987" y="15663"/>
                  </a:lnTo>
                  <a:lnTo>
                    <a:pt x="11329" y="15549"/>
                  </a:lnTo>
                  <a:lnTo>
                    <a:pt x="11653" y="15397"/>
                  </a:lnTo>
                  <a:lnTo>
                    <a:pt x="11976" y="15245"/>
                  </a:lnTo>
                  <a:lnTo>
                    <a:pt x="12299" y="15074"/>
                  </a:lnTo>
                  <a:lnTo>
                    <a:pt x="12622" y="14903"/>
                  </a:lnTo>
                  <a:lnTo>
                    <a:pt x="12945" y="14694"/>
                  </a:lnTo>
                  <a:lnTo>
                    <a:pt x="13249" y="14485"/>
                  </a:lnTo>
                  <a:lnTo>
                    <a:pt x="13534" y="14276"/>
                  </a:lnTo>
                  <a:lnTo>
                    <a:pt x="13819" y="14066"/>
                  </a:lnTo>
                  <a:lnTo>
                    <a:pt x="14105" y="13819"/>
                  </a:lnTo>
                  <a:lnTo>
                    <a:pt x="14371" y="13591"/>
                  </a:lnTo>
                  <a:lnTo>
                    <a:pt x="14618" y="13344"/>
                  </a:lnTo>
                  <a:lnTo>
                    <a:pt x="14865" y="13078"/>
                  </a:lnTo>
                  <a:lnTo>
                    <a:pt x="15093" y="12812"/>
                  </a:lnTo>
                  <a:lnTo>
                    <a:pt x="15302" y="12546"/>
                  </a:lnTo>
                  <a:lnTo>
                    <a:pt x="15511" y="12261"/>
                  </a:lnTo>
                  <a:lnTo>
                    <a:pt x="15701" y="11975"/>
                  </a:lnTo>
                  <a:lnTo>
                    <a:pt x="15891" y="11671"/>
                  </a:lnTo>
                  <a:lnTo>
                    <a:pt x="16062" y="11367"/>
                  </a:lnTo>
                  <a:lnTo>
                    <a:pt x="16234" y="11063"/>
                  </a:lnTo>
                  <a:lnTo>
                    <a:pt x="16386" y="10740"/>
                  </a:lnTo>
                  <a:lnTo>
                    <a:pt x="16519" y="10436"/>
                  </a:lnTo>
                  <a:lnTo>
                    <a:pt x="16633" y="10094"/>
                  </a:lnTo>
                  <a:lnTo>
                    <a:pt x="16804" y="9599"/>
                  </a:lnTo>
                  <a:lnTo>
                    <a:pt x="16918" y="9086"/>
                  </a:lnTo>
                  <a:lnTo>
                    <a:pt x="17013" y="8573"/>
                  </a:lnTo>
                  <a:lnTo>
                    <a:pt x="17070" y="8060"/>
                  </a:lnTo>
                  <a:lnTo>
                    <a:pt x="17108" y="7566"/>
                  </a:lnTo>
                  <a:lnTo>
                    <a:pt x="17089" y="7052"/>
                  </a:lnTo>
                  <a:lnTo>
                    <a:pt x="17051" y="6539"/>
                  </a:lnTo>
                  <a:lnTo>
                    <a:pt x="16975" y="6045"/>
                  </a:lnTo>
                  <a:lnTo>
                    <a:pt x="16861" y="5513"/>
                  </a:lnTo>
                  <a:lnTo>
                    <a:pt x="16709" y="4999"/>
                  </a:lnTo>
                  <a:lnTo>
                    <a:pt x="16519" y="4505"/>
                  </a:lnTo>
                  <a:lnTo>
                    <a:pt x="16291" y="4030"/>
                  </a:lnTo>
                  <a:lnTo>
                    <a:pt x="16024" y="3574"/>
                  </a:lnTo>
                  <a:lnTo>
                    <a:pt x="15739" y="3137"/>
                  </a:lnTo>
                  <a:lnTo>
                    <a:pt x="15416" y="2718"/>
                  </a:lnTo>
                  <a:lnTo>
                    <a:pt x="15074" y="2338"/>
                  </a:lnTo>
                  <a:lnTo>
                    <a:pt x="14694" y="1977"/>
                  </a:lnTo>
                  <a:lnTo>
                    <a:pt x="14276" y="1635"/>
                  </a:lnTo>
                  <a:lnTo>
                    <a:pt x="13857" y="1331"/>
                  </a:lnTo>
                  <a:lnTo>
                    <a:pt x="13401" y="1046"/>
                  </a:lnTo>
                  <a:lnTo>
                    <a:pt x="12926" y="798"/>
                  </a:lnTo>
                  <a:lnTo>
                    <a:pt x="12413" y="570"/>
                  </a:lnTo>
                  <a:lnTo>
                    <a:pt x="11900" y="399"/>
                  </a:lnTo>
                  <a:lnTo>
                    <a:pt x="11348" y="247"/>
                  </a:lnTo>
                  <a:lnTo>
                    <a:pt x="10930" y="152"/>
                  </a:lnTo>
                  <a:lnTo>
                    <a:pt x="10512" y="76"/>
                  </a:lnTo>
                  <a:lnTo>
                    <a:pt x="10094" y="38"/>
                  </a:ln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6"/>
            <p:cNvSpPr/>
            <p:nvPr/>
          </p:nvSpPr>
          <p:spPr>
            <a:xfrm>
              <a:off x="2869075" y="2307200"/>
              <a:ext cx="209100" cy="293225"/>
            </a:xfrm>
            <a:custGeom>
              <a:avLst/>
              <a:gdLst/>
              <a:ahLst/>
              <a:cxnLst/>
              <a:rect l="l" t="t" r="r" b="b"/>
              <a:pathLst>
                <a:path w="8364" h="11729" extrusionOk="0">
                  <a:moveTo>
                    <a:pt x="6311" y="0"/>
                  </a:moveTo>
                  <a:lnTo>
                    <a:pt x="6159" y="19"/>
                  </a:lnTo>
                  <a:lnTo>
                    <a:pt x="6026" y="38"/>
                  </a:lnTo>
                  <a:lnTo>
                    <a:pt x="5893" y="95"/>
                  </a:lnTo>
                  <a:lnTo>
                    <a:pt x="5779" y="171"/>
                  </a:lnTo>
                  <a:lnTo>
                    <a:pt x="5684" y="266"/>
                  </a:lnTo>
                  <a:lnTo>
                    <a:pt x="5589" y="399"/>
                  </a:lnTo>
                  <a:lnTo>
                    <a:pt x="5532" y="513"/>
                  </a:lnTo>
                  <a:lnTo>
                    <a:pt x="5323" y="1122"/>
                  </a:lnTo>
                  <a:lnTo>
                    <a:pt x="4904" y="1103"/>
                  </a:lnTo>
                  <a:lnTo>
                    <a:pt x="4695" y="1122"/>
                  </a:lnTo>
                  <a:lnTo>
                    <a:pt x="4505" y="1141"/>
                  </a:lnTo>
                  <a:lnTo>
                    <a:pt x="4296" y="1179"/>
                  </a:lnTo>
                  <a:lnTo>
                    <a:pt x="4106" y="1236"/>
                  </a:lnTo>
                  <a:lnTo>
                    <a:pt x="3935" y="1293"/>
                  </a:lnTo>
                  <a:lnTo>
                    <a:pt x="3745" y="1350"/>
                  </a:lnTo>
                  <a:lnTo>
                    <a:pt x="3498" y="1483"/>
                  </a:lnTo>
                  <a:lnTo>
                    <a:pt x="3251" y="1635"/>
                  </a:lnTo>
                  <a:lnTo>
                    <a:pt x="3042" y="1787"/>
                  </a:lnTo>
                  <a:lnTo>
                    <a:pt x="2851" y="1977"/>
                  </a:lnTo>
                  <a:lnTo>
                    <a:pt x="2680" y="2186"/>
                  </a:lnTo>
                  <a:lnTo>
                    <a:pt x="2528" y="2414"/>
                  </a:lnTo>
                  <a:lnTo>
                    <a:pt x="2395" y="2661"/>
                  </a:lnTo>
                  <a:lnTo>
                    <a:pt x="2281" y="2946"/>
                  </a:lnTo>
                  <a:lnTo>
                    <a:pt x="2205" y="3175"/>
                  </a:lnTo>
                  <a:lnTo>
                    <a:pt x="2167" y="3384"/>
                  </a:lnTo>
                  <a:lnTo>
                    <a:pt x="2129" y="3593"/>
                  </a:lnTo>
                  <a:lnTo>
                    <a:pt x="2110" y="3821"/>
                  </a:lnTo>
                  <a:lnTo>
                    <a:pt x="2110" y="4030"/>
                  </a:lnTo>
                  <a:lnTo>
                    <a:pt x="2148" y="4220"/>
                  </a:lnTo>
                  <a:lnTo>
                    <a:pt x="2186" y="4429"/>
                  </a:lnTo>
                  <a:lnTo>
                    <a:pt x="2243" y="4619"/>
                  </a:lnTo>
                  <a:lnTo>
                    <a:pt x="2319" y="4809"/>
                  </a:lnTo>
                  <a:lnTo>
                    <a:pt x="2433" y="4980"/>
                  </a:lnTo>
                  <a:lnTo>
                    <a:pt x="2566" y="5170"/>
                  </a:lnTo>
                  <a:lnTo>
                    <a:pt x="2699" y="5361"/>
                  </a:lnTo>
                  <a:lnTo>
                    <a:pt x="2870" y="5551"/>
                  </a:lnTo>
                  <a:lnTo>
                    <a:pt x="3080" y="5741"/>
                  </a:lnTo>
                  <a:lnTo>
                    <a:pt x="3289" y="5931"/>
                  </a:lnTo>
                  <a:lnTo>
                    <a:pt x="3536" y="6121"/>
                  </a:lnTo>
                  <a:lnTo>
                    <a:pt x="3631" y="6197"/>
                  </a:lnTo>
                  <a:lnTo>
                    <a:pt x="3954" y="6444"/>
                  </a:lnTo>
                  <a:lnTo>
                    <a:pt x="4239" y="6672"/>
                  </a:lnTo>
                  <a:lnTo>
                    <a:pt x="4467" y="6881"/>
                  </a:lnTo>
                  <a:lnTo>
                    <a:pt x="4676" y="7071"/>
                  </a:lnTo>
                  <a:lnTo>
                    <a:pt x="4847" y="7261"/>
                  </a:lnTo>
                  <a:lnTo>
                    <a:pt x="4961" y="7432"/>
                  </a:lnTo>
                  <a:lnTo>
                    <a:pt x="5018" y="7547"/>
                  </a:lnTo>
                  <a:lnTo>
                    <a:pt x="5075" y="7661"/>
                  </a:lnTo>
                  <a:lnTo>
                    <a:pt x="5113" y="7775"/>
                  </a:lnTo>
                  <a:lnTo>
                    <a:pt x="5113" y="7908"/>
                  </a:lnTo>
                  <a:lnTo>
                    <a:pt x="5132" y="8022"/>
                  </a:lnTo>
                  <a:lnTo>
                    <a:pt x="5113" y="8155"/>
                  </a:lnTo>
                  <a:lnTo>
                    <a:pt x="5094" y="8269"/>
                  </a:lnTo>
                  <a:lnTo>
                    <a:pt x="5056" y="8402"/>
                  </a:lnTo>
                  <a:lnTo>
                    <a:pt x="4999" y="8535"/>
                  </a:lnTo>
                  <a:lnTo>
                    <a:pt x="4923" y="8649"/>
                  </a:lnTo>
                  <a:lnTo>
                    <a:pt x="4847" y="8763"/>
                  </a:lnTo>
                  <a:lnTo>
                    <a:pt x="4771" y="8877"/>
                  </a:lnTo>
                  <a:lnTo>
                    <a:pt x="4676" y="8972"/>
                  </a:lnTo>
                  <a:lnTo>
                    <a:pt x="4562" y="9048"/>
                  </a:lnTo>
                  <a:lnTo>
                    <a:pt x="4429" y="9124"/>
                  </a:lnTo>
                  <a:lnTo>
                    <a:pt x="4296" y="9181"/>
                  </a:lnTo>
                  <a:lnTo>
                    <a:pt x="4106" y="9257"/>
                  </a:lnTo>
                  <a:lnTo>
                    <a:pt x="3878" y="9295"/>
                  </a:lnTo>
                  <a:lnTo>
                    <a:pt x="3650" y="9314"/>
                  </a:lnTo>
                  <a:lnTo>
                    <a:pt x="3403" y="9295"/>
                  </a:lnTo>
                  <a:lnTo>
                    <a:pt x="3137" y="9257"/>
                  </a:lnTo>
                  <a:lnTo>
                    <a:pt x="2851" y="9200"/>
                  </a:lnTo>
                  <a:lnTo>
                    <a:pt x="2471" y="9086"/>
                  </a:lnTo>
                  <a:lnTo>
                    <a:pt x="2015" y="8915"/>
                  </a:lnTo>
                  <a:lnTo>
                    <a:pt x="1578" y="8706"/>
                  </a:lnTo>
                  <a:lnTo>
                    <a:pt x="1141" y="8459"/>
                  </a:lnTo>
                  <a:lnTo>
                    <a:pt x="1046" y="8402"/>
                  </a:lnTo>
                  <a:lnTo>
                    <a:pt x="951" y="8383"/>
                  </a:lnTo>
                  <a:lnTo>
                    <a:pt x="818" y="8364"/>
                  </a:lnTo>
                  <a:lnTo>
                    <a:pt x="665" y="8364"/>
                  </a:lnTo>
                  <a:lnTo>
                    <a:pt x="532" y="8402"/>
                  </a:lnTo>
                  <a:lnTo>
                    <a:pt x="399" y="8459"/>
                  </a:lnTo>
                  <a:lnTo>
                    <a:pt x="285" y="8535"/>
                  </a:lnTo>
                  <a:lnTo>
                    <a:pt x="190" y="8630"/>
                  </a:lnTo>
                  <a:lnTo>
                    <a:pt x="95" y="8744"/>
                  </a:lnTo>
                  <a:lnTo>
                    <a:pt x="38" y="8877"/>
                  </a:lnTo>
                  <a:lnTo>
                    <a:pt x="0" y="8972"/>
                  </a:lnTo>
                  <a:lnTo>
                    <a:pt x="0" y="9086"/>
                  </a:lnTo>
                  <a:lnTo>
                    <a:pt x="0" y="9181"/>
                  </a:lnTo>
                  <a:lnTo>
                    <a:pt x="19" y="9276"/>
                  </a:lnTo>
                  <a:lnTo>
                    <a:pt x="57" y="9371"/>
                  </a:lnTo>
                  <a:lnTo>
                    <a:pt x="114" y="9466"/>
                  </a:lnTo>
                  <a:lnTo>
                    <a:pt x="171" y="9542"/>
                  </a:lnTo>
                  <a:lnTo>
                    <a:pt x="247" y="9599"/>
                  </a:lnTo>
                  <a:lnTo>
                    <a:pt x="627" y="9809"/>
                  </a:lnTo>
                  <a:lnTo>
                    <a:pt x="1046" y="10018"/>
                  </a:lnTo>
                  <a:lnTo>
                    <a:pt x="1502" y="10189"/>
                  </a:lnTo>
                  <a:lnTo>
                    <a:pt x="2015" y="10341"/>
                  </a:lnTo>
                  <a:lnTo>
                    <a:pt x="1825" y="10873"/>
                  </a:lnTo>
                  <a:lnTo>
                    <a:pt x="1787" y="11006"/>
                  </a:lnTo>
                  <a:lnTo>
                    <a:pt x="1787" y="11139"/>
                  </a:lnTo>
                  <a:lnTo>
                    <a:pt x="1806" y="11272"/>
                  </a:lnTo>
                  <a:lnTo>
                    <a:pt x="1863" y="11386"/>
                  </a:lnTo>
                  <a:lnTo>
                    <a:pt x="1939" y="11500"/>
                  </a:lnTo>
                  <a:lnTo>
                    <a:pt x="2015" y="11595"/>
                  </a:lnTo>
                  <a:lnTo>
                    <a:pt x="2129" y="11652"/>
                  </a:lnTo>
                  <a:lnTo>
                    <a:pt x="2262" y="11709"/>
                  </a:lnTo>
                  <a:lnTo>
                    <a:pt x="2414" y="11728"/>
                  </a:lnTo>
                  <a:lnTo>
                    <a:pt x="2547" y="11709"/>
                  </a:lnTo>
                  <a:lnTo>
                    <a:pt x="2699" y="11690"/>
                  </a:lnTo>
                  <a:lnTo>
                    <a:pt x="2813" y="11633"/>
                  </a:lnTo>
                  <a:lnTo>
                    <a:pt x="2946" y="11557"/>
                  </a:lnTo>
                  <a:lnTo>
                    <a:pt x="3042" y="11462"/>
                  </a:lnTo>
                  <a:lnTo>
                    <a:pt x="3137" y="11348"/>
                  </a:lnTo>
                  <a:lnTo>
                    <a:pt x="3194" y="11215"/>
                  </a:lnTo>
                  <a:lnTo>
                    <a:pt x="3403" y="10588"/>
                  </a:lnTo>
                  <a:lnTo>
                    <a:pt x="3840" y="10588"/>
                  </a:lnTo>
                  <a:lnTo>
                    <a:pt x="4258" y="10550"/>
                  </a:lnTo>
                  <a:lnTo>
                    <a:pt x="4467" y="10512"/>
                  </a:lnTo>
                  <a:lnTo>
                    <a:pt x="4657" y="10474"/>
                  </a:lnTo>
                  <a:lnTo>
                    <a:pt x="4847" y="10417"/>
                  </a:lnTo>
                  <a:lnTo>
                    <a:pt x="5018" y="10341"/>
                  </a:lnTo>
                  <a:lnTo>
                    <a:pt x="5304" y="10208"/>
                  </a:lnTo>
                  <a:lnTo>
                    <a:pt x="5551" y="10056"/>
                  </a:lnTo>
                  <a:lnTo>
                    <a:pt x="5779" y="9885"/>
                  </a:lnTo>
                  <a:lnTo>
                    <a:pt x="5988" y="9694"/>
                  </a:lnTo>
                  <a:lnTo>
                    <a:pt x="6178" y="9466"/>
                  </a:lnTo>
                  <a:lnTo>
                    <a:pt x="6349" y="9219"/>
                  </a:lnTo>
                  <a:lnTo>
                    <a:pt x="6482" y="8953"/>
                  </a:lnTo>
                  <a:lnTo>
                    <a:pt x="6596" y="8668"/>
                  </a:lnTo>
                  <a:lnTo>
                    <a:pt x="6691" y="8364"/>
                  </a:lnTo>
                  <a:lnTo>
                    <a:pt x="6748" y="8079"/>
                  </a:lnTo>
                  <a:lnTo>
                    <a:pt x="6767" y="7813"/>
                  </a:lnTo>
                  <a:lnTo>
                    <a:pt x="6748" y="7547"/>
                  </a:lnTo>
                  <a:lnTo>
                    <a:pt x="6710" y="7299"/>
                  </a:lnTo>
                  <a:lnTo>
                    <a:pt x="6615" y="7052"/>
                  </a:lnTo>
                  <a:lnTo>
                    <a:pt x="6501" y="6805"/>
                  </a:lnTo>
                  <a:lnTo>
                    <a:pt x="6349" y="6558"/>
                  </a:lnTo>
                  <a:lnTo>
                    <a:pt x="6159" y="6330"/>
                  </a:lnTo>
                  <a:lnTo>
                    <a:pt x="5893" y="6083"/>
                  </a:lnTo>
                  <a:lnTo>
                    <a:pt x="5589" y="5798"/>
                  </a:lnTo>
                  <a:lnTo>
                    <a:pt x="5228" y="5513"/>
                  </a:lnTo>
                  <a:lnTo>
                    <a:pt x="5113" y="5418"/>
                  </a:lnTo>
                  <a:lnTo>
                    <a:pt x="4771" y="5151"/>
                  </a:lnTo>
                  <a:lnTo>
                    <a:pt x="4486" y="4923"/>
                  </a:lnTo>
                  <a:lnTo>
                    <a:pt x="4258" y="4714"/>
                  </a:lnTo>
                  <a:lnTo>
                    <a:pt x="4087" y="4543"/>
                  </a:lnTo>
                  <a:lnTo>
                    <a:pt x="4068" y="4524"/>
                  </a:lnTo>
                  <a:lnTo>
                    <a:pt x="3954" y="4372"/>
                  </a:lnTo>
                  <a:lnTo>
                    <a:pt x="3859" y="4220"/>
                  </a:lnTo>
                  <a:lnTo>
                    <a:pt x="3783" y="4068"/>
                  </a:lnTo>
                  <a:lnTo>
                    <a:pt x="3726" y="3935"/>
                  </a:lnTo>
                  <a:lnTo>
                    <a:pt x="3707" y="3783"/>
                  </a:lnTo>
                  <a:lnTo>
                    <a:pt x="3726" y="3631"/>
                  </a:lnTo>
                  <a:lnTo>
                    <a:pt x="3745" y="3460"/>
                  </a:lnTo>
                  <a:lnTo>
                    <a:pt x="3802" y="3289"/>
                  </a:lnTo>
                  <a:lnTo>
                    <a:pt x="3840" y="3156"/>
                  </a:lnTo>
                  <a:lnTo>
                    <a:pt x="3916" y="3041"/>
                  </a:lnTo>
                  <a:lnTo>
                    <a:pt x="3973" y="2946"/>
                  </a:lnTo>
                  <a:lnTo>
                    <a:pt x="4068" y="2851"/>
                  </a:lnTo>
                  <a:lnTo>
                    <a:pt x="4144" y="2756"/>
                  </a:lnTo>
                  <a:lnTo>
                    <a:pt x="4258" y="2680"/>
                  </a:lnTo>
                  <a:lnTo>
                    <a:pt x="4353" y="2604"/>
                  </a:lnTo>
                  <a:lnTo>
                    <a:pt x="4486" y="2547"/>
                  </a:lnTo>
                  <a:lnTo>
                    <a:pt x="4657" y="2490"/>
                  </a:lnTo>
                  <a:lnTo>
                    <a:pt x="4847" y="2452"/>
                  </a:lnTo>
                  <a:lnTo>
                    <a:pt x="5037" y="2433"/>
                  </a:lnTo>
                  <a:lnTo>
                    <a:pt x="5247" y="2433"/>
                  </a:lnTo>
                  <a:lnTo>
                    <a:pt x="5475" y="2471"/>
                  </a:lnTo>
                  <a:lnTo>
                    <a:pt x="5703" y="2509"/>
                  </a:lnTo>
                  <a:lnTo>
                    <a:pt x="5969" y="2585"/>
                  </a:lnTo>
                  <a:lnTo>
                    <a:pt x="6235" y="2680"/>
                  </a:lnTo>
                  <a:lnTo>
                    <a:pt x="6482" y="2794"/>
                  </a:lnTo>
                  <a:lnTo>
                    <a:pt x="6729" y="2908"/>
                  </a:lnTo>
                  <a:lnTo>
                    <a:pt x="6957" y="3041"/>
                  </a:lnTo>
                  <a:lnTo>
                    <a:pt x="7223" y="3194"/>
                  </a:lnTo>
                  <a:lnTo>
                    <a:pt x="7337" y="3251"/>
                  </a:lnTo>
                  <a:lnTo>
                    <a:pt x="7452" y="3289"/>
                  </a:lnTo>
                  <a:lnTo>
                    <a:pt x="7585" y="3308"/>
                  </a:lnTo>
                  <a:lnTo>
                    <a:pt x="7718" y="3289"/>
                  </a:lnTo>
                  <a:lnTo>
                    <a:pt x="7851" y="3251"/>
                  </a:lnTo>
                  <a:lnTo>
                    <a:pt x="7984" y="3194"/>
                  </a:lnTo>
                  <a:lnTo>
                    <a:pt x="8098" y="3118"/>
                  </a:lnTo>
                  <a:lnTo>
                    <a:pt x="8193" y="3022"/>
                  </a:lnTo>
                  <a:lnTo>
                    <a:pt x="8288" y="2889"/>
                  </a:lnTo>
                  <a:lnTo>
                    <a:pt x="8326" y="2775"/>
                  </a:lnTo>
                  <a:lnTo>
                    <a:pt x="8364" y="2642"/>
                  </a:lnTo>
                  <a:lnTo>
                    <a:pt x="8364" y="2509"/>
                  </a:lnTo>
                  <a:lnTo>
                    <a:pt x="8345" y="2376"/>
                  </a:lnTo>
                  <a:lnTo>
                    <a:pt x="8288" y="2262"/>
                  </a:lnTo>
                  <a:lnTo>
                    <a:pt x="8212" y="2167"/>
                  </a:lnTo>
                  <a:lnTo>
                    <a:pt x="8098" y="2072"/>
                  </a:lnTo>
                  <a:lnTo>
                    <a:pt x="7756" y="1863"/>
                  </a:lnTo>
                  <a:lnTo>
                    <a:pt x="7413" y="1692"/>
                  </a:lnTo>
                  <a:lnTo>
                    <a:pt x="7052" y="1540"/>
                  </a:lnTo>
                  <a:lnTo>
                    <a:pt x="6691" y="1388"/>
                  </a:lnTo>
                  <a:lnTo>
                    <a:pt x="6881" y="856"/>
                  </a:lnTo>
                  <a:lnTo>
                    <a:pt x="6919" y="722"/>
                  </a:lnTo>
                  <a:lnTo>
                    <a:pt x="6919" y="589"/>
                  </a:lnTo>
                  <a:lnTo>
                    <a:pt x="6900" y="456"/>
                  </a:lnTo>
                  <a:lnTo>
                    <a:pt x="6862" y="342"/>
                  </a:lnTo>
                  <a:lnTo>
                    <a:pt x="6786" y="228"/>
                  </a:lnTo>
                  <a:lnTo>
                    <a:pt x="6691" y="133"/>
                  </a:lnTo>
                  <a:lnTo>
                    <a:pt x="6577" y="76"/>
                  </a:lnTo>
                  <a:lnTo>
                    <a:pt x="6444" y="19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6"/>
            <p:cNvSpPr/>
            <p:nvPr/>
          </p:nvSpPr>
          <p:spPr>
            <a:xfrm>
              <a:off x="3630825" y="2001625"/>
              <a:ext cx="656775" cy="692900"/>
            </a:xfrm>
            <a:custGeom>
              <a:avLst/>
              <a:gdLst/>
              <a:ahLst/>
              <a:cxnLst/>
              <a:rect l="l" t="t" r="r" b="b"/>
              <a:pathLst>
                <a:path w="26271" h="27716" extrusionOk="0">
                  <a:moveTo>
                    <a:pt x="7148" y="1"/>
                  </a:moveTo>
                  <a:lnTo>
                    <a:pt x="1" y="27715"/>
                  </a:lnTo>
                  <a:lnTo>
                    <a:pt x="19237" y="27715"/>
                  </a:lnTo>
                  <a:lnTo>
                    <a:pt x="26271" y="1"/>
                  </a:lnTo>
                  <a:close/>
                </a:path>
              </a:pathLst>
            </a:custGeom>
            <a:gradFill>
              <a:gsLst>
                <a:gs pos="0">
                  <a:srgbClr val="71BFC3"/>
                </a:gs>
                <a:gs pos="100000">
                  <a:srgbClr val="3B747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6"/>
            <p:cNvSpPr/>
            <p:nvPr/>
          </p:nvSpPr>
          <p:spPr>
            <a:xfrm>
              <a:off x="3801900" y="2052000"/>
              <a:ext cx="269475" cy="2875"/>
            </a:xfrm>
            <a:custGeom>
              <a:avLst/>
              <a:gdLst/>
              <a:ahLst/>
              <a:cxnLst/>
              <a:rect l="l" t="t" r="r" b="b"/>
              <a:pathLst>
                <a:path w="10779" h="115" extrusionOk="0">
                  <a:moveTo>
                    <a:pt x="58" y="1"/>
                  </a:moveTo>
                  <a:lnTo>
                    <a:pt x="20" y="20"/>
                  </a:lnTo>
                  <a:lnTo>
                    <a:pt x="1" y="58"/>
                  </a:lnTo>
                  <a:lnTo>
                    <a:pt x="20" y="96"/>
                  </a:lnTo>
                  <a:lnTo>
                    <a:pt x="58" y="115"/>
                  </a:lnTo>
                  <a:lnTo>
                    <a:pt x="10722" y="115"/>
                  </a:lnTo>
                  <a:lnTo>
                    <a:pt x="10760" y="96"/>
                  </a:lnTo>
                  <a:lnTo>
                    <a:pt x="10779" y="58"/>
                  </a:lnTo>
                  <a:lnTo>
                    <a:pt x="10760" y="20"/>
                  </a:lnTo>
                  <a:lnTo>
                    <a:pt x="1072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6"/>
            <p:cNvSpPr/>
            <p:nvPr/>
          </p:nvSpPr>
          <p:spPr>
            <a:xfrm>
              <a:off x="3943525" y="2120900"/>
              <a:ext cx="305100" cy="2875"/>
            </a:xfrm>
            <a:custGeom>
              <a:avLst/>
              <a:gdLst/>
              <a:ahLst/>
              <a:cxnLst/>
              <a:rect l="l" t="t" r="r" b="b"/>
              <a:pathLst>
                <a:path w="12204" h="115" extrusionOk="0">
                  <a:moveTo>
                    <a:pt x="57" y="1"/>
                  </a:moveTo>
                  <a:lnTo>
                    <a:pt x="19" y="20"/>
                  </a:lnTo>
                  <a:lnTo>
                    <a:pt x="0" y="58"/>
                  </a:lnTo>
                  <a:lnTo>
                    <a:pt x="19" y="96"/>
                  </a:lnTo>
                  <a:lnTo>
                    <a:pt x="57" y="115"/>
                  </a:lnTo>
                  <a:lnTo>
                    <a:pt x="12147" y="115"/>
                  </a:lnTo>
                  <a:lnTo>
                    <a:pt x="12204" y="96"/>
                  </a:lnTo>
                  <a:lnTo>
                    <a:pt x="12204" y="58"/>
                  </a:lnTo>
                  <a:lnTo>
                    <a:pt x="12204" y="20"/>
                  </a:lnTo>
                  <a:lnTo>
                    <a:pt x="1214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6"/>
            <p:cNvSpPr/>
            <p:nvPr/>
          </p:nvSpPr>
          <p:spPr>
            <a:xfrm>
              <a:off x="3764850" y="2179350"/>
              <a:ext cx="332675" cy="3350"/>
            </a:xfrm>
            <a:custGeom>
              <a:avLst/>
              <a:gdLst/>
              <a:ahLst/>
              <a:cxnLst/>
              <a:rect l="l" t="t" r="r" b="b"/>
              <a:pathLst>
                <a:path w="13307" h="134" extrusionOk="0">
                  <a:moveTo>
                    <a:pt x="57" y="1"/>
                  </a:moveTo>
                  <a:lnTo>
                    <a:pt x="19" y="20"/>
                  </a:lnTo>
                  <a:lnTo>
                    <a:pt x="0" y="58"/>
                  </a:lnTo>
                  <a:lnTo>
                    <a:pt x="19" y="115"/>
                  </a:lnTo>
                  <a:lnTo>
                    <a:pt x="57" y="134"/>
                  </a:lnTo>
                  <a:lnTo>
                    <a:pt x="13249" y="134"/>
                  </a:lnTo>
                  <a:lnTo>
                    <a:pt x="13287" y="115"/>
                  </a:lnTo>
                  <a:lnTo>
                    <a:pt x="13306" y="58"/>
                  </a:lnTo>
                  <a:lnTo>
                    <a:pt x="13287" y="20"/>
                  </a:lnTo>
                  <a:lnTo>
                    <a:pt x="1324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6"/>
            <p:cNvSpPr/>
            <p:nvPr/>
          </p:nvSpPr>
          <p:spPr>
            <a:xfrm>
              <a:off x="3968225" y="2248275"/>
              <a:ext cx="255700" cy="2875"/>
            </a:xfrm>
            <a:custGeom>
              <a:avLst/>
              <a:gdLst/>
              <a:ahLst/>
              <a:cxnLst/>
              <a:rect l="l" t="t" r="r" b="b"/>
              <a:pathLst>
                <a:path w="10228" h="115" extrusionOk="0">
                  <a:moveTo>
                    <a:pt x="58" y="0"/>
                  </a:moveTo>
                  <a:lnTo>
                    <a:pt x="20" y="19"/>
                  </a:lnTo>
                  <a:lnTo>
                    <a:pt x="1" y="57"/>
                  </a:lnTo>
                  <a:lnTo>
                    <a:pt x="20" y="95"/>
                  </a:lnTo>
                  <a:lnTo>
                    <a:pt x="58" y="114"/>
                  </a:lnTo>
                  <a:lnTo>
                    <a:pt x="10170" y="114"/>
                  </a:lnTo>
                  <a:lnTo>
                    <a:pt x="10227" y="95"/>
                  </a:lnTo>
                  <a:lnTo>
                    <a:pt x="10227" y="57"/>
                  </a:lnTo>
                  <a:lnTo>
                    <a:pt x="10227" y="19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6"/>
            <p:cNvSpPr/>
            <p:nvPr/>
          </p:nvSpPr>
          <p:spPr>
            <a:xfrm>
              <a:off x="3960625" y="2120900"/>
              <a:ext cx="16650" cy="61800"/>
            </a:xfrm>
            <a:custGeom>
              <a:avLst/>
              <a:gdLst/>
              <a:ahLst/>
              <a:cxnLst/>
              <a:rect l="l" t="t" r="r" b="b"/>
              <a:pathLst>
                <a:path w="666" h="2472" extrusionOk="0">
                  <a:moveTo>
                    <a:pt x="571" y="1"/>
                  </a:moveTo>
                  <a:lnTo>
                    <a:pt x="552" y="39"/>
                  </a:lnTo>
                  <a:lnTo>
                    <a:pt x="1" y="2396"/>
                  </a:lnTo>
                  <a:lnTo>
                    <a:pt x="20" y="2434"/>
                  </a:lnTo>
                  <a:lnTo>
                    <a:pt x="58" y="2453"/>
                  </a:lnTo>
                  <a:lnTo>
                    <a:pt x="58" y="2472"/>
                  </a:lnTo>
                  <a:lnTo>
                    <a:pt x="96" y="2453"/>
                  </a:lnTo>
                  <a:lnTo>
                    <a:pt x="115" y="2415"/>
                  </a:lnTo>
                  <a:lnTo>
                    <a:pt x="666" y="77"/>
                  </a:lnTo>
                  <a:lnTo>
                    <a:pt x="666" y="2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6"/>
            <p:cNvSpPr/>
            <p:nvPr/>
          </p:nvSpPr>
          <p:spPr>
            <a:xfrm>
              <a:off x="4016225" y="2120900"/>
              <a:ext cx="16175" cy="61800"/>
            </a:xfrm>
            <a:custGeom>
              <a:avLst/>
              <a:gdLst/>
              <a:ahLst/>
              <a:cxnLst/>
              <a:rect l="l" t="t" r="r" b="b"/>
              <a:pathLst>
                <a:path w="647" h="2472" extrusionOk="0">
                  <a:moveTo>
                    <a:pt x="552" y="1"/>
                  </a:moveTo>
                  <a:lnTo>
                    <a:pt x="533" y="39"/>
                  </a:lnTo>
                  <a:lnTo>
                    <a:pt x="1" y="2396"/>
                  </a:lnTo>
                  <a:lnTo>
                    <a:pt x="1" y="2434"/>
                  </a:lnTo>
                  <a:lnTo>
                    <a:pt x="39" y="2453"/>
                  </a:lnTo>
                  <a:lnTo>
                    <a:pt x="58" y="2472"/>
                  </a:lnTo>
                  <a:lnTo>
                    <a:pt x="96" y="2453"/>
                  </a:lnTo>
                  <a:lnTo>
                    <a:pt x="115" y="2415"/>
                  </a:lnTo>
                  <a:lnTo>
                    <a:pt x="647" y="77"/>
                  </a:lnTo>
                  <a:lnTo>
                    <a:pt x="628" y="20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6"/>
            <p:cNvSpPr/>
            <p:nvPr/>
          </p:nvSpPr>
          <p:spPr>
            <a:xfrm>
              <a:off x="4072300" y="2120900"/>
              <a:ext cx="14275" cy="61800"/>
            </a:xfrm>
            <a:custGeom>
              <a:avLst/>
              <a:gdLst/>
              <a:ahLst/>
              <a:cxnLst/>
              <a:rect l="l" t="t" r="r" b="b"/>
              <a:pathLst>
                <a:path w="571" h="2472" extrusionOk="0">
                  <a:moveTo>
                    <a:pt x="495" y="1"/>
                  </a:moveTo>
                  <a:lnTo>
                    <a:pt x="457" y="39"/>
                  </a:lnTo>
                  <a:lnTo>
                    <a:pt x="1" y="2396"/>
                  </a:lnTo>
                  <a:lnTo>
                    <a:pt x="20" y="2434"/>
                  </a:lnTo>
                  <a:lnTo>
                    <a:pt x="58" y="2453"/>
                  </a:lnTo>
                  <a:lnTo>
                    <a:pt x="58" y="2472"/>
                  </a:lnTo>
                  <a:lnTo>
                    <a:pt x="96" y="2453"/>
                  </a:lnTo>
                  <a:lnTo>
                    <a:pt x="115" y="2415"/>
                  </a:lnTo>
                  <a:lnTo>
                    <a:pt x="571" y="58"/>
                  </a:lnTo>
                  <a:lnTo>
                    <a:pt x="571" y="20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6"/>
            <p:cNvSpPr/>
            <p:nvPr/>
          </p:nvSpPr>
          <p:spPr>
            <a:xfrm>
              <a:off x="4228650" y="1444675"/>
              <a:ext cx="245700" cy="463825"/>
            </a:xfrm>
            <a:custGeom>
              <a:avLst/>
              <a:gdLst/>
              <a:ahLst/>
              <a:cxnLst/>
              <a:rect l="l" t="t" r="r" b="b"/>
              <a:pathLst>
                <a:path w="9828" h="18553" extrusionOk="0">
                  <a:moveTo>
                    <a:pt x="3612" y="1"/>
                  </a:moveTo>
                  <a:lnTo>
                    <a:pt x="3270" y="115"/>
                  </a:lnTo>
                  <a:lnTo>
                    <a:pt x="2928" y="229"/>
                  </a:lnTo>
                  <a:lnTo>
                    <a:pt x="2586" y="381"/>
                  </a:lnTo>
                  <a:lnTo>
                    <a:pt x="2263" y="533"/>
                  </a:lnTo>
                  <a:lnTo>
                    <a:pt x="1939" y="704"/>
                  </a:lnTo>
                  <a:lnTo>
                    <a:pt x="1616" y="913"/>
                  </a:lnTo>
                  <a:lnTo>
                    <a:pt x="1331" y="1141"/>
                  </a:lnTo>
                  <a:lnTo>
                    <a:pt x="1065" y="1407"/>
                  </a:lnTo>
                  <a:lnTo>
                    <a:pt x="799" y="1692"/>
                  </a:lnTo>
                  <a:lnTo>
                    <a:pt x="590" y="2016"/>
                  </a:lnTo>
                  <a:lnTo>
                    <a:pt x="476" y="2206"/>
                  </a:lnTo>
                  <a:lnTo>
                    <a:pt x="400" y="2396"/>
                  </a:lnTo>
                  <a:lnTo>
                    <a:pt x="305" y="2586"/>
                  </a:lnTo>
                  <a:lnTo>
                    <a:pt x="229" y="2795"/>
                  </a:lnTo>
                  <a:lnTo>
                    <a:pt x="172" y="3004"/>
                  </a:lnTo>
                  <a:lnTo>
                    <a:pt x="115" y="3232"/>
                  </a:lnTo>
                  <a:lnTo>
                    <a:pt x="58" y="3479"/>
                  </a:lnTo>
                  <a:lnTo>
                    <a:pt x="39" y="3726"/>
                  </a:lnTo>
                  <a:lnTo>
                    <a:pt x="0" y="3992"/>
                  </a:lnTo>
                  <a:lnTo>
                    <a:pt x="0" y="4259"/>
                  </a:lnTo>
                  <a:lnTo>
                    <a:pt x="0" y="4563"/>
                  </a:lnTo>
                  <a:lnTo>
                    <a:pt x="0" y="4848"/>
                  </a:lnTo>
                  <a:lnTo>
                    <a:pt x="77" y="6330"/>
                  </a:lnTo>
                  <a:lnTo>
                    <a:pt x="115" y="7604"/>
                  </a:lnTo>
                  <a:lnTo>
                    <a:pt x="115" y="8669"/>
                  </a:lnTo>
                  <a:lnTo>
                    <a:pt x="115" y="9543"/>
                  </a:lnTo>
                  <a:lnTo>
                    <a:pt x="96" y="10227"/>
                  </a:lnTo>
                  <a:lnTo>
                    <a:pt x="58" y="10702"/>
                  </a:lnTo>
                  <a:lnTo>
                    <a:pt x="20" y="11102"/>
                  </a:lnTo>
                  <a:lnTo>
                    <a:pt x="39" y="11216"/>
                  </a:lnTo>
                  <a:lnTo>
                    <a:pt x="58" y="11539"/>
                  </a:lnTo>
                  <a:lnTo>
                    <a:pt x="115" y="12014"/>
                  </a:lnTo>
                  <a:lnTo>
                    <a:pt x="172" y="12280"/>
                  </a:lnTo>
                  <a:lnTo>
                    <a:pt x="248" y="12565"/>
                  </a:lnTo>
                  <a:lnTo>
                    <a:pt x="362" y="12869"/>
                  </a:lnTo>
                  <a:lnTo>
                    <a:pt x="476" y="13155"/>
                  </a:lnTo>
                  <a:lnTo>
                    <a:pt x="628" y="13440"/>
                  </a:lnTo>
                  <a:lnTo>
                    <a:pt x="818" y="13706"/>
                  </a:lnTo>
                  <a:lnTo>
                    <a:pt x="932" y="13820"/>
                  </a:lnTo>
                  <a:lnTo>
                    <a:pt x="1046" y="13953"/>
                  </a:lnTo>
                  <a:lnTo>
                    <a:pt x="1160" y="14048"/>
                  </a:lnTo>
                  <a:lnTo>
                    <a:pt x="1293" y="14162"/>
                  </a:lnTo>
                  <a:lnTo>
                    <a:pt x="1445" y="14257"/>
                  </a:lnTo>
                  <a:lnTo>
                    <a:pt x="1597" y="14333"/>
                  </a:lnTo>
                  <a:lnTo>
                    <a:pt x="1768" y="14409"/>
                  </a:lnTo>
                  <a:lnTo>
                    <a:pt x="1939" y="14466"/>
                  </a:lnTo>
                  <a:lnTo>
                    <a:pt x="2186" y="14542"/>
                  </a:lnTo>
                  <a:lnTo>
                    <a:pt x="2434" y="14637"/>
                  </a:lnTo>
                  <a:lnTo>
                    <a:pt x="2909" y="14865"/>
                  </a:lnTo>
                  <a:lnTo>
                    <a:pt x="3403" y="15131"/>
                  </a:lnTo>
                  <a:lnTo>
                    <a:pt x="3897" y="15417"/>
                  </a:lnTo>
                  <a:lnTo>
                    <a:pt x="4372" y="15759"/>
                  </a:lnTo>
                  <a:lnTo>
                    <a:pt x="4829" y="16101"/>
                  </a:lnTo>
                  <a:lnTo>
                    <a:pt x="5266" y="16443"/>
                  </a:lnTo>
                  <a:lnTo>
                    <a:pt x="5684" y="16804"/>
                  </a:lnTo>
                  <a:lnTo>
                    <a:pt x="6083" y="17146"/>
                  </a:lnTo>
                  <a:lnTo>
                    <a:pt x="6425" y="17469"/>
                  </a:lnTo>
                  <a:lnTo>
                    <a:pt x="7015" y="18021"/>
                  </a:lnTo>
                  <a:lnTo>
                    <a:pt x="7395" y="18420"/>
                  </a:lnTo>
                  <a:lnTo>
                    <a:pt x="7528" y="18553"/>
                  </a:lnTo>
                  <a:lnTo>
                    <a:pt x="7946" y="18230"/>
                  </a:lnTo>
                  <a:lnTo>
                    <a:pt x="8364" y="17869"/>
                  </a:lnTo>
                  <a:lnTo>
                    <a:pt x="8839" y="17450"/>
                  </a:lnTo>
                  <a:lnTo>
                    <a:pt x="9277" y="17013"/>
                  </a:lnTo>
                  <a:lnTo>
                    <a:pt x="9467" y="16804"/>
                  </a:lnTo>
                  <a:lnTo>
                    <a:pt x="9638" y="16595"/>
                  </a:lnTo>
                  <a:lnTo>
                    <a:pt x="9752" y="16405"/>
                  </a:lnTo>
                  <a:lnTo>
                    <a:pt x="9828" y="16253"/>
                  </a:lnTo>
                  <a:lnTo>
                    <a:pt x="9828" y="16177"/>
                  </a:lnTo>
                  <a:lnTo>
                    <a:pt x="9828" y="16101"/>
                  </a:lnTo>
                  <a:lnTo>
                    <a:pt x="9809" y="16044"/>
                  </a:lnTo>
                  <a:lnTo>
                    <a:pt x="9771" y="16006"/>
                  </a:lnTo>
                  <a:lnTo>
                    <a:pt x="9182" y="15303"/>
                  </a:lnTo>
                  <a:lnTo>
                    <a:pt x="8554" y="14580"/>
                  </a:lnTo>
                  <a:lnTo>
                    <a:pt x="7794" y="13725"/>
                  </a:lnTo>
                  <a:lnTo>
                    <a:pt x="6958" y="12812"/>
                  </a:lnTo>
                  <a:lnTo>
                    <a:pt x="6539" y="12375"/>
                  </a:lnTo>
                  <a:lnTo>
                    <a:pt x="6121" y="11976"/>
                  </a:lnTo>
                  <a:lnTo>
                    <a:pt x="5722" y="11577"/>
                  </a:lnTo>
                  <a:lnTo>
                    <a:pt x="5342" y="11254"/>
                  </a:lnTo>
                  <a:lnTo>
                    <a:pt x="5000" y="10969"/>
                  </a:lnTo>
                  <a:lnTo>
                    <a:pt x="4696" y="10759"/>
                  </a:lnTo>
                  <a:lnTo>
                    <a:pt x="4639" y="10702"/>
                  </a:lnTo>
                  <a:lnTo>
                    <a:pt x="4582" y="10569"/>
                  </a:lnTo>
                  <a:lnTo>
                    <a:pt x="4544" y="10417"/>
                  </a:lnTo>
                  <a:lnTo>
                    <a:pt x="4506" y="10208"/>
                  </a:lnTo>
                  <a:lnTo>
                    <a:pt x="4448" y="9657"/>
                  </a:lnTo>
                  <a:lnTo>
                    <a:pt x="4429" y="8992"/>
                  </a:lnTo>
                  <a:lnTo>
                    <a:pt x="4410" y="8193"/>
                  </a:lnTo>
                  <a:lnTo>
                    <a:pt x="4410" y="7338"/>
                  </a:lnTo>
                  <a:lnTo>
                    <a:pt x="4410" y="5456"/>
                  </a:lnTo>
                  <a:lnTo>
                    <a:pt x="4410" y="4487"/>
                  </a:lnTo>
                  <a:lnTo>
                    <a:pt x="4372" y="3555"/>
                  </a:lnTo>
                  <a:lnTo>
                    <a:pt x="4334" y="2681"/>
                  </a:lnTo>
                  <a:lnTo>
                    <a:pt x="4277" y="1882"/>
                  </a:lnTo>
                  <a:lnTo>
                    <a:pt x="4220" y="1521"/>
                  </a:lnTo>
                  <a:lnTo>
                    <a:pt x="4163" y="1179"/>
                  </a:lnTo>
                  <a:lnTo>
                    <a:pt x="4106" y="875"/>
                  </a:lnTo>
                  <a:lnTo>
                    <a:pt x="4030" y="609"/>
                  </a:lnTo>
                  <a:lnTo>
                    <a:pt x="3935" y="400"/>
                  </a:lnTo>
                  <a:lnTo>
                    <a:pt x="3840" y="210"/>
                  </a:lnTo>
                  <a:lnTo>
                    <a:pt x="3745" y="77"/>
                  </a:lnTo>
                  <a:lnTo>
                    <a:pt x="3669" y="39"/>
                  </a:lnTo>
                  <a:lnTo>
                    <a:pt x="3612" y="1"/>
                  </a:lnTo>
                  <a:close/>
                </a:path>
              </a:pathLst>
            </a:custGeom>
            <a:gradFill>
              <a:gsLst>
                <a:gs pos="0">
                  <a:srgbClr val="36D5E6"/>
                </a:gs>
                <a:gs pos="100000">
                  <a:srgbClr val="1778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6"/>
            <p:cNvSpPr/>
            <p:nvPr/>
          </p:nvSpPr>
          <p:spPr>
            <a:xfrm>
              <a:off x="4532775" y="2267275"/>
              <a:ext cx="202000" cy="157325"/>
            </a:xfrm>
            <a:custGeom>
              <a:avLst/>
              <a:gdLst/>
              <a:ahLst/>
              <a:cxnLst/>
              <a:rect l="l" t="t" r="r" b="b"/>
              <a:pathLst>
                <a:path w="8080" h="6293" extrusionOk="0">
                  <a:moveTo>
                    <a:pt x="3822" y="0"/>
                  </a:moveTo>
                  <a:lnTo>
                    <a:pt x="1" y="267"/>
                  </a:lnTo>
                  <a:lnTo>
                    <a:pt x="590" y="5798"/>
                  </a:lnTo>
                  <a:lnTo>
                    <a:pt x="609" y="5912"/>
                  </a:lnTo>
                  <a:lnTo>
                    <a:pt x="666" y="6026"/>
                  </a:lnTo>
                  <a:lnTo>
                    <a:pt x="742" y="6102"/>
                  </a:lnTo>
                  <a:lnTo>
                    <a:pt x="818" y="6178"/>
                  </a:lnTo>
                  <a:lnTo>
                    <a:pt x="913" y="6235"/>
                  </a:lnTo>
                  <a:lnTo>
                    <a:pt x="1027" y="6273"/>
                  </a:lnTo>
                  <a:lnTo>
                    <a:pt x="1141" y="6292"/>
                  </a:lnTo>
                  <a:lnTo>
                    <a:pt x="1275" y="6273"/>
                  </a:lnTo>
                  <a:lnTo>
                    <a:pt x="8061" y="4753"/>
                  </a:lnTo>
                  <a:lnTo>
                    <a:pt x="8080" y="4715"/>
                  </a:lnTo>
                  <a:lnTo>
                    <a:pt x="8061" y="4581"/>
                  </a:lnTo>
                  <a:lnTo>
                    <a:pt x="8023" y="4391"/>
                  </a:lnTo>
                  <a:lnTo>
                    <a:pt x="8004" y="4296"/>
                  </a:lnTo>
                  <a:lnTo>
                    <a:pt x="7946" y="4201"/>
                  </a:lnTo>
                  <a:lnTo>
                    <a:pt x="7889" y="4106"/>
                  </a:lnTo>
                  <a:lnTo>
                    <a:pt x="7794" y="4011"/>
                  </a:lnTo>
                  <a:lnTo>
                    <a:pt x="7699" y="3935"/>
                  </a:lnTo>
                  <a:lnTo>
                    <a:pt x="7566" y="3878"/>
                  </a:lnTo>
                  <a:lnTo>
                    <a:pt x="7414" y="3821"/>
                  </a:lnTo>
                  <a:lnTo>
                    <a:pt x="7243" y="3802"/>
                  </a:lnTo>
                  <a:lnTo>
                    <a:pt x="7015" y="3821"/>
                  </a:lnTo>
                  <a:lnTo>
                    <a:pt x="6768" y="3840"/>
                  </a:lnTo>
                  <a:lnTo>
                    <a:pt x="6521" y="3878"/>
                  </a:lnTo>
                  <a:lnTo>
                    <a:pt x="6293" y="3897"/>
                  </a:lnTo>
                  <a:lnTo>
                    <a:pt x="6084" y="3916"/>
                  </a:lnTo>
                  <a:lnTo>
                    <a:pt x="5913" y="3897"/>
                  </a:lnTo>
                  <a:lnTo>
                    <a:pt x="5742" y="3859"/>
                  </a:lnTo>
                  <a:lnTo>
                    <a:pt x="5589" y="3821"/>
                  </a:lnTo>
                  <a:lnTo>
                    <a:pt x="5437" y="3764"/>
                  </a:lnTo>
                  <a:lnTo>
                    <a:pt x="5323" y="3688"/>
                  </a:lnTo>
                  <a:lnTo>
                    <a:pt x="5209" y="3612"/>
                  </a:lnTo>
                  <a:lnTo>
                    <a:pt x="5114" y="3536"/>
                  </a:lnTo>
                  <a:lnTo>
                    <a:pt x="4924" y="3365"/>
                  </a:lnTo>
                  <a:lnTo>
                    <a:pt x="4639" y="3023"/>
                  </a:lnTo>
                  <a:lnTo>
                    <a:pt x="4487" y="2852"/>
                  </a:lnTo>
                  <a:lnTo>
                    <a:pt x="4354" y="2662"/>
                  </a:lnTo>
                  <a:lnTo>
                    <a:pt x="4240" y="2434"/>
                  </a:lnTo>
                  <a:lnTo>
                    <a:pt x="4164" y="2186"/>
                  </a:lnTo>
                  <a:lnTo>
                    <a:pt x="4069" y="1939"/>
                  </a:lnTo>
                  <a:lnTo>
                    <a:pt x="4012" y="1692"/>
                  </a:lnTo>
                  <a:lnTo>
                    <a:pt x="3917" y="1198"/>
                  </a:lnTo>
                  <a:lnTo>
                    <a:pt x="3860" y="742"/>
                  </a:lnTo>
                  <a:lnTo>
                    <a:pt x="3841" y="362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rgbClr val="34629B"/>
                </a:gs>
                <a:gs pos="100000">
                  <a:srgbClr val="16243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6"/>
            <p:cNvSpPr/>
            <p:nvPr/>
          </p:nvSpPr>
          <p:spPr>
            <a:xfrm>
              <a:off x="4269050" y="1809175"/>
              <a:ext cx="407275" cy="548900"/>
            </a:xfrm>
            <a:custGeom>
              <a:avLst/>
              <a:gdLst/>
              <a:ahLst/>
              <a:cxnLst/>
              <a:rect l="l" t="t" r="r" b="b"/>
              <a:pathLst>
                <a:path w="16291" h="21956" extrusionOk="0">
                  <a:moveTo>
                    <a:pt x="4087" y="0"/>
                  </a:moveTo>
                  <a:lnTo>
                    <a:pt x="3707" y="19"/>
                  </a:lnTo>
                  <a:lnTo>
                    <a:pt x="3327" y="57"/>
                  </a:lnTo>
                  <a:lnTo>
                    <a:pt x="2947" y="95"/>
                  </a:lnTo>
                  <a:lnTo>
                    <a:pt x="2186" y="228"/>
                  </a:lnTo>
                  <a:lnTo>
                    <a:pt x="1502" y="380"/>
                  </a:lnTo>
                  <a:lnTo>
                    <a:pt x="894" y="532"/>
                  </a:lnTo>
                  <a:lnTo>
                    <a:pt x="418" y="665"/>
                  </a:lnTo>
                  <a:lnTo>
                    <a:pt x="0" y="799"/>
                  </a:lnTo>
                  <a:lnTo>
                    <a:pt x="1198" y="5132"/>
                  </a:lnTo>
                  <a:lnTo>
                    <a:pt x="4258" y="4714"/>
                  </a:lnTo>
                  <a:lnTo>
                    <a:pt x="4809" y="6425"/>
                  </a:lnTo>
                  <a:lnTo>
                    <a:pt x="6235" y="10721"/>
                  </a:lnTo>
                  <a:lnTo>
                    <a:pt x="7128" y="13439"/>
                  </a:lnTo>
                  <a:lnTo>
                    <a:pt x="8117" y="16310"/>
                  </a:lnTo>
                  <a:lnTo>
                    <a:pt x="9105" y="19161"/>
                  </a:lnTo>
                  <a:lnTo>
                    <a:pt x="10075" y="21860"/>
                  </a:lnTo>
                  <a:lnTo>
                    <a:pt x="10398" y="21898"/>
                  </a:lnTo>
                  <a:lnTo>
                    <a:pt x="10721" y="21936"/>
                  </a:lnTo>
                  <a:lnTo>
                    <a:pt x="11025" y="21955"/>
                  </a:lnTo>
                  <a:lnTo>
                    <a:pt x="11329" y="21936"/>
                  </a:lnTo>
                  <a:lnTo>
                    <a:pt x="11633" y="21917"/>
                  </a:lnTo>
                  <a:lnTo>
                    <a:pt x="11938" y="21898"/>
                  </a:lnTo>
                  <a:lnTo>
                    <a:pt x="12223" y="21841"/>
                  </a:lnTo>
                  <a:lnTo>
                    <a:pt x="12508" y="21784"/>
                  </a:lnTo>
                  <a:lnTo>
                    <a:pt x="12793" y="21708"/>
                  </a:lnTo>
                  <a:lnTo>
                    <a:pt x="13059" y="21632"/>
                  </a:lnTo>
                  <a:lnTo>
                    <a:pt x="13572" y="21461"/>
                  </a:lnTo>
                  <a:lnTo>
                    <a:pt x="14048" y="21252"/>
                  </a:lnTo>
                  <a:lnTo>
                    <a:pt x="14485" y="21024"/>
                  </a:lnTo>
                  <a:lnTo>
                    <a:pt x="14884" y="20777"/>
                  </a:lnTo>
                  <a:lnTo>
                    <a:pt x="15245" y="20548"/>
                  </a:lnTo>
                  <a:lnTo>
                    <a:pt x="15549" y="20339"/>
                  </a:lnTo>
                  <a:lnTo>
                    <a:pt x="15796" y="20130"/>
                  </a:lnTo>
                  <a:lnTo>
                    <a:pt x="16157" y="19826"/>
                  </a:lnTo>
                  <a:lnTo>
                    <a:pt x="16291" y="19712"/>
                  </a:lnTo>
                  <a:lnTo>
                    <a:pt x="15340" y="17298"/>
                  </a:lnTo>
                  <a:lnTo>
                    <a:pt x="14333" y="14751"/>
                  </a:lnTo>
                  <a:lnTo>
                    <a:pt x="13097" y="11747"/>
                  </a:lnTo>
                  <a:lnTo>
                    <a:pt x="12432" y="10170"/>
                  </a:lnTo>
                  <a:lnTo>
                    <a:pt x="11747" y="8611"/>
                  </a:lnTo>
                  <a:lnTo>
                    <a:pt x="11082" y="7090"/>
                  </a:lnTo>
                  <a:lnTo>
                    <a:pt x="10417" y="5646"/>
                  </a:lnTo>
                  <a:lnTo>
                    <a:pt x="9771" y="4334"/>
                  </a:lnTo>
                  <a:lnTo>
                    <a:pt x="9181" y="3175"/>
                  </a:lnTo>
                  <a:lnTo>
                    <a:pt x="8896" y="2680"/>
                  </a:lnTo>
                  <a:lnTo>
                    <a:pt x="8649" y="2243"/>
                  </a:lnTo>
                  <a:lnTo>
                    <a:pt x="8402" y="1863"/>
                  </a:lnTo>
                  <a:lnTo>
                    <a:pt x="8174" y="1540"/>
                  </a:lnTo>
                  <a:lnTo>
                    <a:pt x="8060" y="1407"/>
                  </a:lnTo>
                  <a:lnTo>
                    <a:pt x="7927" y="1274"/>
                  </a:lnTo>
                  <a:lnTo>
                    <a:pt x="7794" y="1141"/>
                  </a:lnTo>
                  <a:lnTo>
                    <a:pt x="7623" y="1008"/>
                  </a:lnTo>
                  <a:lnTo>
                    <a:pt x="7452" y="894"/>
                  </a:lnTo>
                  <a:lnTo>
                    <a:pt x="7261" y="761"/>
                  </a:lnTo>
                  <a:lnTo>
                    <a:pt x="7052" y="646"/>
                  </a:lnTo>
                  <a:lnTo>
                    <a:pt x="6824" y="551"/>
                  </a:lnTo>
                  <a:lnTo>
                    <a:pt x="6577" y="437"/>
                  </a:lnTo>
                  <a:lnTo>
                    <a:pt x="6330" y="342"/>
                  </a:lnTo>
                  <a:lnTo>
                    <a:pt x="6045" y="266"/>
                  </a:lnTo>
                  <a:lnTo>
                    <a:pt x="5760" y="190"/>
                  </a:lnTo>
                  <a:lnTo>
                    <a:pt x="5456" y="133"/>
                  </a:lnTo>
                  <a:lnTo>
                    <a:pt x="5133" y="76"/>
                  </a:lnTo>
                  <a:lnTo>
                    <a:pt x="4809" y="38"/>
                  </a:lnTo>
                  <a:lnTo>
                    <a:pt x="4448" y="19"/>
                  </a:lnTo>
                  <a:lnTo>
                    <a:pt x="4087" y="0"/>
                  </a:lnTo>
                  <a:close/>
                </a:path>
              </a:pathLst>
            </a:custGeom>
            <a:gradFill>
              <a:gsLst>
                <a:gs pos="0">
                  <a:srgbClr val="676767"/>
                </a:gs>
                <a:gs pos="100000">
                  <a:srgbClr val="26262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6"/>
            <p:cNvSpPr/>
            <p:nvPr/>
          </p:nvSpPr>
          <p:spPr>
            <a:xfrm>
              <a:off x="4428725" y="1949350"/>
              <a:ext cx="231450" cy="359300"/>
            </a:xfrm>
            <a:custGeom>
              <a:avLst/>
              <a:gdLst/>
              <a:ahLst/>
              <a:cxnLst/>
              <a:rect l="l" t="t" r="r" b="b"/>
              <a:pathLst>
                <a:path w="9258" h="14372" extrusionOk="0">
                  <a:moveTo>
                    <a:pt x="38" y="1"/>
                  </a:moveTo>
                  <a:lnTo>
                    <a:pt x="0" y="20"/>
                  </a:lnTo>
                  <a:lnTo>
                    <a:pt x="0" y="77"/>
                  </a:lnTo>
                  <a:lnTo>
                    <a:pt x="5094" y="14333"/>
                  </a:lnTo>
                  <a:lnTo>
                    <a:pt x="5113" y="14371"/>
                  </a:lnTo>
                  <a:lnTo>
                    <a:pt x="5341" y="14371"/>
                  </a:lnTo>
                  <a:lnTo>
                    <a:pt x="5703" y="14333"/>
                  </a:lnTo>
                  <a:lnTo>
                    <a:pt x="5931" y="14295"/>
                  </a:lnTo>
                  <a:lnTo>
                    <a:pt x="6197" y="14257"/>
                  </a:lnTo>
                  <a:lnTo>
                    <a:pt x="6482" y="14181"/>
                  </a:lnTo>
                  <a:lnTo>
                    <a:pt x="6805" y="14105"/>
                  </a:lnTo>
                  <a:lnTo>
                    <a:pt x="7109" y="13991"/>
                  </a:lnTo>
                  <a:lnTo>
                    <a:pt x="7451" y="13858"/>
                  </a:lnTo>
                  <a:lnTo>
                    <a:pt x="7775" y="13687"/>
                  </a:lnTo>
                  <a:lnTo>
                    <a:pt x="8098" y="13497"/>
                  </a:lnTo>
                  <a:lnTo>
                    <a:pt x="8402" y="13269"/>
                  </a:lnTo>
                  <a:lnTo>
                    <a:pt x="8706" y="12984"/>
                  </a:lnTo>
                  <a:lnTo>
                    <a:pt x="8858" y="12850"/>
                  </a:lnTo>
                  <a:lnTo>
                    <a:pt x="8991" y="12679"/>
                  </a:lnTo>
                  <a:lnTo>
                    <a:pt x="9124" y="12508"/>
                  </a:lnTo>
                  <a:lnTo>
                    <a:pt x="9238" y="12337"/>
                  </a:lnTo>
                  <a:lnTo>
                    <a:pt x="9257" y="12280"/>
                  </a:lnTo>
                  <a:lnTo>
                    <a:pt x="9238" y="12242"/>
                  </a:lnTo>
                  <a:lnTo>
                    <a:pt x="9181" y="12242"/>
                  </a:lnTo>
                  <a:lnTo>
                    <a:pt x="9143" y="12261"/>
                  </a:lnTo>
                  <a:lnTo>
                    <a:pt x="9029" y="12432"/>
                  </a:lnTo>
                  <a:lnTo>
                    <a:pt x="8915" y="12603"/>
                  </a:lnTo>
                  <a:lnTo>
                    <a:pt x="8649" y="12888"/>
                  </a:lnTo>
                  <a:lnTo>
                    <a:pt x="8364" y="13155"/>
                  </a:lnTo>
                  <a:lnTo>
                    <a:pt x="8060" y="13364"/>
                  </a:lnTo>
                  <a:lnTo>
                    <a:pt x="7756" y="13554"/>
                  </a:lnTo>
                  <a:lnTo>
                    <a:pt x="7451" y="13725"/>
                  </a:lnTo>
                  <a:lnTo>
                    <a:pt x="7147" y="13858"/>
                  </a:lnTo>
                  <a:lnTo>
                    <a:pt x="6843" y="13972"/>
                  </a:lnTo>
                  <a:lnTo>
                    <a:pt x="6539" y="14048"/>
                  </a:lnTo>
                  <a:lnTo>
                    <a:pt x="6273" y="14124"/>
                  </a:lnTo>
                  <a:lnTo>
                    <a:pt x="5779" y="14200"/>
                  </a:lnTo>
                  <a:lnTo>
                    <a:pt x="5398" y="14238"/>
                  </a:lnTo>
                  <a:lnTo>
                    <a:pt x="5189" y="14257"/>
                  </a:lnTo>
                  <a:lnTo>
                    <a:pt x="114" y="39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6"/>
            <p:cNvSpPr/>
            <p:nvPr/>
          </p:nvSpPr>
          <p:spPr>
            <a:xfrm>
              <a:off x="4202050" y="2312425"/>
              <a:ext cx="192000" cy="156850"/>
            </a:xfrm>
            <a:custGeom>
              <a:avLst/>
              <a:gdLst/>
              <a:ahLst/>
              <a:cxnLst/>
              <a:rect l="l" t="t" r="r" b="b"/>
              <a:pathLst>
                <a:path w="7680" h="6274" extrusionOk="0">
                  <a:moveTo>
                    <a:pt x="1673" y="0"/>
                  </a:moveTo>
                  <a:lnTo>
                    <a:pt x="19" y="5266"/>
                  </a:lnTo>
                  <a:lnTo>
                    <a:pt x="0" y="5399"/>
                  </a:lnTo>
                  <a:lnTo>
                    <a:pt x="0" y="5532"/>
                  </a:lnTo>
                  <a:lnTo>
                    <a:pt x="38" y="5665"/>
                  </a:lnTo>
                  <a:lnTo>
                    <a:pt x="95" y="5779"/>
                  </a:lnTo>
                  <a:lnTo>
                    <a:pt x="190" y="5874"/>
                  </a:lnTo>
                  <a:lnTo>
                    <a:pt x="304" y="5950"/>
                  </a:lnTo>
                  <a:lnTo>
                    <a:pt x="418" y="5988"/>
                  </a:lnTo>
                  <a:lnTo>
                    <a:pt x="551" y="6026"/>
                  </a:lnTo>
                  <a:lnTo>
                    <a:pt x="7584" y="6273"/>
                  </a:lnTo>
                  <a:lnTo>
                    <a:pt x="7603" y="6235"/>
                  </a:lnTo>
                  <a:lnTo>
                    <a:pt x="7641" y="6102"/>
                  </a:lnTo>
                  <a:lnTo>
                    <a:pt x="7679" y="5931"/>
                  </a:lnTo>
                  <a:lnTo>
                    <a:pt x="7679" y="5817"/>
                  </a:lnTo>
                  <a:lnTo>
                    <a:pt x="7660" y="5722"/>
                  </a:lnTo>
                  <a:lnTo>
                    <a:pt x="7622" y="5608"/>
                  </a:lnTo>
                  <a:lnTo>
                    <a:pt x="7584" y="5494"/>
                  </a:lnTo>
                  <a:lnTo>
                    <a:pt x="7508" y="5380"/>
                  </a:lnTo>
                  <a:lnTo>
                    <a:pt x="7413" y="5285"/>
                  </a:lnTo>
                  <a:lnTo>
                    <a:pt x="7280" y="5190"/>
                  </a:lnTo>
                  <a:lnTo>
                    <a:pt x="7109" y="5114"/>
                  </a:lnTo>
                  <a:lnTo>
                    <a:pt x="6919" y="5037"/>
                  </a:lnTo>
                  <a:lnTo>
                    <a:pt x="6672" y="4999"/>
                  </a:lnTo>
                  <a:lnTo>
                    <a:pt x="6197" y="4923"/>
                  </a:lnTo>
                  <a:lnTo>
                    <a:pt x="5798" y="4847"/>
                  </a:lnTo>
                  <a:lnTo>
                    <a:pt x="5474" y="4752"/>
                  </a:lnTo>
                  <a:lnTo>
                    <a:pt x="5227" y="4657"/>
                  </a:lnTo>
                  <a:lnTo>
                    <a:pt x="5037" y="4562"/>
                  </a:lnTo>
                  <a:lnTo>
                    <a:pt x="4885" y="4429"/>
                  </a:lnTo>
                  <a:lnTo>
                    <a:pt x="4771" y="4296"/>
                  </a:lnTo>
                  <a:lnTo>
                    <a:pt x="4676" y="4125"/>
                  </a:lnTo>
                  <a:lnTo>
                    <a:pt x="4600" y="3897"/>
                  </a:lnTo>
                  <a:lnTo>
                    <a:pt x="4543" y="3669"/>
                  </a:lnTo>
                  <a:lnTo>
                    <a:pt x="4505" y="3422"/>
                  </a:lnTo>
                  <a:lnTo>
                    <a:pt x="4505" y="3175"/>
                  </a:lnTo>
                  <a:lnTo>
                    <a:pt x="4505" y="2909"/>
                  </a:lnTo>
                  <a:lnTo>
                    <a:pt x="4524" y="2661"/>
                  </a:lnTo>
                  <a:lnTo>
                    <a:pt x="4600" y="2148"/>
                  </a:lnTo>
                  <a:lnTo>
                    <a:pt x="4714" y="1692"/>
                  </a:lnTo>
                  <a:lnTo>
                    <a:pt x="4809" y="1331"/>
                  </a:lnTo>
                  <a:lnTo>
                    <a:pt x="4923" y="989"/>
                  </a:lnTo>
                  <a:lnTo>
                    <a:pt x="1673" y="0"/>
                  </a:lnTo>
                  <a:close/>
                </a:path>
              </a:pathLst>
            </a:custGeom>
            <a:gradFill>
              <a:gsLst>
                <a:gs pos="0">
                  <a:srgbClr val="34629B"/>
                </a:gs>
                <a:gs pos="100000">
                  <a:srgbClr val="16243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6"/>
            <p:cNvSpPr/>
            <p:nvPr/>
          </p:nvSpPr>
          <p:spPr>
            <a:xfrm>
              <a:off x="3906450" y="1811550"/>
              <a:ext cx="580275" cy="583575"/>
            </a:xfrm>
            <a:custGeom>
              <a:avLst/>
              <a:gdLst/>
              <a:ahLst/>
              <a:cxnLst/>
              <a:rect l="l" t="t" r="r" b="b"/>
              <a:pathLst>
                <a:path w="23211" h="23343" extrusionOk="0">
                  <a:moveTo>
                    <a:pt x="1635" y="0"/>
                  </a:moveTo>
                  <a:lnTo>
                    <a:pt x="1483" y="323"/>
                  </a:lnTo>
                  <a:lnTo>
                    <a:pt x="1160" y="1198"/>
                  </a:lnTo>
                  <a:lnTo>
                    <a:pt x="951" y="1768"/>
                  </a:lnTo>
                  <a:lnTo>
                    <a:pt x="723" y="2414"/>
                  </a:lnTo>
                  <a:lnTo>
                    <a:pt x="514" y="3099"/>
                  </a:lnTo>
                  <a:lnTo>
                    <a:pt x="324" y="3821"/>
                  </a:lnTo>
                  <a:lnTo>
                    <a:pt x="172" y="4524"/>
                  </a:lnTo>
                  <a:lnTo>
                    <a:pt x="96" y="4866"/>
                  </a:lnTo>
                  <a:lnTo>
                    <a:pt x="58" y="5209"/>
                  </a:lnTo>
                  <a:lnTo>
                    <a:pt x="20" y="5532"/>
                  </a:lnTo>
                  <a:lnTo>
                    <a:pt x="1" y="5855"/>
                  </a:lnTo>
                  <a:lnTo>
                    <a:pt x="20" y="6159"/>
                  </a:lnTo>
                  <a:lnTo>
                    <a:pt x="39" y="6425"/>
                  </a:lnTo>
                  <a:lnTo>
                    <a:pt x="96" y="6672"/>
                  </a:lnTo>
                  <a:lnTo>
                    <a:pt x="172" y="6900"/>
                  </a:lnTo>
                  <a:lnTo>
                    <a:pt x="267" y="7109"/>
                  </a:lnTo>
                  <a:lnTo>
                    <a:pt x="381" y="7281"/>
                  </a:lnTo>
                  <a:lnTo>
                    <a:pt x="457" y="7338"/>
                  </a:lnTo>
                  <a:lnTo>
                    <a:pt x="552" y="7414"/>
                  </a:lnTo>
                  <a:lnTo>
                    <a:pt x="628" y="7471"/>
                  </a:lnTo>
                  <a:lnTo>
                    <a:pt x="742" y="7509"/>
                  </a:lnTo>
                  <a:lnTo>
                    <a:pt x="837" y="7547"/>
                  </a:lnTo>
                  <a:lnTo>
                    <a:pt x="951" y="7566"/>
                  </a:lnTo>
                  <a:lnTo>
                    <a:pt x="1084" y="7585"/>
                  </a:lnTo>
                  <a:lnTo>
                    <a:pt x="1217" y="7585"/>
                  </a:lnTo>
                  <a:lnTo>
                    <a:pt x="4088" y="7528"/>
                  </a:lnTo>
                  <a:lnTo>
                    <a:pt x="6749" y="7509"/>
                  </a:lnTo>
                  <a:lnTo>
                    <a:pt x="9125" y="7509"/>
                  </a:lnTo>
                  <a:lnTo>
                    <a:pt x="11197" y="7528"/>
                  </a:lnTo>
                  <a:lnTo>
                    <a:pt x="12888" y="7547"/>
                  </a:lnTo>
                  <a:lnTo>
                    <a:pt x="14162" y="7585"/>
                  </a:lnTo>
                  <a:lnTo>
                    <a:pt x="15246" y="7604"/>
                  </a:lnTo>
                  <a:lnTo>
                    <a:pt x="14884" y="8820"/>
                  </a:lnTo>
                  <a:lnTo>
                    <a:pt x="14485" y="10208"/>
                  </a:lnTo>
                  <a:lnTo>
                    <a:pt x="13972" y="12014"/>
                  </a:lnTo>
                  <a:lnTo>
                    <a:pt x="13402" y="14162"/>
                  </a:lnTo>
                  <a:lnTo>
                    <a:pt x="12793" y="16538"/>
                  </a:lnTo>
                  <a:lnTo>
                    <a:pt x="12166" y="19104"/>
                  </a:lnTo>
                  <a:lnTo>
                    <a:pt x="11862" y="20415"/>
                  </a:lnTo>
                  <a:lnTo>
                    <a:pt x="11577" y="21746"/>
                  </a:lnTo>
                  <a:lnTo>
                    <a:pt x="11748" y="21974"/>
                  </a:lnTo>
                  <a:lnTo>
                    <a:pt x="11919" y="22202"/>
                  </a:lnTo>
                  <a:lnTo>
                    <a:pt x="12128" y="22392"/>
                  </a:lnTo>
                  <a:lnTo>
                    <a:pt x="12337" y="22582"/>
                  </a:lnTo>
                  <a:lnTo>
                    <a:pt x="12565" y="22734"/>
                  </a:lnTo>
                  <a:lnTo>
                    <a:pt x="12793" y="22867"/>
                  </a:lnTo>
                  <a:lnTo>
                    <a:pt x="13022" y="22982"/>
                  </a:lnTo>
                  <a:lnTo>
                    <a:pt x="13288" y="23077"/>
                  </a:lnTo>
                  <a:lnTo>
                    <a:pt x="13535" y="23153"/>
                  </a:lnTo>
                  <a:lnTo>
                    <a:pt x="13801" y="23229"/>
                  </a:lnTo>
                  <a:lnTo>
                    <a:pt x="14067" y="23267"/>
                  </a:lnTo>
                  <a:lnTo>
                    <a:pt x="14333" y="23305"/>
                  </a:lnTo>
                  <a:lnTo>
                    <a:pt x="14599" y="23343"/>
                  </a:lnTo>
                  <a:lnTo>
                    <a:pt x="15398" y="23343"/>
                  </a:lnTo>
                  <a:lnTo>
                    <a:pt x="15892" y="23324"/>
                  </a:lnTo>
                  <a:lnTo>
                    <a:pt x="16386" y="23267"/>
                  </a:lnTo>
                  <a:lnTo>
                    <a:pt x="16804" y="23191"/>
                  </a:lnTo>
                  <a:lnTo>
                    <a:pt x="17184" y="23115"/>
                  </a:lnTo>
                  <a:lnTo>
                    <a:pt x="17755" y="22963"/>
                  </a:lnTo>
                  <a:lnTo>
                    <a:pt x="17945" y="22906"/>
                  </a:lnTo>
                  <a:lnTo>
                    <a:pt x="18629" y="20815"/>
                  </a:lnTo>
                  <a:lnTo>
                    <a:pt x="19351" y="18591"/>
                  </a:lnTo>
                  <a:lnTo>
                    <a:pt x="20188" y="15891"/>
                  </a:lnTo>
                  <a:lnTo>
                    <a:pt x="21081" y="12983"/>
                  </a:lnTo>
                  <a:lnTo>
                    <a:pt x="21499" y="11519"/>
                  </a:lnTo>
                  <a:lnTo>
                    <a:pt x="21918" y="10113"/>
                  </a:lnTo>
                  <a:lnTo>
                    <a:pt x="22279" y="8782"/>
                  </a:lnTo>
                  <a:lnTo>
                    <a:pt x="22602" y="7528"/>
                  </a:lnTo>
                  <a:lnTo>
                    <a:pt x="22868" y="6425"/>
                  </a:lnTo>
                  <a:lnTo>
                    <a:pt x="23077" y="5494"/>
                  </a:lnTo>
                  <a:lnTo>
                    <a:pt x="23172" y="4885"/>
                  </a:lnTo>
                  <a:lnTo>
                    <a:pt x="23191" y="4600"/>
                  </a:lnTo>
                  <a:lnTo>
                    <a:pt x="23210" y="4334"/>
                  </a:lnTo>
                  <a:lnTo>
                    <a:pt x="23210" y="4087"/>
                  </a:lnTo>
                  <a:lnTo>
                    <a:pt x="23210" y="3859"/>
                  </a:lnTo>
                  <a:lnTo>
                    <a:pt x="23191" y="3631"/>
                  </a:lnTo>
                  <a:lnTo>
                    <a:pt x="23153" y="3403"/>
                  </a:lnTo>
                  <a:lnTo>
                    <a:pt x="23115" y="3213"/>
                  </a:lnTo>
                  <a:lnTo>
                    <a:pt x="23077" y="3023"/>
                  </a:lnTo>
                  <a:lnTo>
                    <a:pt x="23020" y="2852"/>
                  </a:lnTo>
                  <a:lnTo>
                    <a:pt x="22944" y="2680"/>
                  </a:lnTo>
                  <a:lnTo>
                    <a:pt x="22868" y="2528"/>
                  </a:lnTo>
                  <a:lnTo>
                    <a:pt x="22792" y="2376"/>
                  </a:lnTo>
                  <a:lnTo>
                    <a:pt x="22602" y="2110"/>
                  </a:lnTo>
                  <a:lnTo>
                    <a:pt x="22374" y="1882"/>
                  </a:lnTo>
                  <a:lnTo>
                    <a:pt x="22146" y="1692"/>
                  </a:lnTo>
                  <a:lnTo>
                    <a:pt x="21880" y="1521"/>
                  </a:lnTo>
                  <a:lnTo>
                    <a:pt x="21613" y="1388"/>
                  </a:lnTo>
                  <a:lnTo>
                    <a:pt x="21328" y="1255"/>
                  </a:lnTo>
                  <a:lnTo>
                    <a:pt x="21043" y="1160"/>
                  </a:lnTo>
                  <a:lnTo>
                    <a:pt x="20739" y="1084"/>
                  </a:lnTo>
                  <a:lnTo>
                    <a:pt x="20454" y="1008"/>
                  </a:lnTo>
                  <a:lnTo>
                    <a:pt x="20093" y="932"/>
                  </a:lnTo>
                  <a:lnTo>
                    <a:pt x="19579" y="875"/>
                  </a:lnTo>
                  <a:lnTo>
                    <a:pt x="18952" y="818"/>
                  </a:lnTo>
                  <a:lnTo>
                    <a:pt x="18230" y="761"/>
                  </a:lnTo>
                  <a:lnTo>
                    <a:pt x="16595" y="685"/>
                  </a:lnTo>
                  <a:lnTo>
                    <a:pt x="14827" y="609"/>
                  </a:lnTo>
                  <a:lnTo>
                    <a:pt x="11729" y="532"/>
                  </a:lnTo>
                  <a:lnTo>
                    <a:pt x="10379" y="494"/>
                  </a:lnTo>
                  <a:lnTo>
                    <a:pt x="1635" y="0"/>
                  </a:lnTo>
                  <a:close/>
                </a:path>
              </a:pathLst>
            </a:custGeom>
            <a:gradFill>
              <a:gsLst>
                <a:gs pos="0">
                  <a:srgbClr val="676767"/>
                </a:gs>
                <a:gs pos="100000">
                  <a:srgbClr val="26262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6"/>
            <p:cNvSpPr/>
            <p:nvPr/>
          </p:nvSpPr>
          <p:spPr>
            <a:xfrm>
              <a:off x="4453425" y="1864775"/>
              <a:ext cx="33775" cy="199600"/>
            </a:xfrm>
            <a:custGeom>
              <a:avLst/>
              <a:gdLst/>
              <a:ahLst/>
              <a:cxnLst/>
              <a:rect l="l" t="t" r="r" b="b"/>
              <a:pathLst>
                <a:path w="1351" h="7984" extrusionOk="0">
                  <a:moveTo>
                    <a:pt x="761" y="0"/>
                  </a:moveTo>
                  <a:lnTo>
                    <a:pt x="742" y="38"/>
                  </a:lnTo>
                  <a:lnTo>
                    <a:pt x="742" y="95"/>
                  </a:lnTo>
                  <a:lnTo>
                    <a:pt x="837" y="304"/>
                  </a:lnTo>
                  <a:lnTo>
                    <a:pt x="932" y="551"/>
                  </a:lnTo>
                  <a:lnTo>
                    <a:pt x="1046" y="913"/>
                  </a:lnTo>
                  <a:lnTo>
                    <a:pt x="1141" y="1350"/>
                  </a:lnTo>
                  <a:lnTo>
                    <a:pt x="1179" y="1597"/>
                  </a:lnTo>
                  <a:lnTo>
                    <a:pt x="1198" y="1863"/>
                  </a:lnTo>
                  <a:lnTo>
                    <a:pt x="1217" y="2167"/>
                  </a:lnTo>
                  <a:lnTo>
                    <a:pt x="1236" y="2490"/>
                  </a:lnTo>
                  <a:lnTo>
                    <a:pt x="1217" y="2813"/>
                  </a:lnTo>
                  <a:lnTo>
                    <a:pt x="1198" y="3175"/>
                  </a:lnTo>
                  <a:lnTo>
                    <a:pt x="1160" y="3441"/>
                  </a:lnTo>
                  <a:lnTo>
                    <a:pt x="1122" y="3764"/>
                  </a:lnTo>
                  <a:lnTo>
                    <a:pt x="970" y="4467"/>
                  </a:lnTo>
                  <a:lnTo>
                    <a:pt x="761" y="5247"/>
                  </a:lnTo>
                  <a:lnTo>
                    <a:pt x="552" y="6026"/>
                  </a:lnTo>
                  <a:lnTo>
                    <a:pt x="172" y="7337"/>
                  </a:lnTo>
                  <a:lnTo>
                    <a:pt x="1" y="7908"/>
                  </a:lnTo>
                  <a:lnTo>
                    <a:pt x="1" y="7946"/>
                  </a:lnTo>
                  <a:lnTo>
                    <a:pt x="39" y="7984"/>
                  </a:lnTo>
                  <a:lnTo>
                    <a:pt x="77" y="7965"/>
                  </a:lnTo>
                  <a:lnTo>
                    <a:pt x="96" y="7946"/>
                  </a:lnTo>
                  <a:lnTo>
                    <a:pt x="286" y="7375"/>
                  </a:lnTo>
                  <a:lnTo>
                    <a:pt x="666" y="6045"/>
                  </a:lnTo>
                  <a:lnTo>
                    <a:pt x="875" y="5266"/>
                  </a:lnTo>
                  <a:lnTo>
                    <a:pt x="1084" y="4486"/>
                  </a:lnTo>
                  <a:lnTo>
                    <a:pt x="1236" y="3764"/>
                  </a:lnTo>
                  <a:lnTo>
                    <a:pt x="1274" y="3460"/>
                  </a:lnTo>
                  <a:lnTo>
                    <a:pt x="1312" y="3194"/>
                  </a:lnTo>
                  <a:lnTo>
                    <a:pt x="1350" y="2832"/>
                  </a:lnTo>
                  <a:lnTo>
                    <a:pt x="1350" y="2471"/>
                  </a:lnTo>
                  <a:lnTo>
                    <a:pt x="1350" y="2167"/>
                  </a:lnTo>
                  <a:lnTo>
                    <a:pt x="1331" y="1863"/>
                  </a:lnTo>
                  <a:lnTo>
                    <a:pt x="1293" y="1578"/>
                  </a:lnTo>
                  <a:lnTo>
                    <a:pt x="1255" y="1331"/>
                  </a:lnTo>
                  <a:lnTo>
                    <a:pt x="1160" y="875"/>
                  </a:lnTo>
                  <a:lnTo>
                    <a:pt x="1046" y="513"/>
                  </a:lnTo>
                  <a:lnTo>
                    <a:pt x="951" y="266"/>
                  </a:lnTo>
                  <a:lnTo>
                    <a:pt x="837" y="38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6"/>
            <p:cNvSpPr/>
            <p:nvPr/>
          </p:nvSpPr>
          <p:spPr>
            <a:xfrm>
              <a:off x="3952550" y="1883300"/>
              <a:ext cx="456225" cy="472375"/>
            </a:xfrm>
            <a:custGeom>
              <a:avLst/>
              <a:gdLst/>
              <a:ahLst/>
              <a:cxnLst/>
              <a:rect l="l" t="t" r="r" b="b"/>
              <a:pathLst>
                <a:path w="18249" h="18895" extrusionOk="0">
                  <a:moveTo>
                    <a:pt x="381" y="1"/>
                  </a:moveTo>
                  <a:lnTo>
                    <a:pt x="343" y="20"/>
                  </a:lnTo>
                  <a:lnTo>
                    <a:pt x="248" y="172"/>
                  </a:lnTo>
                  <a:lnTo>
                    <a:pt x="153" y="362"/>
                  </a:lnTo>
                  <a:lnTo>
                    <a:pt x="77" y="590"/>
                  </a:lnTo>
                  <a:lnTo>
                    <a:pt x="39" y="704"/>
                  </a:lnTo>
                  <a:lnTo>
                    <a:pt x="20" y="856"/>
                  </a:lnTo>
                  <a:lnTo>
                    <a:pt x="1" y="989"/>
                  </a:lnTo>
                  <a:lnTo>
                    <a:pt x="1" y="1141"/>
                  </a:lnTo>
                  <a:lnTo>
                    <a:pt x="20" y="1274"/>
                  </a:lnTo>
                  <a:lnTo>
                    <a:pt x="58" y="1426"/>
                  </a:lnTo>
                  <a:lnTo>
                    <a:pt x="134" y="1578"/>
                  </a:lnTo>
                  <a:lnTo>
                    <a:pt x="229" y="1730"/>
                  </a:lnTo>
                  <a:lnTo>
                    <a:pt x="248" y="1749"/>
                  </a:lnTo>
                  <a:lnTo>
                    <a:pt x="305" y="1787"/>
                  </a:lnTo>
                  <a:lnTo>
                    <a:pt x="438" y="1825"/>
                  </a:lnTo>
                  <a:lnTo>
                    <a:pt x="647" y="1882"/>
                  </a:lnTo>
                  <a:lnTo>
                    <a:pt x="894" y="1901"/>
                  </a:lnTo>
                  <a:lnTo>
                    <a:pt x="1217" y="1920"/>
                  </a:lnTo>
                  <a:lnTo>
                    <a:pt x="1578" y="1939"/>
                  </a:lnTo>
                  <a:lnTo>
                    <a:pt x="2491" y="1939"/>
                  </a:lnTo>
                  <a:lnTo>
                    <a:pt x="3612" y="1901"/>
                  </a:lnTo>
                  <a:lnTo>
                    <a:pt x="4943" y="1844"/>
                  </a:lnTo>
                  <a:lnTo>
                    <a:pt x="8155" y="1692"/>
                  </a:lnTo>
                  <a:lnTo>
                    <a:pt x="11482" y="1521"/>
                  </a:lnTo>
                  <a:lnTo>
                    <a:pt x="13116" y="1464"/>
                  </a:lnTo>
                  <a:lnTo>
                    <a:pt x="14637" y="1407"/>
                  </a:lnTo>
                  <a:lnTo>
                    <a:pt x="15968" y="1407"/>
                  </a:lnTo>
                  <a:lnTo>
                    <a:pt x="16519" y="1426"/>
                  </a:lnTo>
                  <a:lnTo>
                    <a:pt x="17013" y="1445"/>
                  </a:lnTo>
                  <a:lnTo>
                    <a:pt x="17431" y="1483"/>
                  </a:lnTo>
                  <a:lnTo>
                    <a:pt x="17735" y="1540"/>
                  </a:lnTo>
                  <a:lnTo>
                    <a:pt x="17869" y="1578"/>
                  </a:lnTo>
                  <a:lnTo>
                    <a:pt x="17945" y="1616"/>
                  </a:lnTo>
                  <a:lnTo>
                    <a:pt x="18021" y="1673"/>
                  </a:lnTo>
                  <a:lnTo>
                    <a:pt x="18059" y="1711"/>
                  </a:lnTo>
                  <a:lnTo>
                    <a:pt x="18097" y="1825"/>
                  </a:lnTo>
                  <a:lnTo>
                    <a:pt x="18116" y="1958"/>
                  </a:lnTo>
                  <a:lnTo>
                    <a:pt x="18135" y="2263"/>
                  </a:lnTo>
                  <a:lnTo>
                    <a:pt x="18116" y="2624"/>
                  </a:lnTo>
                  <a:lnTo>
                    <a:pt x="18059" y="3061"/>
                  </a:lnTo>
                  <a:lnTo>
                    <a:pt x="17983" y="3536"/>
                  </a:lnTo>
                  <a:lnTo>
                    <a:pt x="17869" y="4068"/>
                  </a:lnTo>
                  <a:lnTo>
                    <a:pt x="17716" y="4639"/>
                  </a:lnTo>
                  <a:lnTo>
                    <a:pt x="17545" y="5247"/>
                  </a:lnTo>
                  <a:lnTo>
                    <a:pt x="17165" y="6558"/>
                  </a:lnTo>
                  <a:lnTo>
                    <a:pt x="16690" y="7984"/>
                  </a:lnTo>
                  <a:lnTo>
                    <a:pt x="16196" y="9467"/>
                  </a:lnTo>
                  <a:lnTo>
                    <a:pt x="15683" y="10968"/>
                  </a:lnTo>
                  <a:lnTo>
                    <a:pt x="14941" y="13116"/>
                  </a:lnTo>
                  <a:lnTo>
                    <a:pt x="14580" y="14162"/>
                  </a:lnTo>
                  <a:lnTo>
                    <a:pt x="14257" y="15169"/>
                  </a:lnTo>
                  <a:lnTo>
                    <a:pt x="13972" y="16139"/>
                  </a:lnTo>
                  <a:lnTo>
                    <a:pt x="13706" y="17032"/>
                  </a:lnTo>
                  <a:lnTo>
                    <a:pt x="13497" y="17850"/>
                  </a:lnTo>
                  <a:lnTo>
                    <a:pt x="13345" y="18572"/>
                  </a:lnTo>
                  <a:lnTo>
                    <a:pt x="13345" y="18610"/>
                  </a:lnTo>
                  <a:lnTo>
                    <a:pt x="13383" y="18648"/>
                  </a:lnTo>
                  <a:lnTo>
                    <a:pt x="13668" y="18762"/>
                  </a:lnTo>
                  <a:lnTo>
                    <a:pt x="13953" y="18838"/>
                  </a:lnTo>
                  <a:lnTo>
                    <a:pt x="14257" y="18876"/>
                  </a:lnTo>
                  <a:lnTo>
                    <a:pt x="14542" y="18895"/>
                  </a:lnTo>
                  <a:lnTo>
                    <a:pt x="14751" y="18876"/>
                  </a:lnTo>
                  <a:lnTo>
                    <a:pt x="14960" y="18857"/>
                  </a:lnTo>
                  <a:lnTo>
                    <a:pt x="15359" y="18800"/>
                  </a:lnTo>
                  <a:lnTo>
                    <a:pt x="15721" y="18705"/>
                  </a:lnTo>
                  <a:lnTo>
                    <a:pt x="16044" y="18591"/>
                  </a:lnTo>
                  <a:lnTo>
                    <a:pt x="16329" y="18496"/>
                  </a:lnTo>
                  <a:lnTo>
                    <a:pt x="16538" y="18401"/>
                  </a:lnTo>
                  <a:lnTo>
                    <a:pt x="16709" y="18306"/>
                  </a:lnTo>
                  <a:lnTo>
                    <a:pt x="16747" y="18268"/>
                  </a:lnTo>
                  <a:lnTo>
                    <a:pt x="16747" y="18230"/>
                  </a:lnTo>
                  <a:lnTo>
                    <a:pt x="16709" y="18192"/>
                  </a:lnTo>
                  <a:lnTo>
                    <a:pt x="16652" y="18211"/>
                  </a:lnTo>
                  <a:lnTo>
                    <a:pt x="16576" y="18249"/>
                  </a:lnTo>
                  <a:lnTo>
                    <a:pt x="16348" y="18344"/>
                  </a:lnTo>
                  <a:lnTo>
                    <a:pt x="16025" y="18496"/>
                  </a:lnTo>
                  <a:lnTo>
                    <a:pt x="15588" y="18629"/>
                  </a:lnTo>
                  <a:lnTo>
                    <a:pt x="15359" y="18686"/>
                  </a:lnTo>
                  <a:lnTo>
                    <a:pt x="15093" y="18724"/>
                  </a:lnTo>
                  <a:lnTo>
                    <a:pt x="14846" y="18762"/>
                  </a:lnTo>
                  <a:lnTo>
                    <a:pt x="14295" y="18762"/>
                  </a:lnTo>
                  <a:lnTo>
                    <a:pt x="14010" y="18724"/>
                  </a:lnTo>
                  <a:lnTo>
                    <a:pt x="13744" y="18648"/>
                  </a:lnTo>
                  <a:lnTo>
                    <a:pt x="13478" y="18553"/>
                  </a:lnTo>
                  <a:lnTo>
                    <a:pt x="13630" y="17831"/>
                  </a:lnTo>
                  <a:lnTo>
                    <a:pt x="13839" y="17013"/>
                  </a:lnTo>
                  <a:lnTo>
                    <a:pt x="14086" y="16120"/>
                  </a:lnTo>
                  <a:lnTo>
                    <a:pt x="14390" y="15169"/>
                  </a:lnTo>
                  <a:lnTo>
                    <a:pt x="14713" y="14162"/>
                  </a:lnTo>
                  <a:lnTo>
                    <a:pt x="15055" y="13135"/>
                  </a:lnTo>
                  <a:lnTo>
                    <a:pt x="15778" y="11006"/>
                  </a:lnTo>
                  <a:lnTo>
                    <a:pt x="16329" y="9448"/>
                  </a:lnTo>
                  <a:lnTo>
                    <a:pt x="16842" y="7927"/>
                  </a:lnTo>
                  <a:lnTo>
                    <a:pt x="17298" y="6501"/>
                  </a:lnTo>
                  <a:lnTo>
                    <a:pt x="17697" y="5171"/>
                  </a:lnTo>
                  <a:lnTo>
                    <a:pt x="17869" y="4582"/>
                  </a:lnTo>
                  <a:lnTo>
                    <a:pt x="18002" y="4011"/>
                  </a:lnTo>
                  <a:lnTo>
                    <a:pt x="18116" y="3479"/>
                  </a:lnTo>
                  <a:lnTo>
                    <a:pt x="18192" y="3004"/>
                  </a:lnTo>
                  <a:lnTo>
                    <a:pt x="18249" y="2586"/>
                  </a:lnTo>
                  <a:lnTo>
                    <a:pt x="18249" y="2225"/>
                  </a:lnTo>
                  <a:lnTo>
                    <a:pt x="18230" y="1920"/>
                  </a:lnTo>
                  <a:lnTo>
                    <a:pt x="18192" y="1787"/>
                  </a:lnTo>
                  <a:lnTo>
                    <a:pt x="18154" y="1673"/>
                  </a:lnTo>
                  <a:lnTo>
                    <a:pt x="18135" y="1616"/>
                  </a:lnTo>
                  <a:lnTo>
                    <a:pt x="18078" y="1578"/>
                  </a:lnTo>
                  <a:lnTo>
                    <a:pt x="18002" y="1521"/>
                  </a:lnTo>
                  <a:lnTo>
                    <a:pt x="17907" y="1483"/>
                  </a:lnTo>
                  <a:lnTo>
                    <a:pt x="17659" y="1426"/>
                  </a:lnTo>
                  <a:lnTo>
                    <a:pt x="17336" y="1369"/>
                  </a:lnTo>
                  <a:lnTo>
                    <a:pt x="16918" y="1331"/>
                  </a:lnTo>
                  <a:lnTo>
                    <a:pt x="16443" y="1312"/>
                  </a:lnTo>
                  <a:lnTo>
                    <a:pt x="15892" y="1293"/>
                  </a:lnTo>
                  <a:lnTo>
                    <a:pt x="15283" y="1293"/>
                  </a:lnTo>
                  <a:lnTo>
                    <a:pt x="13839" y="1312"/>
                  </a:lnTo>
                  <a:lnTo>
                    <a:pt x="12166" y="1369"/>
                  </a:lnTo>
                  <a:lnTo>
                    <a:pt x="10265" y="1464"/>
                  </a:lnTo>
                  <a:lnTo>
                    <a:pt x="8155" y="1578"/>
                  </a:lnTo>
                  <a:lnTo>
                    <a:pt x="5456" y="1711"/>
                  </a:lnTo>
                  <a:lnTo>
                    <a:pt x="4163" y="1768"/>
                  </a:lnTo>
                  <a:lnTo>
                    <a:pt x="2985" y="1806"/>
                  </a:lnTo>
                  <a:lnTo>
                    <a:pt x="1958" y="1825"/>
                  </a:lnTo>
                  <a:lnTo>
                    <a:pt x="1141" y="1806"/>
                  </a:lnTo>
                  <a:lnTo>
                    <a:pt x="818" y="1787"/>
                  </a:lnTo>
                  <a:lnTo>
                    <a:pt x="571" y="1749"/>
                  </a:lnTo>
                  <a:lnTo>
                    <a:pt x="400" y="1711"/>
                  </a:lnTo>
                  <a:lnTo>
                    <a:pt x="343" y="1692"/>
                  </a:lnTo>
                  <a:lnTo>
                    <a:pt x="324" y="1654"/>
                  </a:lnTo>
                  <a:lnTo>
                    <a:pt x="229" y="1521"/>
                  </a:lnTo>
                  <a:lnTo>
                    <a:pt x="172" y="1388"/>
                  </a:lnTo>
                  <a:lnTo>
                    <a:pt x="134" y="1255"/>
                  </a:lnTo>
                  <a:lnTo>
                    <a:pt x="115" y="1122"/>
                  </a:lnTo>
                  <a:lnTo>
                    <a:pt x="115" y="989"/>
                  </a:lnTo>
                  <a:lnTo>
                    <a:pt x="134" y="856"/>
                  </a:lnTo>
                  <a:lnTo>
                    <a:pt x="172" y="609"/>
                  </a:lnTo>
                  <a:lnTo>
                    <a:pt x="267" y="400"/>
                  </a:lnTo>
                  <a:lnTo>
                    <a:pt x="343" y="229"/>
                  </a:lnTo>
                  <a:lnTo>
                    <a:pt x="438" y="96"/>
                  </a:lnTo>
                  <a:lnTo>
                    <a:pt x="438" y="39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6"/>
            <p:cNvSpPr/>
            <p:nvPr/>
          </p:nvSpPr>
          <p:spPr>
            <a:xfrm>
              <a:off x="4135975" y="1239375"/>
              <a:ext cx="136425" cy="141650"/>
            </a:xfrm>
            <a:custGeom>
              <a:avLst/>
              <a:gdLst/>
              <a:ahLst/>
              <a:cxnLst/>
              <a:rect l="l" t="t" r="r" b="b"/>
              <a:pathLst>
                <a:path w="5457" h="5666" extrusionOk="0">
                  <a:moveTo>
                    <a:pt x="1" y="1"/>
                  </a:moveTo>
                  <a:lnTo>
                    <a:pt x="267" y="3936"/>
                  </a:lnTo>
                  <a:lnTo>
                    <a:pt x="381" y="4031"/>
                  </a:lnTo>
                  <a:lnTo>
                    <a:pt x="666" y="4278"/>
                  </a:lnTo>
                  <a:lnTo>
                    <a:pt x="1122" y="4601"/>
                  </a:lnTo>
                  <a:lnTo>
                    <a:pt x="1388" y="4791"/>
                  </a:lnTo>
                  <a:lnTo>
                    <a:pt x="1693" y="4962"/>
                  </a:lnTo>
                  <a:lnTo>
                    <a:pt x="1997" y="5133"/>
                  </a:lnTo>
                  <a:lnTo>
                    <a:pt x="2320" y="5304"/>
                  </a:lnTo>
                  <a:lnTo>
                    <a:pt x="2662" y="5437"/>
                  </a:lnTo>
                  <a:lnTo>
                    <a:pt x="3004" y="5551"/>
                  </a:lnTo>
                  <a:lnTo>
                    <a:pt x="3346" y="5627"/>
                  </a:lnTo>
                  <a:lnTo>
                    <a:pt x="3498" y="5666"/>
                  </a:lnTo>
                  <a:lnTo>
                    <a:pt x="3993" y="5666"/>
                  </a:lnTo>
                  <a:lnTo>
                    <a:pt x="4164" y="5627"/>
                  </a:lnTo>
                  <a:lnTo>
                    <a:pt x="4316" y="5589"/>
                  </a:lnTo>
                  <a:lnTo>
                    <a:pt x="4449" y="5532"/>
                  </a:lnTo>
                  <a:lnTo>
                    <a:pt x="4582" y="5437"/>
                  </a:lnTo>
                  <a:lnTo>
                    <a:pt x="4715" y="5342"/>
                  </a:lnTo>
                  <a:lnTo>
                    <a:pt x="4810" y="5209"/>
                  </a:lnTo>
                  <a:lnTo>
                    <a:pt x="4924" y="5057"/>
                  </a:lnTo>
                  <a:lnTo>
                    <a:pt x="5000" y="4905"/>
                  </a:lnTo>
                  <a:lnTo>
                    <a:pt x="5076" y="4734"/>
                  </a:lnTo>
                  <a:lnTo>
                    <a:pt x="5152" y="4544"/>
                  </a:lnTo>
                  <a:lnTo>
                    <a:pt x="5266" y="4126"/>
                  </a:lnTo>
                  <a:lnTo>
                    <a:pt x="5361" y="3689"/>
                  </a:lnTo>
                  <a:lnTo>
                    <a:pt x="5418" y="3213"/>
                  </a:lnTo>
                  <a:lnTo>
                    <a:pt x="5437" y="2738"/>
                  </a:lnTo>
                  <a:lnTo>
                    <a:pt x="5456" y="2282"/>
                  </a:lnTo>
                  <a:lnTo>
                    <a:pt x="5456" y="1845"/>
                  </a:lnTo>
                  <a:lnTo>
                    <a:pt x="5437" y="1046"/>
                  </a:lnTo>
                  <a:lnTo>
                    <a:pt x="5399" y="514"/>
                  </a:lnTo>
                  <a:lnTo>
                    <a:pt x="5380" y="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6"/>
            <p:cNvSpPr/>
            <p:nvPr/>
          </p:nvSpPr>
          <p:spPr>
            <a:xfrm>
              <a:off x="4125525" y="1333000"/>
              <a:ext cx="89375" cy="108850"/>
            </a:xfrm>
            <a:custGeom>
              <a:avLst/>
              <a:gdLst/>
              <a:ahLst/>
              <a:cxnLst/>
              <a:rect l="l" t="t" r="r" b="b"/>
              <a:pathLst>
                <a:path w="3575" h="4354" extrusionOk="0">
                  <a:moveTo>
                    <a:pt x="970" y="1"/>
                  </a:moveTo>
                  <a:lnTo>
                    <a:pt x="799" y="571"/>
                  </a:lnTo>
                  <a:lnTo>
                    <a:pt x="438" y="1825"/>
                  </a:lnTo>
                  <a:lnTo>
                    <a:pt x="248" y="2510"/>
                  </a:lnTo>
                  <a:lnTo>
                    <a:pt x="96" y="3137"/>
                  </a:lnTo>
                  <a:lnTo>
                    <a:pt x="1" y="3593"/>
                  </a:lnTo>
                  <a:lnTo>
                    <a:pt x="1" y="3726"/>
                  </a:lnTo>
                  <a:lnTo>
                    <a:pt x="1" y="3802"/>
                  </a:lnTo>
                  <a:lnTo>
                    <a:pt x="77" y="3878"/>
                  </a:lnTo>
                  <a:lnTo>
                    <a:pt x="153" y="3954"/>
                  </a:lnTo>
                  <a:lnTo>
                    <a:pt x="324" y="4068"/>
                  </a:lnTo>
                  <a:lnTo>
                    <a:pt x="533" y="4164"/>
                  </a:lnTo>
                  <a:lnTo>
                    <a:pt x="780" y="4240"/>
                  </a:lnTo>
                  <a:lnTo>
                    <a:pt x="1046" y="4297"/>
                  </a:lnTo>
                  <a:lnTo>
                    <a:pt x="1331" y="4335"/>
                  </a:lnTo>
                  <a:lnTo>
                    <a:pt x="1616" y="4354"/>
                  </a:lnTo>
                  <a:lnTo>
                    <a:pt x="2453" y="4354"/>
                  </a:lnTo>
                  <a:lnTo>
                    <a:pt x="2928" y="4316"/>
                  </a:lnTo>
                  <a:lnTo>
                    <a:pt x="3365" y="4278"/>
                  </a:lnTo>
                  <a:lnTo>
                    <a:pt x="3574" y="1027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6"/>
            <p:cNvSpPr/>
            <p:nvPr/>
          </p:nvSpPr>
          <p:spPr>
            <a:xfrm>
              <a:off x="4117450" y="1185200"/>
              <a:ext cx="173000" cy="162075"/>
            </a:xfrm>
            <a:custGeom>
              <a:avLst/>
              <a:gdLst/>
              <a:ahLst/>
              <a:cxnLst/>
              <a:rect l="l" t="t" r="r" b="b"/>
              <a:pathLst>
                <a:path w="6920" h="6483" extrusionOk="0">
                  <a:moveTo>
                    <a:pt x="3384" y="1"/>
                  </a:moveTo>
                  <a:lnTo>
                    <a:pt x="3194" y="20"/>
                  </a:lnTo>
                  <a:lnTo>
                    <a:pt x="3004" y="58"/>
                  </a:lnTo>
                  <a:lnTo>
                    <a:pt x="2833" y="96"/>
                  </a:lnTo>
                  <a:lnTo>
                    <a:pt x="2453" y="210"/>
                  </a:lnTo>
                  <a:lnTo>
                    <a:pt x="2072" y="343"/>
                  </a:lnTo>
                  <a:lnTo>
                    <a:pt x="1711" y="495"/>
                  </a:lnTo>
                  <a:lnTo>
                    <a:pt x="1331" y="609"/>
                  </a:lnTo>
                  <a:lnTo>
                    <a:pt x="1122" y="590"/>
                  </a:lnTo>
                  <a:lnTo>
                    <a:pt x="932" y="571"/>
                  </a:lnTo>
                  <a:lnTo>
                    <a:pt x="780" y="590"/>
                  </a:lnTo>
                  <a:lnTo>
                    <a:pt x="628" y="628"/>
                  </a:lnTo>
                  <a:lnTo>
                    <a:pt x="495" y="685"/>
                  </a:lnTo>
                  <a:lnTo>
                    <a:pt x="400" y="761"/>
                  </a:lnTo>
                  <a:lnTo>
                    <a:pt x="305" y="856"/>
                  </a:lnTo>
                  <a:lnTo>
                    <a:pt x="229" y="951"/>
                  </a:lnTo>
                  <a:lnTo>
                    <a:pt x="172" y="1084"/>
                  </a:lnTo>
                  <a:lnTo>
                    <a:pt x="134" y="1218"/>
                  </a:lnTo>
                  <a:lnTo>
                    <a:pt x="96" y="1370"/>
                  </a:lnTo>
                  <a:lnTo>
                    <a:pt x="77" y="1522"/>
                  </a:lnTo>
                  <a:lnTo>
                    <a:pt x="58" y="1864"/>
                  </a:lnTo>
                  <a:lnTo>
                    <a:pt x="77" y="2225"/>
                  </a:lnTo>
                  <a:lnTo>
                    <a:pt x="115" y="2605"/>
                  </a:lnTo>
                  <a:lnTo>
                    <a:pt x="153" y="2966"/>
                  </a:lnTo>
                  <a:lnTo>
                    <a:pt x="267" y="3689"/>
                  </a:lnTo>
                  <a:lnTo>
                    <a:pt x="305" y="4012"/>
                  </a:lnTo>
                  <a:lnTo>
                    <a:pt x="324" y="4297"/>
                  </a:lnTo>
                  <a:lnTo>
                    <a:pt x="305" y="4525"/>
                  </a:lnTo>
                  <a:lnTo>
                    <a:pt x="286" y="4620"/>
                  </a:lnTo>
                  <a:lnTo>
                    <a:pt x="248" y="4696"/>
                  </a:lnTo>
                  <a:lnTo>
                    <a:pt x="134" y="4924"/>
                  </a:lnTo>
                  <a:lnTo>
                    <a:pt x="39" y="5152"/>
                  </a:lnTo>
                  <a:lnTo>
                    <a:pt x="1" y="5361"/>
                  </a:lnTo>
                  <a:lnTo>
                    <a:pt x="1" y="5570"/>
                  </a:lnTo>
                  <a:lnTo>
                    <a:pt x="39" y="5761"/>
                  </a:lnTo>
                  <a:lnTo>
                    <a:pt x="96" y="5913"/>
                  </a:lnTo>
                  <a:lnTo>
                    <a:pt x="172" y="6065"/>
                  </a:lnTo>
                  <a:lnTo>
                    <a:pt x="286" y="6198"/>
                  </a:lnTo>
                  <a:lnTo>
                    <a:pt x="400" y="6312"/>
                  </a:lnTo>
                  <a:lnTo>
                    <a:pt x="514" y="6388"/>
                  </a:lnTo>
                  <a:lnTo>
                    <a:pt x="647" y="6445"/>
                  </a:lnTo>
                  <a:lnTo>
                    <a:pt x="780" y="6483"/>
                  </a:lnTo>
                  <a:lnTo>
                    <a:pt x="894" y="6483"/>
                  </a:lnTo>
                  <a:lnTo>
                    <a:pt x="1008" y="6464"/>
                  </a:lnTo>
                  <a:lnTo>
                    <a:pt x="1122" y="6388"/>
                  </a:lnTo>
                  <a:lnTo>
                    <a:pt x="1198" y="6293"/>
                  </a:lnTo>
                  <a:lnTo>
                    <a:pt x="1350" y="6046"/>
                  </a:lnTo>
                  <a:lnTo>
                    <a:pt x="1483" y="5818"/>
                  </a:lnTo>
                  <a:lnTo>
                    <a:pt x="1559" y="5628"/>
                  </a:lnTo>
                  <a:lnTo>
                    <a:pt x="1616" y="5456"/>
                  </a:lnTo>
                  <a:lnTo>
                    <a:pt x="1673" y="5209"/>
                  </a:lnTo>
                  <a:lnTo>
                    <a:pt x="1692" y="5133"/>
                  </a:lnTo>
                  <a:lnTo>
                    <a:pt x="1730" y="5000"/>
                  </a:lnTo>
                  <a:lnTo>
                    <a:pt x="2015" y="4145"/>
                  </a:lnTo>
                  <a:lnTo>
                    <a:pt x="2225" y="4069"/>
                  </a:lnTo>
                  <a:lnTo>
                    <a:pt x="2453" y="3974"/>
                  </a:lnTo>
                  <a:lnTo>
                    <a:pt x="2700" y="3841"/>
                  </a:lnTo>
                  <a:lnTo>
                    <a:pt x="2928" y="3670"/>
                  </a:lnTo>
                  <a:lnTo>
                    <a:pt x="3137" y="3499"/>
                  </a:lnTo>
                  <a:lnTo>
                    <a:pt x="3327" y="3289"/>
                  </a:lnTo>
                  <a:lnTo>
                    <a:pt x="3479" y="3061"/>
                  </a:lnTo>
                  <a:lnTo>
                    <a:pt x="3555" y="2947"/>
                  </a:lnTo>
                  <a:lnTo>
                    <a:pt x="3593" y="2833"/>
                  </a:lnTo>
                  <a:lnTo>
                    <a:pt x="3650" y="2776"/>
                  </a:lnTo>
                  <a:lnTo>
                    <a:pt x="3726" y="2757"/>
                  </a:lnTo>
                  <a:lnTo>
                    <a:pt x="3821" y="2738"/>
                  </a:lnTo>
                  <a:lnTo>
                    <a:pt x="3935" y="2757"/>
                  </a:lnTo>
                  <a:lnTo>
                    <a:pt x="4220" y="2833"/>
                  </a:lnTo>
                  <a:lnTo>
                    <a:pt x="4582" y="2928"/>
                  </a:lnTo>
                  <a:lnTo>
                    <a:pt x="4962" y="3061"/>
                  </a:lnTo>
                  <a:lnTo>
                    <a:pt x="5342" y="3156"/>
                  </a:lnTo>
                  <a:lnTo>
                    <a:pt x="5532" y="3194"/>
                  </a:lnTo>
                  <a:lnTo>
                    <a:pt x="5893" y="3194"/>
                  </a:lnTo>
                  <a:lnTo>
                    <a:pt x="6064" y="3175"/>
                  </a:lnTo>
                  <a:lnTo>
                    <a:pt x="6197" y="3118"/>
                  </a:lnTo>
                  <a:lnTo>
                    <a:pt x="6330" y="3061"/>
                  </a:lnTo>
                  <a:lnTo>
                    <a:pt x="6444" y="2985"/>
                  </a:lnTo>
                  <a:lnTo>
                    <a:pt x="6558" y="2890"/>
                  </a:lnTo>
                  <a:lnTo>
                    <a:pt x="6634" y="2795"/>
                  </a:lnTo>
                  <a:lnTo>
                    <a:pt x="6711" y="2700"/>
                  </a:lnTo>
                  <a:lnTo>
                    <a:pt x="6787" y="2586"/>
                  </a:lnTo>
                  <a:lnTo>
                    <a:pt x="6825" y="2472"/>
                  </a:lnTo>
                  <a:lnTo>
                    <a:pt x="6901" y="2225"/>
                  </a:lnTo>
                  <a:lnTo>
                    <a:pt x="6920" y="1997"/>
                  </a:lnTo>
                  <a:lnTo>
                    <a:pt x="6920" y="1807"/>
                  </a:lnTo>
                  <a:lnTo>
                    <a:pt x="6882" y="1636"/>
                  </a:lnTo>
                  <a:lnTo>
                    <a:pt x="6825" y="1446"/>
                  </a:lnTo>
                  <a:lnTo>
                    <a:pt x="6749" y="1294"/>
                  </a:lnTo>
                  <a:lnTo>
                    <a:pt x="6653" y="1180"/>
                  </a:lnTo>
                  <a:lnTo>
                    <a:pt x="6558" y="1084"/>
                  </a:lnTo>
                  <a:lnTo>
                    <a:pt x="6463" y="1027"/>
                  </a:lnTo>
                  <a:lnTo>
                    <a:pt x="6349" y="989"/>
                  </a:lnTo>
                  <a:lnTo>
                    <a:pt x="6102" y="932"/>
                  </a:lnTo>
                  <a:lnTo>
                    <a:pt x="5779" y="875"/>
                  </a:lnTo>
                  <a:lnTo>
                    <a:pt x="5589" y="837"/>
                  </a:lnTo>
                  <a:lnTo>
                    <a:pt x="5380" y="780"/>
                  </a:lnTo>
                  <a:lnTo>
                    <a:pt x="5152" y="704"/>
                  </a:lnTo>
                  <a:lnTo>
                    <a:pt x="4905" y="590"/>
                  </a:lnTo>
                  <a:lnTo>
                    <a:pt x="4639" y="457"/>
                  </a:lnTo>
                  <a:lnTo>
                    <a:pt x="4353" y="286"/>
                  </a:lnTo>
                  <a:lnTo>
                    <a:pt x="4163" y="172"/>
                  </a:lnTo>
                  <a:lnTo>
                    <a:pt x="3954" y="96"/>
                  </a:lnTo>
                  <a:lnTo>
                    <a:pt x="3764" y="39"/>
                  </a:lnTo>
                  <a:lnTo>
                    <a:pt x="3574" y="20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4175900" y="1355350"/>
              <a:ext cx="37575" cy="41825"/>
            </a:xfrm>
            <a:custGeom>
              <a:avLst/>
              <a:gdLst/>
              <a:ahLst/>
              <a:cxnLst/>
              <a:rect l="l" t="t" r="r" b="b"/>
              <a:pathLst>
                <a:path w="1503" h="1673" extrusionOk="0">
                  <a:moveTo>
                    <a:pt x="1" y="0"/>
                  </a:moveTo>
                  <a:lnTo>
                    <a:pt x="77" y="209"/>
                  </a:lnTo>
                  <a:lnTo>
                    <a:pt x="172" y="418"/>
                  </a:lnTo>
                  <a:lnTo>
                    <a:pt x="343" y="684"/>
                  </a:lnTo>
                  <a:lnTo>
                    <a:pt x="533" y="969"/>
                  </a:lnTo>
                  <a:lnTo>
                    <a:pt x="647" y="1103"/>
                  </a:lnTo>
                  <a:lnTo>
                    <a:pt x="780" y="1255"/>
                  </a:lnTo>
                  <a:lnTo>
                    <a:pt x="932" y="1369"/>
                  </a:lnTo>
                  <a:lnTo>
                    <a:pt x="1103" y="1483"/>
                  </a:lnTo>
                  <a:lnTo>
                    <a:pt x="1274" y="1578"/>
                  </a:lnTo>
                  <a:lnTo>
                    <a:pt x="1464" y="1673"/>
                  </a:lnTo>
                  <a:lnTo>
                    <a:pt x="1483" y="1350"/>
                  </a:lnTo>
                  <a:lnTo>
                    <a:pt x="1502" y="950"/>
                  </a:lnTo>
                  <a:lnTo>
                    <a:pt x="1407" y="931"/>
                  </a:lnTo>
                  <a:lnTo>
                    <a:pt x="1293" y="893"/>
                  </a:lnTo>
                  <a:lnTo>
                    <a:pt x="1065" y="760"/>
                  </a:lnTo>
                  <a:lnTo>
                    <a:pt x="799" y="608"/>
                  </a:lnTo>
                  <a:lnTo>
                    <a:pt x="552" y="437"/>
                  </a:lnTo>
                  <a:lnTo>
                    <a:pt x="153" y="1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4257650" y="1291175"/>
              <a:ext cx="9050" cy="11925"/>
            </a:xfrm>
            <a:custGeom>
              <a:avLst/>
              <a:gdLst/>
              <a:ahLst/>
              <a:cxnLst/>
              <a:rect l="l" t="t" r="r" b="b"/>
              <a:pathLst>
                <a:path w="362" h="477" extrusionOk="0">
                  <a:moveTo>
                    <a:pt x="209" y="1"/>
                  </a:moveTo>
                  <a:lnTo>
                    <a:pt x="152" y="20"/>
                  </a:lnTo>
                  <a:lnTo>
                    <a:pt x="76" y="58"/>
                  </a:lnTo>
                  <a:lnTo>
                    <a:pt x="38" y="115"/>
                  </a:lnTo>
                  <a:lnTo>
                    <a:pt x="0" y="210"/>
                  </a:lnTo>
                  <a:lnTo>
                    <a:pt x="0" y="305"/>
                  </a:lnTo>
                  <a:lnTo>
                    <a:pt x="38" y="381"/>
                  </a:lnTo>
                  <a:lnTo>
                    <a:pt x="76" y="438"/>
                  </a:lnTo>
                  <a:lnTo>
                    <a:pt x="133" y="476"/>
                  </a:lnTo>
                  <a:lnTo>
                    <a:pt x="209" y="457"/>
                  </a:lnTo>
                  <a:lnTo>
                    <a:pt x="285" y="419"/>
                  </a:lnTo>
                  <a:lnTo>
                    <a:pt x="323" y="362"/>
                  </a:lnTo>
                  <a:lnTo>
                    <a:pt x="361" y="267"/>
                  </a:lnTo>
                  <a:lnTo>
                    <a:pt x="361" y="172"/>
                  </a:lnTo>
                  <a:lnTo>
                    <a:pt x="323" y="96"/>
                  </a:lnTo>
                  <a:lnTo>
                    <a:pt x="285" y="3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6"/>
            <p:cNvSpPr/>
            <p:nvPr/>
          </p:nvSpPr>
          <p:spPr>
            <a:xfrm>
              <a:off x="4217250" y="1288325"/>
              <a:ext cx="8575" cy="11925"/>
            </a:xfrm>
            <a:custGeom>
              <a:avLst/>
              <a:gdLst/>
              <a:ahLst/>
              <a:cxnLst/>
              <a:rect l="l" t="t" r="r" b="b"/>
              <a:pathLst>
                <a:path w="343" h="477" extrusionOk="0">
                  <a:moveTo>
                    <a:pt x="133" y="1"/>
                  </a:moveTo>
                  <a:lnTo>
                    <a:pt x="76" y="39"/>
                  </a:lnTo>
                  <a:lnTo>
                    <a:pt x="19" y="115"/>
                  </a:lnTo>
                  <a:lnTo>
                    <a:pt x="0" y="210"/>
                  </a:lnTo>
                  <a:lnTo>
                    <a:pt x="0" y="305"/>
                  </a:lnTo>
                  <a:lnTo>
                    <a:pt x="19" y="381"/>
                  </a:lnTo>
                  <a:lnTo>
                    <a:pt x="76" y="438"/>
                  </a:lnTo>
                  <a:lnTo>
                    <a:pt x="133" y="476"/>
                  </a:lnTo>
                  <a:lnTo>
                    <a:pt x="209" y="457"/>
                  </a:lnTo>
                  <a:lnTo>
                    <a:pt x="266" y="419"/>
                  </a:lnTo>
                  <a:lnTo>
                    <a:pt x="323" y="343"/>
                  </a:lnTo>
                  <a:lnTo>
                    <a:pt x="342" y="267"/>
                  </a:lnTo>
                  <a:lnTo>
                    <a:pt x="342" y="172"/>
                  </a:lnTo>
                  <a:lnTo>
                    <a:pt x="323" y="96"/>
                  </a:lnTo>
                  <a:lnTo>
                    <a:pt x="285" y="2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6"/>
            <p:cNvSpPr/>
            <p:nvPr/>
          </p:nvSpPr>
          <p:spPr>
            <a:xfrm>
              <a:off x="4236250" y="1297850"/>
              <a:ext cx="15225" cy="29950"/>
            </a:xfrm>
            <a:custGeom>
              <a:avLst/>
              <a:gdLst/>
              <a:ahLst/>
              <a:cxnLst/>
              <a:rect l="l" t="t" r="r" b="b"/>
              <a:pathLst>
                <a:path w="609" h="1198" extrusionOk="0">
                  <a:moveTo>
                    <a:pt x="362" y="0"/>
                  </a:moveTo>
                  <a:lnTo>
                    <a:pt x="324" y="38"/>
                  </a:lnTo>
                  <a:lnTo>
                    <a:pt x="324" y="76"/>
                  </a:lnTo>
                  <a:lnTo>
                    <a:pt x="419" y="418"/>
                  </a:lnTo>
                  <a:lnTo>
                    <a:pt x="495" y="722"/>
                  </a:lnTo>
                  <a:lnTo>
                    <a:pt x="514" y="931"/>
                  </a:lnTo>
                  <a:lnTo>
                    <a:pt x="495" y="1007"/>
                  </a:lnTo>
                  <a:lnTo>
                    <a:pt x="476" y="1026"/>
                  </a:lnTo>
                  <a:lnTo>
                    <a:pt x="343" y="1064"/>
                  </a:lnTo>
                  <a:lnTo>
                    <a:pt x="210" y="1084"/>
                  </a:lnTo>
                  <a:lnTo>
                    <a:pt x="58" y="1084"/>
                  </a:lnTo>
                  <a:lnTo>
                    <a:pt x="20" y="1103"/>
                  </a:lnTo>
                  <a:lnTo>
                    <a:pt x="1" y="1141"/>
                  </a:lnTo>
                  <a:lnTo>
                    <a:pt x="1" y="1179"/>
                  </a:lnTo>
                  <a:lnTo>
                    <a:pt x="39" y="1198"/>
                  </a:lnTo>
                  <a:lnTo>
                    <a:pt x="153" y="1198"/>
                  </a:lnTo>
                  <a:lnTo>
                    <a:pt x="343" y="1179"/>
                  </a:lnTo>
                  <a:lnTo>
                    <a:pt x="438" y="1160"/>
                  </a:lnTo>
                  <a:lnTo>
                    <a:pt x="533" y="1141"/>
                  </a:lnTo>
                  <a:lnTo>
                    <a:pt x="571" y="1103"/>
                  </a:lnTo>
                  <a:lnTo>
                    <a:pt x="590" y="1064"/>
                  </a:lnTo>
                  <a:lnTo>
                    <a:pt x="609" y="969"/>
                  </a:lnTo>
                  <a:lnTo>
                    <a:pt x="609" y="817"/>
                  </a:lnTo>
                  <a:lnTo>
                    <a:pt x="590" y="665"/>
                  </a:lnTo>
                  <a:lnTo>
                    <a:pt x="514" y="323"/>
                  </a:lnTo>
                  <a:lnTo>
                    <a:pt x="438" y="38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6"/>
            <p:cNvSpPr/>
            <p:nvPr/>
          </p:nvSpPr>
          <p:spPr>
            <a:xfrm>
              <a:off x="4143575" y="1282150"/>
              <a:ext cx="29025" cy="37575"/>
            </a:xfrm>
            <a:custGeom>
              <a:avLst/>
              <a:gdLst/>
              <a:ahLst/>
              <a:cxnLst/>
              <a:rect l="l" t="t" r="r" b="b"/>
              <a:pathLst>
                <a:path w="1161" h="1503" extrusionOk="0">
                  <a:moveTo>
                    <a:pt x="419" y="1"/>
                  </a:moveTo>
                  <a:lnTo>
                    <a:pt x="343" y="20"/>
                  </a:lnTo>
                  <a:lnTo>
                    <a:pt x="286" y="77"/>
                  </a:lnTo>
                  <a:lnTo>
                    <a:pt x="229" y="115"/>
                  </a:lnTo>
                  <a:lnTo>
                    <a:pt x="115" y="248"/>
                  </a:lnTo>
                  <a:lnTo>
                    <a:pt x="58" y="381"/>
                  </a:lnTo>
                  <a:lnTo>
                    <a:pt x="20" y="552"/>
                  </a:lnTo>
                  <a:lnTo>
                    <a:pt x="1" y="685"/>
                  </a:lnTo>
                  <a:lnTo>
                    <a:pt x="1" y="818"/>
                  </a:lnTo>
                  <a:lnTo>
                    <a:pt x="39" y="913"/>
                  </a:lnTo>
                  <a:lnTo>
                    <a:pt x="191" y="1103"/>
                  </a:lnTo>
                  <a:lnTo>
                    <a:pt x="343" y="1236"/>
                  </a:lnTo>
                  <a:lnTo>
                    <a:pt x="476" y="1350"/>
                  </a:lnTo>
                  <a:lnTo>
                    <a:pt x="609" y="1426"/>
                  </a:lnTo>
                  <a:lnTo>
                    <a:pt x="723" y="1464"/>
                  </a:lnTo>
                  <a:lnTo>
                    <a:pt x="799" y="1483"/>
                  </a:lnTo>
                  <a:lnTo>
                    <a:pt x="875" y="1502"/>
                  </a:lnTo>
                  <a:lnTo>
                    <a:pt x="1160" y="495"/>
                  </a:lnTo>
                  <a:lnTo>
                    <a:pt x="1122" y="419"/>
                  </a:lnTo>
                  <a:lnTo>
                    <a:pt x="1065" y="343"/>
                  </a:lnTo>
                  <a:lnTo>
                    <a:pt x="1008" y="248"/>
                  </a:lnTo>
                  <a:lnTo>
                    <a:pt x="932" y="153"/>
                  </a:lnTo>
                  <a:lnTo>
                    <a:pt x="818" y="58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6"/>
            <p:cNvSpPr/>
            <p:nvPr/>
          </p:nvSpPr>
          <p:spPr>
            <a:xfrm>
              <a:off x="4149300" y="1292125"/>
              <a:ext cx="15700" cy="9550"/>
            </a:xfrm>
            <a:custGeom>
              <a:avLst/>
              <a:gdLst/>
              <a:ahLst/>
              <a:cxnLst/>
              <a:rect l="l" t="t" r="r" b="b"/>
              <a:pathLst>
                <a:path w="628" h="382" extrusionOk="0">
                  <a:moveTo>
                    <a:pt x="285" y="1"/>
                  </a:moveTo>
                  <a:lnTo>
                    <a:pt x="209" y="20"/>
                  </a:lnTo>
                  <a:lnTo>
                    <a:pt x="133" y="39"/>
                  </a:lnTo>
                  <a:lnTo>
                    <a:pt x="76" y="77"/>
                  </a:lnTo>
                  <a:lnTo>
                    <a:pt x="38" y="153"/>
                  </a:lnTo>
                  <a:lnTo>
                    <a:pt x="0" y="229"/>
                  </a:lnTo>
                  <a:lnTo>
                    <a:pt x="0" y="324"/>
                  </a:lnTo>
                  <a:lnTo>
                    <a:pt x="19" y="362"/>
                  </a:lnTo>
                  <a:lnTo>
                    <a:pt x="57" y="381"/>
                  </a:lnTo>
                  <a:lnTo>
                    <a:pt x="95" y="362"/>
                  </a:lnTo>
                  <a:lnTo>
                    <a:pt x="114" y="324"/>
                  </a:lnTo>
                  <a:lnTo>
                    <a:pt x="133" y="210"/>
                  </a:lnTo>
                  <a:lnTo>
                    <a:pt x="152" y="172"/>
                  </a:lnTo>
                  <a:lnTo>
                    <a:pt x="190" y="134"/>
                  </a:lnTo>
                  <a:lnTo>
                    <a:pt x="228" y="115"/>
                  </a:lnTo>
                  <a:lnTo>
                    <a:pt x="285" y="115"/>
                  </a:lnTo>
                  <a:lnTo>
                    <a:pt x="380" y="134"/>
                  </a:lnTo>
                  <a:lnTo>
                    <a:pt x="475" y="153"/>
                  </a:lnTo>
                  <a:lnTo>
                    <a:pt x="551" y="191"/>
                  </a:lnTo>
                  <a:lnTo>
                    <a:pt x="589" y="191"/>
                  </a:lnTo>
                  <a:lnTo>
                    <a:pt x="627" y="172"/>
                  </a:lnTo>
                  <a:lnTo>
                    <a:pt x="627" y="134"/>
                  </a:lnTo>
                  <a:lnTo>
                    <a:pt x="608" y="96"/>
                  </a:lnTo>
                  <a:lnTo>
                    <a:pt x="551" y="58"/>
                  </a:lnTo>
                  <a:lnTo>
                    <a:pt x="418" y="20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6"/>
            <p:cNvSpPr/>
            <p:nvPr/>
          </p:nvSpPr>
          <p:spPr>
            <a:xfrm>
              <a:off x="4153100" y="1292125"/>
              <a:ext cx="7150" cy="13825"/>
            </a:xfrm>
            <a:custGeom>
              <a:avLst/>
              <a:gdLst/>
              <a:ahLst/>
              <a:cxnLst/>
              <a:rect l="l" t="t" r="r" b="b"/>
              <a:pathLst>
                <a:path w="286" h="553" extrusionOk="0">
                  <a:moveTo>
                    <a:pt x="57" y="1"/>
                  </a:moveTo>
                  <a:lnTo>
                    <a:pt x="19" y="39"/>
                  </a:lnTo>
                  <a:lnTo>
                    <a:pt x="0" y="77"/>
                  </a:lnTo>
                  <a:lnTo>
                    <a:pt x="38" y="172"/>
                  </a:lnTo>
                  <a:lnTo>
                    <a:pt x="57" y="267"/>
                  </a:lnTo>
                  <a:lnTo>
                    <a:pt x="133" y="419"/>
                  </a:lnTo>
                  <a:lnTo>
                    <a:pt x="171" y="495"/>
                  </a:lnTo>
                  <a:lnTo>
                    <a:pt x="190" y="514"/>
                  </a:lnTo>
                  <a:lnTo>
                    <a:pt x="209" y="533"/>
                  </a:lnTo>
                  <a:lnTo>
                    <a:pt x="228" y="552"/>
                  </a:lnTo>
                  <a:lnTo>
                    <a:pt x="266" y="533"/>
                  </a:lnTo>
                  <a:lnTo>
                    <a:pt x="285" y="495"/>
                  </a:lnTo>
                  <a:lnTo>
                    <a:pt x="285" y="457"/>
                  </a:lnTo>
                  <a:lnTo>
                    <a:pt x="247" y="381"/>
                  </a:lnTo>
                  <a:lnTo>
                    <a:pt x="171" y="229"/>
                  </a:lnTo>
                  <a:lnTo>
                    <a:pt x="133" y="153"/>
                  </a:lnTo>
                  <a:lnTo>
                    <a:pt x="114" y="58"/>
                  </a:lnTo>
                  <a:lnTo>
                    <a:pt x="95" y="20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6"/>
            <p:cNvSpPr/>
            <p:nvPr/>
          </p:nvSpPr>
          <p:spPr>
            <a:xfrm>
              <a:off x="4222475" y="1330625"/>
              <a:ext cx="25200" cy="14275"/>
            </a:xfrm>
            <a:custGeom>
              <a:avLst/>
              <a:gdLst/>
              <a:ahLst/>
              <a:cxnLst/>
              <a:rect l="l" t="t" r="r" b="b"/>
              <a:pathLst>
                <a:path w="1008" h="571" extrusionOk="0">
                  <a:moveTo>
                    <a:pt x="38" y="1"/>
                  </a:moveTo>
                  <a:lnTo>
                    <a:pt x="0" y="20"/>
                  </a:lnTo>
                  <a:lnTo>
                    <a:pt x="0" y="58"/>
                  </a:lnTo>
                  <a:lnTo>
                    <a:pt x="57" y="210"/>
                  </a:lnTo>
                  <a:lnTo>
                    <a:pt x="133" y="324"/>
                  </a:lnTo>
                  <a:lnTo>
                    <a:pt x="228" y="400"/>
                  </a:lnTo>
                  <a:lnTo>
                    <a:pt x="324" y="476"/>
                  </a:lnTo>
                  <a:lnTo>
                    <a:pt x="419" y="514"/>
                  </a:lnTo>
                  <a:lnTo>
                    <a:pt x="514" y="552"/>
                  </a:lnTo>
                  <a:lnTo>
                    <a:pt x="704" y="571"/>
                  </a:lnTo>
                  <a:lnTo>
                    <a:pt x="894" y="552"/>
                  </a:lnTo>
                  <a:lnTo>
                    <a:pt x="970" y="533"/>
                  </a:lnTo>
                  <a:lnTo>
                    <a:pt x="1008" y="495"/>
                  </a:lnTo>
                  <a:lnTo>
                    <a:pt x="1008" y="457"/>
                  </a:lnTo>
                  <a:lnTo>
                    <a:pt x="989" y="419"/>
                  </a:lnTo>
                  <a:lnTo>
                    <a:pt x="932" y="419"/>
                  </a:lnTo>
                  <a:lnTo>
                    <a:pt x="818" y="438"/>
                  </a:lnTo>
                  <a:lnTo>
                    <a:pt x="723" y="457"/>
                  </a:lnTo>
                  <a:lnTo>
                    <a:pt x="590" y="438"/>
                  </a:lnTo>
                  <a:lnTo>
                    <a:pt x="457" y="400"/>
                  </a:lnTo>
                  <a:lnTo>
                    <a:pt x="324" y="343"/>
                  </a:lnTo>
                  <a:lnTo>
                    <a:pt x="247" y="286"/>
                  </a:lnTo>
                  <a:lnTo>
                    <a:pt x="190" y="210"/>
                  </a:lnTo>
                  <a:lnTo>
                    <a:pt x="152" y="134"/>
                  </a:lnTo>
                  <a:lnTo>
                    <a:pt x="114" y="20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22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6"/>
            <p:cNvSpPr/>
            <p:nvPr/>
          </p:nvSpPr>
          <p:spPr>
            <a:xfrm>
              <a:off x="3909775" y="1411900"/>
              <a:ext cx="411575" cy="472850"/>
            </a:xfrm>
            <a:custGeom>
              <a:avLst/>
              <a:gdLst/>
              <a:ahLst/>
              <a:cxnLst/>
              <a:rect l="l" t="t" r="r" b="b"/>
              <a:pathLst>
                <a:path w="16463" h="18914" extrusionOk="0">
                  <a:moveTo>
                    <a:pt x="9961" y="0"/>
                  </a:moveTo>
                  <a:lnTo>
                    <a:pt x="9315" y="19"/>
                  </a:lnTo>
                  <a:lnTo>
                    <a:pt x="8669" y="57"/>
                  </a:lnTo>
                  <a:lnTo>
                    <a:pt x="8079" y="95"/>
                  </a:lnTo>
                  <a:lnTo>
                    <a:pt x="6673" y="228"/>
                  </a:lnTo>
                  <a:lnTo>
                    <a:pt x="5342" y="380"/>
                  </a:lnTo>
                  <a:lnTo>
                    <a:pt x="3955" y="532"/>
                  </a:lnTo>
                  <a:lnTo>
                    <a:pt x="3365" y="2870"/>
                  </a:lnTo>
                  <a:lnTo>
                    <a:pt x="2757" y="5322"/>
                  </a:lnTo>
                  <a:lnTo>
                    <a:pt x="2054" y="8250"/>
                  </a:lnTo>
                  <a:lnTo>
                    <a:pt x="1331" y="11329"/>
                  </a:lnTo>
                  <a:lnTo>
                    <a:pt x="989" y="12831"/>
                  </a:lnTo>
                  <a:lnTo>
                    <a:pt x="704" y="14275"/>
                  </a:lnTo>
                  <a:lnTo>
                    <a:pt x="438" y="15606"/>
                  </a:lnTo>
                  <a:lnTo>
                    <a:pt x="229" y="16785"/>
                  </a:lnTo>
                  <a:lnTo>
                    <a:pt x="77" y="17792"/>
                  </a:lnTo>
                  <a:lnTo>
                    <a:pt x="20" y="18210"/>
                  </a:lnTo>
                  <a:lnTo>
                    <a:pt x="1" y="18571"/>
                  </a:lnTo>
                  <a:lnTo>
                    <a:pt x="343" y="18685"/>
                  </a:lnTo>
                  <a:lnTo>
                    <a:pt x="742" y="18780"/>
                  </a:lnTo>
                  <a:lnTo>
                    <a:pt x="1141" y="18838"/>
                  </a:lnTo>
                  <a:lnTo>
                    <a:pt x="1598" y="18876"/>
                  </a:lnTo>
                  <a:lnTo>
                    <a:pt x="2054" y="18914"/>
                  </a:lnTo>
                  <a:lnTo>
                    <a:pt x="2529" y="18914"/>
                  </a:lnTo>
                  <a:lnTo>
                    <a:pt x="3042" y="18895"/>
                  </a:lnTo>
                  <a:lnTo>
                    <a:pt x="3555" y="18857"/>
                  </a:lnTo>
                  <a:lnTo>
                    <a:pt x="4088" y="18799"/>
                  </a:lnTo>
                  <a:lnTo>
                    <a:pt x="4620" y="18742"/>
                  </a:lnTo>
                  <a:lnTo>
                    <a:pt x="5703" y="18590"/>
                  </a:lnTo>
                  <a:lnTo>
                    <a:pt x="6806" y="18381"/>
                  </a:lnTo>
                  <a:lnTo>
                    <a:pt x="7870" y="18153"/>
                  </a:lnTo>
                  <a:lnTo>
                    <a:pt x="8916" y="17906"/>
                  </a:lnTo>
                  <a:lnTo>
                    <a:pt x="9885" y="17659"/>
                  </a:lnTo>
                  <a:lnTo>
                    <a:pt x="10760" y="17412"/>
                  </a:lnTo>
                  <a:lnTo>
                    <a:pt x="11539" y="17184"/>
                  </a:lnTo>
                  <a:lnTo>
                    <a:pt x="12660" y="16842"/>
                  </a:lnTo>
                  <a:lnTo>
                    <a:pt x="13079" y="16709"/>
                  </a:lnTo>
                  <a:lnTo>
                    <a:pt x="13649" y="14637"/>
                  </a:lnTo>
                  <a:lnTo>
                    <a:pt x="14238" y="12451"/>
                  </a:lnTo>
                  <a:lnTo>
                    <a:pt x="14884" y="9904"/>
                  </a:lnTo>
                  <a:lnTo>
                    <a:pt x="15208" y="8554"/>
                  </a:lnTo>
                  <a:lnTo>
                    <a:pt x="15531" y="7223"/>
                  </a:lnTo>
                  <a:lnTo>
                    <a:pt x="15816" y="5931"/>
                  </a:lnTo>
                  <a:lnTo>
                    <a:pt x="16063" y="4714"/>
                  </a:lnTo>
                  <a:lnTo>
                    <a:pt x="16253" y="3612"/>
                  </a:lnTo>
                  <a:lnTo>
                    <a:pt x="16405" y="2661"/>
                  </a:lnTo>
                  <a:lnTo>
                    <a:pt x="16443" y="2243"/>
                  </a:lnTo>
                  <a:lnTo>
                    <a:pt x="16462" y="1882"/>
                  </a:lnTo>
                  <a:lnTo>
                    <a:pt x="16462" y="1559"/>
                  </a:lnTo>
                  <a:lnTo>
                    <a:pt x="16443" y="1312"/>
                  </a:lnTo>
                  <a:lnTo>
                    <a:pt x="16120" y="1141"/>
                  </a:lnTo>
                  <a:lnTo>
                    <a:pt x="15759" y="989"/>
                  </a:lnTo>
                  <a:lnTo>
                    <a:pt x="15379" y="836"/>
                  </a:lnTo>
                  <a:lnTo>
                    <a:pt x="14979" y="703"/>
                  </a:lnTo>
                  <a:lnTo>
                    <a:pt x="14599" y="589"/>
                  </a:lnTo>
                  <a:lnTo>
                    <a:pt x="14200" y="475"/>
                  </a:lnTo>
                  <a:lnTo>
                    <a:pt x="13421" y="304"/>
                  </a:lnTo>
                  <a:lnTo>
                    <a:pt x="12736" y="190"/>
                  </a:lnTo>
                  <a:lnTo>
                    <a:pt x="12033" y="95"/>
                  </a:lnTo>
                  <a:lnTo>
                    <a:pt x="11330" y="38"/>
                  </a:lnTo>
                  <a:lnTo>
                    <a:pt x="10646" y="19"/>
                  </a:lnTo>
                  <a:lnTo>
                    <a:pt x="9961" y="0"/>
                  </a:lnTo>
                  <a:close/>
                </a:path>
              </a:pathLst>
            </a:custGeom>
            <a:gradFill>
              <a:gsLst>
                <a:gs pos="0">
                  <a:srgbClr val="36D5E6"/>
                </a:gs>
                <a:gs pos="100000">
                  <a:srgbClr val="1778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6"/>
            <p:cNvSpPr/>
            <p:nvPr/>
          </p:nvSpPr>
          <p:spPr>
            <a:xfrm>
              <a:off x="4272850" y="1577275"/>
              <a:ext cx="9050" cy="156350"/>
            </a:xfrm>
            <a:custGeom>
              <a:avLst/>
              <a:gdLst/>
              <a:ahLst/>
              <a:cxnLst/>
              <a:rect l="l" t="t" r="r" b="b"/>
              <a:pathLst>
                <a:path w="362" h="6254" extrusionOk="0">
                  <a:moveTo>
                    <a:pt x="304" y="0"/>
                  </a:moveTo>
                  <a:lnTo>
                    <a:pt x="266" y="19"/>
                  </a:lnTo>
                  <a:lnTo>
                    <a:pt x="247" y="76"/>
                  </a:lnTo>
                  <a:lnTo>
                    <a:pt x="247" y="1026"/>
                  </a:lnTo>
                  <a:lnTo>
                    <a:pt x="228" y="2034"/>
                  </a:lnTo>
                  <a:lnTo>
                    <a:pt x="171" y="3060"/>
                  </a:lnTo>
                  <a:lnTo>
                    <a:pt x="133" y="4030"/>
                  </a:lnTo>
                  <a:lnTo>
                    <a:pt x="38" y="5551"/>
                  </a:lnTo>
                  <a:lnTo>
                    <a:pt x="0" y="6178"/>
                  </a:lnTo>
                  <a:lnTo>
                    <a:pt x="0" y="6216"/>
                  </a:lnTo>
                  <a:lnTo>
                    <a:pt x="38" y="6254"/>
                  </a:lnTo>
                  <a:lnTo>
                    <a:pt x="57" y="6254"/>
                  </a:lnTo>
                  <a:lnTo>
                    <a:pt x="95" y="6235"/>
                  </a:lnTo>
                  <a:lnTo>
                    <a:pt x="114" y="6197"/>
                  </a:lnTo>
                  <a:lnTo>
                    <a:pt x="152" y="5570"/>
                  </a:lnTo>
                  <a:lnTo>
                    <a:pt x="247" y="4030"/>
                  </a:lnTo>
                  <a:lnTo>
                    <a:pt x="304" y="3060"/>
                  </a:lnTo>
                  <a:lnTo>
                    <a:pt x="342" y="2034"/>
                  </a:lnTo>
                  <a:lnTo>
                    <a:pt x="361" y="1026"/>
                  </a:lnTo>
                  <a:lnTo>
                    <a:pt x="361" y="57"/>
                  </a:lnTo>
                  <a:lnTo>
                    <a:pt x="342" y="19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4102250" y="1412375"/>
              <a:ext cx="135925" cy="52775"/>
            </a:xfrm>
            <a:custGeom>
              <a:avLst/>
              <a:gdLst/>
              <a:ahLst/>
              <a:cxnLst/>
              <a:rect l="l" t="t" r="r" b="b"/>
              <a:pathLst>
                <a:path w="5437" h="2111" extrusionOk="0">
                  <a:moveTo>
                    <a:pt x="1920" y="0"/>
                  </a:moveTo>
                  <a:lnTo>
                    <a:pt x="1255" y="19"/>
                  </a:lnTo>
                  <a:lnTo>
                    <a:pt x="609" y="57"/>
                  </a:lnTo>
                  <a:lnTo>
                    <a:pt x="0" y="114"/>
                  </a:lnTo>
                  <a:lnTo>
                    <a:pt x="152" y="399"/>
                  </a:lnTo>
                  <a:lnTo>
                    <a:pt x="361" y="722"/>
                  </a:lnTo>
                  <a:lnTo>
                    <a:pt x="628" y="1065"/>
                  </a:lnTo>
                  <a:lnTo>
                    <a:pt x="780" y="1217"/>
                  </a:lnTo>
                  <a:lnTo>
                    <a:pt x="951" y="1388"/>
                  </a:lnTo>
                  <a:lnTo>
                    <a:pt x="1122" y="1521"/>
                  </a:lnTo>
                  <a:lnTo>
                    <a:pt x="1293" y="1673"/>
                  </a:lnTo>
                  <a:lnTo>
                    <a:pt x="1502" y="1787"/>
                  </a:lnTo>
                  <a:lnTo>
                    <a:pt x="1711" y="1901"/>
                  </a:lnTo>
                  <a:lnTo>
                    <a:pt x="1939" y="1977"/>
                  </a:lnTo>
                  <a:lnTo>
                    <a:pt x="2167" y="2053"/>
                  </a:lnTo>
                  <a:lnTo>
                    <a:pt x="2414" y="2091"/>
                  </a:lnTo>
                  <a:lnTo>
                    <a:pt x="2661" y="2110"/>
                  </a:lnTo>
                  <a:lnTo>
                    <a:pt x="2947" y="2091"/>
                  </a:lnTo>
                  <a:lnTo>
                    <a:pt x="3194" y="2053"/>
                  </a:lnTo>
                  <a:lnTo>
                    <a:pt x="3441" y="1977"/>
                  </a:lnTo>
                  <a:lnTo>
                    <a:pt x="3688" y="1901"/>
                  </a:lnTo>
                  <a:lnTo>
                    <a:pt x="3897" y="1787"/>
                  </a:lnTo>
                  <a:lnTo>
                    <a:pt x="4106" y="1673"/>
                  </a:lnTo>
                  <a:lnTo>
                    <a:pt x="4315" y="1540"/>
                  </a:lnTo>
                  <a:lnTo>
                    <a:pt x="4486" y="1388"/>
                  </a:lnTo>
                  <a:lnTo>
                    <a:pt x="4657" y="1236"/>
                  </a:lnTo>
                  <a:lnTo>
                    <a:pt x="4809" y="1084"/>
                  </a:lnTo>
                  <a:lnTo>
                    <a:pt x="5076" y="779"/>
                  </a:lnTo>
                  <a:lnTo>
                    <a:pt x="5285" y="494"/>
                  </a:lnTo>
                  <a:lnTo>
                    <a:pt x="5437" y="247"/>
                  </a:lnTo>
                  <a:lnTo>
                    <a:pt x="4733" y="133"/>
                  </a:lnTo>
                  <a:lnTo>
                    <a:pt x="4030" y="57"/>
                  </a:lnTo>
                  <a:lnTo>
                    <a:pt x="3327" y="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6"/>
            <p:cNvSpPr/>
            <p:nvPr/>
          </p:nvSpPr>
          <p:spPr>
            <a:xfrm>
              <a:off x="4090375" y="1433275"/>
              <a:ext cx="79850" cy="51825"/>
            </a:xfrm>
            <a:custGeom>
              <a:avLst/>
              <a:gdLst/>
              <a:ahLst/>
              <a:cxnLst/>
              <a:rect l="l" t="t" r="r" b="b"/>
              <a:pathLst>
                <a:path w="3194" h="2073" extrusionOk="0">
                  <a:moveTo>
                    <a:pt x="38" y="0"/>
                  </a:moveTo>
                  <a:lnTo>
                    <a:pt x="0" y="38"/>
                  </a:lnTo>
                  <a:lnTo>
                    <a:pt x="19" y="95"/>
                  </a:lnTo>
                  <a:lnTo>
                    <a:pt x="76" y="191"/>
                  </a:lnTo>
                  <a:lnTo>
                    <a:pt x="247" y="419"/>
                  </a:lnTo>
                  <a:lnTo>
                    <a:pt x="513" y="723"/>
                  </a:lnTo>
                  <a:lnTo>
                    <a:pt x="665" y="913"/>
                  </a:lnTo>
                  <a:lnTo>
                    <a:pt x="855" y="1084"/>
                  </a:lnTo>
                  <a:lnTo>
                    <a:pt x="1064" y="1274"/>
                  </a:lnTo>
                  <a:lnTo>
                    <a:pt x="1293" y="1464"/>
                  </a:lnTo>
                  <a:lnTo>
                    <a:pt x="1540" y="1616"/>
                  </a:lnTo>
                  <a:lnTo>
                    <a:pt x="1806" y="1768"/>
                  </a:lnTo>
                  <a:lnTo>
                    <a:pt x="2072" y="1901"/>
                  </a:lnTo>
                  <a:lnTo>
                    <a:pt x="2376" y="1996"/>
                  </a:lnTo>
                  <a:lnTo>
                    <a:pt x="2680" y="2053"/>
                  </a:lnTo>
                  <a:lnTo>
                    <a:pt x="2984" y="2072"/>
                  </a:lnTo>
                  <a:lnTo>
                    <a:pt x="3155" y="2072"/>
                  </a:lnTo>
                  <a:lnTo>
                    <a:pt x="3193" y="2053"/>
                  </a:lnTo>
                  <a:lnTo>
                    <a:pt x="3193" y="2015"/>
                  </a:lnTo>
                  <a:lnTo>
                    <a:pt x="3174" y="1977"/>
                  </a:lnTo>
                  <a:lnTo>
                    <a:pt x="3155" y="1958"/>
                  </a:lnTo>
                  <a:lnTo>
                    <a:pt x="2984" y="1958"/>
                  </a:lnTo>
                  <a:lnTo>
                    <a:pt x="2680" y="1939"/>
                  </a:lnTo>
                  <a:lnTo>
                    <a:pt x="2395" y="1882"/>
                  </a:lnTo>
                  <a:lnTo>
                    <a:pt x="2110" y="1787"/>
                  </a:lnTo>
                  <a:lnTo>
                    <a:pt x="1844" y="1654"/>
                  </a:lnTo>
                  <a:lnTo>
                    <a:pt x="1597" y="1521"/>
                  </a:lnTo>
                  <a:lnTo>
                    <a:pt x="1350" y="1350"/>
                  </a:lnTo>
                  <a:lnTo>
                    <a:pt x="1141" y="1179"/>
                  </a:lnTo>
                  <a:lnTo>
                    <a:pt x="931" y="1008"/>
                  </a:lnTo>
                  <a:lnTo>
                    <a:pt x="760" y="818"/>
                  </a:lnTo>
                  <a:lnTo>
                    <a:pt x="589" y="647"/>
                  </a:lnTo>
                  <a:lnTo>
                    <a:pt x="342" y="343"/>
                  </a:lnTo>
                  <a:lnTo>
                    <a:pt x="171" y="114"/>
                  </a:lnTo>
                  <a:lnTo>
                    <a:pt x="114" y="1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6"/>
            <p:cNvSpPr/>
            <p:nvPr/>
          </p:nvSpPr>
          <p:spPr>
            <a:xfrm>
              <a:off x="4261450" y="1747400"/>
              <a:ext cx="115500" cy="64175"/>
            </a:xfrm>
            <a:custGeom>
              <a:avLst/>
              <a:gdLst/>
              <a:ahLst/>
              <a:cxnLst/>
              <a:rect l="l" t="t" r="r" b="b"/>
              <a:pathLst>
                <a:path w="4620" h="2567" extrusionOk="0">
                  <a:moveTo>
                    <a:pt x="989" y="0"/>
                  </a:moveTo>
                  <a:lnTo>
                    <a:pt x="684" y="19"/>
                  </a:lnTo>
                  <a:lnTo>
                    <a:pt x="247" y="57"/>
                  </a:lnTo>
                  <a:lnTo>
                    <a:pt x="76" y="76"/>
                  </a:lnTo>
                  <a:lnTo>
                    <a:pt x="0" y="2167"/>
                  </a:lnTo>
                  <a:lnTo>
                    <a:pt x="323" y="2110"/>
                  </a:lnTo>
                  <a:lnTo>
                    <a:pt x="665" y="2053"/>
                  </a:lnTo>
                  <a:lnTo>
                    <a:pt x="1065" y="2015"/>
                  </a:lnTo>
                  <a:lnTo>
                    <a:pt x="1464" y="1977"/>
                  </a:lnTo>
                  <a:lnTo>
                    <a:pt x="2015" y="1977"/>
                  </a:lnTo>
                  <a:lnTo>
                    <a:pt x="2148" y="1996"/>
                  </a:lnTo>
                  <a:lnTo>
                    <a:pt x="2262" y="2034"/>
                  </a:lnTo>
                  <a:lnTo>
                    <a:pt x="2338" y="2091"/>
                  </a:lnTo>
                  <a:lnTo>
                    <a:pt x="2471" y="2186"/>
                  </a:lnTo>
                  <a:lnTo>
                    <a:pt x="2604" y="2281"/>
                  </a:lnTo>
                  <a:lnTo>
                    <a:pt x="2775" y="2357"/>
                  </a:lnTo>
                  <a:lnTo>
                    <a:pt x="2965" y="2433"/>
                  </a:lnTo>
                  <a:lnTo>
                    <a:pt x="3155" y="2471"/>
                  </a:lnTo>
                  <a:lnTo>
                    <a:pt x="3365" y="2528"/>
                  </a:lnTo>
                  <a:lnTo>
                    <a:pt x="3555" y="2547"/>
                  </a:lnTo>
                  <a:lnTo>
                    <a:pt x="3764" y="2566"/>
                  </a:lnTo>
                  <a:lnTo>
                    <a:pt x="3954" y="2566"/>
                  </a:lnTo>
                  <a:lnTo>
                    <a:pt x="4125" y="2547"/>
                  </a:lnTo>
                  <a:lnTo>
                    <a:pt x="4277" y="2528"/>
                  </a:lnTo>
                  <a:lnTo>
                    <a:pt x="4410" y="2471"/>
                  </a:lnTo>
                  <a:lnTo>
                    <a:pt x="4524" y="2395"/>
                  </a:lnTo>
                  <a:lnTo>
                    <a:pt x="4600" y="2319"/>
                  </a:lnTo>
                  <a:lnTo>
                    <a:pt x="4619" y="2205"/>
                  </a:lnTo>
                  <a:lnTo>
                    <a:pt x="4619" y="2091"/>
                  </a:lnTo>
                  <a:lnTo>
                    <a:pt x="4543" y="1844"/>
                  </a:lnTo>
                  <a:lnTo>
                    <a:pt x="4467" y="1616"/>
                  </a:lnTo>
                  <a:lnTo>
                    <a:pt x="4353" y="1426"/>
                  </a:lnTo>
                  <a:lnTo>
                    <a:pt x="4239" y="1236"/>
                  </a:lnTo>
                  <a:lnTo>
                    <a:pt x="4106" y="1065"/>
                  </a:lnTo>
                  <a:lnTo>
                    <a:pt x="3954" y="912"/>
                  </a:lnTo>
                  <a:lnTo>
                    <a:pt x="3802" y="779"/>
                  </a:lnTo>
                  <a:lnTo>
                    <a:pt x="3631" y="646"/>
                  </a:lnTo>
                  <a:lnTo>
                    <a:pt x="3460" y="532"/>
                  </a:lnTo>
                  <a:lnTo>
                    <a:pt x="3289" y="437"/>
                  </a:lnTo>
                  <a:lnTo>
                    <a:pt x="3098" y="361"/>
                  </a:lnTo>
                  <a:lnTo>
                    <a:pt x="2908" y="285"/>
                  </a:lnTo>
                  <a:lnTo>
                    <a:pt x="2509" y="171"/>
                  </a:lnTo>
                  <a:lnTo>
                    <a:pt x="2110" y="76"/>
                  </a:lnTo>
                  <a:lnTo>
                    <a:pt x="1711" y="38"/>
                  </a:lnTo>
                  <a:lnTo>
                    <a:pt x="1350" y="19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rgbClr val="F2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6"/>
            <p:cNvSpPr/>
            <p:nvPr/>
          </p:nvSpPr>
          <p:spPr>
            <a:xfrm>
              <a:off x="3921175" y="1425675"/>
              <a:ext cx="385425" cy="422950"/>
            </a:xfrm>
            <a:custGeom>
              <a:avLst/>
              <a:gdLst/>
              <a:ahLst/>
              <a:cxnLst/>
              <a:rect l="l" t="t" r="r" b="b"/>
              <a:pathLst>
                <a:path w="15417" h="16918" extrusionOk="0">
                  <a:moveTo>
                    <a:pt x="3518" y="0"/>
                  </a:moveTo>
                  <a:lnTo>
                    <a:pt x="3366" y="38"/>
                  </a:lnTo>
                  <a:lnTo>
                    <a:pt x="3213" y="95"/>
                  </a:lnTo>
                  <a:lnTo>
                    <a:pt x="3061" y="171"/>
                  </a:lnTo>
                  <a:lnTo>
                    <a:pt x="2909" y="304"/>
                  </a:lnTo>
                  <a:lnTo>
                    <a:pt x="2738" y="438"/>
                  </a:lnTo>
                  <a:lnTo>
                    <a:pt x="2586" y="609"/>
                  </a:lnTo>
                  <a:lnTo>
                    <a:pt x="2415" y="799"/>
                  </a:lnTo>
                  <a:lnTo>
                    <a:pt x="2263" y="1027"/>
                  </a:lnTo>
                  <a:lnTo>
                    <a:pt x="2092" y="1274"/>
                  </a:lnTo>
                  <a:lnTo>
                    <a:pt x="1940" y="1540"/>
                  </a:lnTo>
                  <a:lnTo>
                    <a:pt x="1788" y="1844"/>
                  </a:lnTo>
                  <a:lnTo>
                    <a:pt x="1617" y="2148"/>
                  </a:lnTo>
                  <a:lnTo>
                    <a:pt x="1465" y="2490"/>
                  </a:lnTo>
                  <a:lnTo>
                    <a:pt x="1332" y="2871"/>
                  </a:lnTo>
                  <a:lnTo>
                    <a:pt x="1180" y="3251"/>
                  </a:lnTo>
                  <a:lnTo>
                    <a:pt x="1046" y="3669"/>
                  </a:lnTo>
                  <a:lnTo>
                    <a:pt x="913" y="4106"/>
                  </a:lnTo>
                  <a:lnTo>
                    <a:pt x="780" y="4562"/>
                  </a:lnTo>
                  <a:lnTo>
                    <a:pt x="666" y="5038"/>
                  </a:lnTo>
                  <a:lnTo>
                    <a:pt x="552" y="5532"/>
                  </a:lnTo>
                  <a:lnTo>
                    <a:pt x="438" y="6064"/>
                  </a:lnTo>
                  <a:lnTo>
                    <a:pt x="343" y="6596"/>
                  </a:lnTo>
                  <a:lnTo>
                    <a:pt x="267" y="7167"/>
                  </a:lnTo>
                  <a:lnTo>
                    <a:pt x="191" y="7756"/>
                  </a:lnTo>
                  <a:lnTo>
                    <a:pt x="134" y="8345"/>
                  </a:lnTo>
                  <a:lnTo>
                    <a:pt x="77" y="8972"/>
                  </a:lnTo>
                  <a:lnTo>
                    <a:pt x="39" y="9600"/>
                  </a:lnTo>
                  <a:lnTo>
                    <a:pt x="1" y="10265"/>
                  </a:lnTo>
                  <a:lnTo>
                    <a:pt x="1" y="10930"/>
                  </a:lnTo>
                  <a:lnTo>
                    <a:pt x="1" y="11634"/>
                  </a:lnTo>
                  <a:lnTo>
                    <a:pt x="20" y="12337"/>
                  </a:lnTo>
                  <a:lnTo>
                    <a:pt x="39" y="13059"/>
                  </a:lnTo>
                  <a:lnTo>
                    <a:pt x="58" y="13268"/>
                  </a:lnTo>
                  <a:lnTo>
                    <a:pt x="115" y="13515"/>
                  </a:lnTo>
                  <a:lnTo>
                    <a:pt x="172" y="13762"/>
                  </a:lnTo>
                  <a:lnTo>
                    <a:pt x="248" y="14010"/>
                  </a:lnTo>
                  <a:lnTo>
                    <a:pt x="362" y="14276"/>
                  </a:lnTo>
                  <a:lnTo>
                    <a:pt x="495" y="14561"/>
                  </a:lnTo>
                  <a:lnTo>
                    <a:pt x="647" y="14827"/>
                  </a:lnTo>
                  <a:lnTo>
                    <a:pt x="818" y="15093"/>
                  </a:lnTo>
                  <a:lnTo>
                    <a:pt x="1008" y="15359"/>
                  </a:lnTo>
                  <a:lnTo>
                    <a:pt x="1218" y="15625"/>
                  </a:lnTo>
                  <a:lnTo>
                    <a:pt x="1465" y="15853"/>
                  </a:lnTo>
                  <a:lnTo>
                    <a:pt x="1731" y="16082"/>
                  </a:lnTo>
                  <a:lnTo>
                    <a:pt x="2016" y="16291"/>
                  </a:lnTo>
                  <a:lnTo>
                    <a:pt x="2320" y="16462"/>
                  </a:lnTo>
                  <a:lnTo>
                    <a:pt x="2643" y="16633"/>
                  </a:lnTo>
                  <a:lnTo>
                    <a:pt x="3004" y="16747"/>
                  </a:lnTo>
                  <a:lnTo>
                    <a:pt x="3251" y="16804"/>
                  </a:lnTo>
                  <a:lnTo>
                    <a:pt x="3556" y="16861"/>
                  </a:lnTo>
                  <a:lnTo>
                    <a:pt x="3879" y="16899"/>
                  </a:lnTo>
                  <a:lnTo>
                    <a:pt x="4221" y="16918"/>
                  </a:lnTo>
                  <a:lnTo>
                    <a:pt x="5000" y="16918"/>
                  </a:lnTo>
                  <a:lnTo>
                    <a:pt x="5856" y="16880"/>
                  </a:lnTo>
                  <a:lnTo>
                    <a:pt x="6787" y="16804"/>
                  </a:lnTo>
                  <a:lnTo>
                    <a:pt x="7737" y="16709"/>
                  </a:lnTo>
                  <a:lnTo>
                    <a:pt x="8707" y="16576"/>
                  </a:lnTo>
                  <a:lnTo>
                    <a:pt x="9676" y="16443"/>
                  </a:lnTo>
                  <a:lnTo>
                    <a:pt x="10608" y="16291"/>
                  </a:lnTo>
                  <a:lnTo>
                    <a:pt x="11482" y="16139"/>
                  </a:lnTo>
                  <a:lnTo>
                    <a:pt x="13003" y="15853"/>
                  </a:lnTo>
                  <a:lnTo>
                    <a:pt x="14048" y="15644"/>
                  </a:lnTo>
                  <a:lnTo>
                    <a:pt x="14428" y="15568"/>
                  </a:lnTo>
                  <a:lnTo>
                    <a:pt x="14638" y="15188"/>
                  </a:lnTo>
                  <a:lnTo>
                    <a:pt x="14847" y="14789"/>
                  </a:lnTo>
                  <a:lnTo>
                    <a:pt x="15056" y="14333"/>
                  </a:lnTo>
                  <a:lnTo>
                    <a:pt x="15246" y="13858"/>
                  </a:lnTo>
                  <a:lnTo>
                    <a:pt x="15322" y="13610"/>
                  </a:lnTo>
                  <a:lnTo>
                    <a:pt x="15379" y="13401"/>
                  </a:lnTo>
                  <a:lnTo>
                    <a:pt x="15417" y="13192"/>
                  </a:lnTo>
                  <a:lnTo>
                    <a:pt x="15417" y="13002"/>
                  </a:lnTo>
                  <a:lnTo>
                    <a:pt x="15379" y="12869"/>
                  </a:lnTo>
                  <a:lnTo>
                    <a:pt x="15341" y="12793"/>
                  </a:lnTo>
                  <a:lnTo>
                    <a:pt x="15303" y="12755"/>
                  </a:lnTo>
                  <a:lnTo>
                    <a:pt x="11197" y="12451"/>
                  </a:lnTo>
                  <a:lnTo>
                    <a:pt x="8061" y="12204"/>
                  </a:lnTo>
                  <a:lnTo>
                    <a:pt x="6825" y="12090"/>
                  </a:lnTo>
                  <a:lnTo>
                    <a:pt x="6027" y="11995"/>
                  </a:lnTo>
                  <a:lnTo>
                    <a:pt x="5951" y="11976"/>
                  </a:lnTo>
                  <a:lnTo>
                    <a:pt x="5894" y="11900"/>
                  </a:lnTo>
                  <a:lnTo>
                    <a:pt x="5837" y="11805"/>
                  </a:lnTo>
                  <a:lnTo>
                    <a:pt x="5799" y="11672"/>
                  </a:lnTo>
                  <a:lnTo>
                    <a:pt x="5780" y="11519"/>
                  </a:lnTo>
                  <a:lnTo>
                    <a:pt x="5761" y="11329"/>
                  </a:lnTo>
                  <a:lnTo>
                    <a:pt x="5742" y="10873"/>
                  </a:lnTo>
                  <a:lnTo>
                    <a:pt x="5761" y="10360"/>
                  </a:lnTo>
                  <a:lnTo>
                    <a:pt x="5818" y="9752"/>
                  </a:lnTo>
                  <a:lnTo>
                    <a:pt x="5875" y="9124"/>
                  </a:lnTo>
                  <a:lnTo>
                    <a:pt x="5951" y="8459"/>
                  </a:lnTo>
                  <a:lnTo>
                    <a:pt x="6141" y="7129"/>
                  </a:lnTo>
                  <a:lnTo>
                    <a:pt x="6331" y="5893"/>
                  </a:lnTo>
                  <a:lnTo>
                    <a:pt x="6464" y="4905"/>
                  </a:lnTo>
                  <a:lnTo>
                    <a:pt x="6521" y="4562"/>
                  </a:lnTo>
                  <a:lnTo>
                    <a:pt x="6540" y="4315"/>
                  </a:lnTo>
                  <a:lnTo>
                    <a:pt x="6540" y="4125"/>
                  </a:lnTo>
                  <a:lnTo>
                    <a:pt x="6521" y="3935"/>
                  </a:lnTo>
                  <a:lnTo>
                    <a:pt x="6483" y="3555"/>
                  </a:lnTo>
                  <a:lnTo>
                    <a:pt x="6369" y="3175"/>
                  </a:lnTo>
                  <a:lnTo>
                    <a:pt x="6236" y="2776"/>
                  </a:lnTo>
                  <a:lnTo>
                    <a:pt x="6065" y="2395"/>
                  </a:lnTo>
                  <a:lnTo>
                    <a:pt x="5875" y="2034"/>
                  </a:lnTo>
                  <a:lnTo>
                    <a:pt x="5666" y="1692"/>
                  </a:lnTo>
                  <a:lnTo>
                    <a:pt x="5418" y="1369"/>
                  </a:lnTo>
                  <a:lnTo>
                    <a:pt x="5171" y="1065"/>
                  </a:lnTo>
                  <a:lnTo>
                    <a:pt x="4924" y="780"/>
                  </a:lnTo>
                  <a:lnTo>
                    <a:pt x="4658" y="552"/>
                  </a:lnTo>
                  <a:lnTo>
                    <a:pt x="4411" y="342"/>
                  </a:lnTo>
                  <a:lnTo>
                    <a:pt x="4164" y="171"/>
                  </a:lnTo>
                  <a:lnTo>
                    <a:pt x="3936" y="76"/>
                  </a:lnTo>
                  <a:lnTo>
                    <a:pt x="3822" y="38"/>
                  </a:lnTo>
                  <a:lnTo>
                    <a:pt x="3708" y="0"/>
                  </a:lnTo>
                  <a:close/>
                </a:path>
              </a:pathLst>
            </a:custGeom>
            <a:gradFill>
              <a:gsLst>
                <a:gs pos="0">
                  <a:srgbClr val="36D5E6"/>
                </a:gs>
                <a:gs pos="100000">
                  <a:srgbClr val="1778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6"/>
            <p:cNvSpPr/>
            <p:nvPr/>
          </p:nvSpPr>
          <p:spPr>
            <a:xfrm>
              <a:off x="3929275" y="1776850"/>
              <a:ext cx="234775" cy="62750"/>
            </a:xfrm>
            <a:custGeom>
              <a:avLst/>
              <a:gdLst/>
              <a:ahLst/>
              <a:cxnLst/>
              <a:rect l="l" t="t" r="r" b="b"/>
              <a:pathLst>
                <a:path w="9391" h="2510" extrusionOk="0">
                  <a:moveTo>
                    <a:pt x="38" y="1"/>
                  </a:moveTo>
                  <a:lnTo>
                    <a:pt x="0" y="39"/>
                  </a:lnTo>
                  <a:lnTo>
                    <a:pt x="0" y="77"/>
                  </a:lnTo>
                  <a:lnTo>
                    <a:pt x="57" y="248"/>
                  </a:lnTo>
                  <a:lnTo>
                    <a:pt x="152" y="419"/>
                  </a:lnTo>
                  <a:lnTo>
                    <a:pt x="228" y="571"/>
                  </a:lnTo>
                  <a:lnTo>
                    <a:pt x="323" y="723"/>
                  </a:lnTo>
                  <a:lnTo>
                    <a:pt x="437" y="856"/>
                  </a:lnTo>
                  <a:lnTo>
                    <a:pt x="551" y="1008"/>
                  </a:lnTo>
                  <a:lnTo>
                    <a:pt x="818" y="1255"/>
                  </a:lnTo>
                  <a:lnTo>
                    <a:pt x="1122" y="1483"/>
                  </a:lnTo>
                  <a:lnTo>
                    <a:pt x="1445" y="1673"/>
                  </a:lnTo>
                  <a:lnTo>
                    <a:pt x="1806" y="1844"/>
                  </a:lnTo>
                  <a:lnTo>
                    <a:pt x="2186" y="1997"/>
                  </a:lnTo>
                  <a:lnTo>
                    <a:pt x="2585" y="2130"/>
                  </a:lnTo>
                  <a:lnTo>
                    <a:pt x="3022" y="2244"/>
                  </a:lnTo>
                  <a:lnTo>
                    <a:pt x="3460" y="2320"/>
                  </a:lnTo>
                  <a:lnTo>
                    <a:pt x="3935" y="2396"/>
                  </a:lnTo>
                  <a:lnTo>
                    <a:pt x="4410" y="2453"/>
                  </a:lnTo>
                  <a:lnTo>
                    <a:pt x="4904" y="2491"/>
                  </a:lnTo>
                  <a:lnTo>
                    <a:pt x="5399" y="2510"/>
                  </a:lnTo>
                  <a:lnTo>
                    <a:pt x="5912" y="2510"/>
                  </a:lnTo>
                  <a:lnTo>
                    <a:pt x="6786" y="2491"/>
                  </a:lnTo>
                  <a:lnTo>
                    <a:pt x="7642" y="2453"/>
                  </a:lnTo>
                  <a:lnTo>
                    <a:pt x="8497" y="2377"/>
                  </a:lnTo>
                  <a:lnTo>
                    <a:pt x="9352" y="2282"/>
                  </a:lnTo>
                  <a:lnTo>
                    <a:pt x="9390" y="2263"/>
                  </a:lnTo>
                  <a:lnTo>
                    <a:pt x="9390" y="2206"/>
                  </a:lnTo>
                  <a:lnTo>
                    <a:pt x="9371" y="2168"/>
                  </a:lnTo>
                  <a:lnTo>
                    <a:pt x="9333" y="2168"/>
                  </a:lnTo>
                  <a:lnTo>
                    <a:pt x="8630" y="2244"/>
                  </a:lnTo>
                  <a:lnTo>
                    <a:pt x="7908" y="2320"/>
                  </a:lnTo>
                  <a:lnTo>
                    <a:pt x="7185" y="2358"/>
                  </a:lnTo>
                  <a:lnTo>
                    <a:pt x="6463" y="2396"/>
                  </a:lnTo>
                  <a:lnTo>
                    <a:pt x="5741" y="2396"/>
                  </a:lnTo>
                  <a:lnTo>
                    <a:pt x="5037" y="2377"/>
                  </a:lnTo>
                  <a:lnTo>
                    <a:pt x="4334" y="2320"/>
                  </a:lnTo>
                  <a:lnTo>
                    <a:pt x="3669" y="2244"/>
                  </a:lnTo>
                  <a:lnTo>
                    <a:pt x="3042" y="2130"/>
                  </a:lnTo>
                  <a:lnTo>
                    <a:pt x="2737" y="2054"/>
                  </a:lnTo>
                  <a:lnTo>
                    <a:pt x="2452" y="1978"/>
                  </a:lnTo>
                  <a:lnTo>
                    <a:pt x="2167" y="1882"/>
                  </a:lnTo>
                  <a:lnTo>
                    <a:pt x="1901" y="1768"/>
                  </a:lnTo>
                  <a:lnTo>
                    <a:pt x="1654" y="1654"/>
                  </a:lnTo>
                  <a:lnTo>
                    <a:pt x="1407" y="1521"/>
                  </a:lnTo>
                  <a:lnTo>
                    <a:pt x="1198" y="1388"/>
                  </a:lnTo>
                  <a:lnTo>
                    <a:pt x="989" y="1236"/>
                  </a:lnTo>
                  <a:lnTo>
                    <a:pt x="798" y="1065"/>
                  </a:lnTo>
                  <a:lnTo>
                    <a:pt x="608" y="894"/>
                  </a:lnTo>
                  <a:lnTo>
                    <a:pt x="456" y="704"/>
                  </a:lnTo>
                  <a:lnTo>
                    <a:pt x="323" y="495"/>
                  </a:lnTo>
                  <a:lnTo>
                    <a:pt x="209" y="267"/>
                  </a:lnTo>
                  <a:lnTo>
                    <a:pt x="114" y="39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6"/>
            <p:cNvSpPr/>
            <p:nvPr/>
          </p:nvSpPr>
          <p:spPr>
            <a:xfrm>
              <a:off x="4061850" y="1542575"/>
              <a:ext cx="246650" cy="215775"/>
            </a:xfrm>
            <a:custGeom>
              <a:avLst/>
              <a:gdLst/>
              <a:ahLst/>
              <a:cxnLst/>
              <a:rect l="l" t="t" r="r" b="b"/>
              <a:pathLst>
                <a:path w="9866" h="8631" extrusionOk="0">
                  <a:moveTo>
                    <a:pt x="799" y="0"/>
                  </a:moveTo>
                  <a:lnTo>
                    <a:pt x="761" y="19"/>
                  </a:lnTo>
                  <a:lnTo>
                    <a:pt x="723" y="57"/>
                  </a:lnTo>
                  <a:lnTo>
                    <a:pt x="571" y="1084"/>
                  </a:lnTo>
                  <a:lnTo>
                    <a:pt x="305" y="3194"/>
                  </a:lnTo>
                  <a:lnTo>
                    <a:pt x="172" y="4353"/>
                  </a:lnTo>
                  <a:lnTo>
                    <a:pt x="58" y="5399"/>
                  </a:lnTo>
                  <a:lnTo>
                    <a:pt x="20" y="5855"/>
                  </a:lnTo>
                  <a:lnTo>
                    <a:pt x="1" y="6235"/>
                  </a:lnTo>
                  <a:lnTo>
                    <a:pt x="1" y="6539"/>
                  </a:lnTo>
                  <a:lnTo>
                    <a:pt x="20" y="6729"/>
                  </a:lnTo>
                  <a:lnTo>
                    <a:pt x="58" y="6805"/>
                  </a:lnTo>
                  <a:lnTo>
                    <a:pt x="153" y="6862"/>
                  </a:lnTo>
                  <a:lnTo>
                    <a:pt x="267" y="6939"/>
                  </a:lnTo>
                  <a:lnTo>
                    <a:pt x="438" y="6996"/>
                  </a:lnTo>
                  <a:lnTo>
                    <a:pt x="875" y="7110"/>
                  </a:lnTo>
                  <a:lnTo>
                    <a:pt x="1426" y="7224"/>
                  </a:lnTo>
                  <a:lnTo>
                    <a:pt x="2091" y="7319"/>
                  </a:lnTo>
                  <a:lnTo>
                    <a:pt x="2833" y="7414"/>
                  </a:lnTo>
                  <a:lnTo>
                    <a:pt x="3631" y="7490"/>
                  </a:lnTo>
                  <a:lnTo>
                    <a:pt x="4468" y="7566"/>
                  </a:lnTo>
                  <a:lnTo>
                    <a:pt x="6159" y="7680"/>
                  </a:lnTo>
                  <a:lnTo>
                    <a:pt x="7718" y="7756"/>
                  </a:lnTo>
                  <a:lnTo>
                    <a:pt x="9733" y="7851"/>
                  </a:lnTo>
                  <a:lnTo>
                    <a:pt x="9619" y="8573"/>
                  </a:lnTo>
                  <a:lnTo>
                    <a:pt x="9638" y="8611"/>
                  </a:lnTo>
                  <a:lnTo>
                    <a:pt x="9676" y="8630"/>
                  </a:lnTo>
                  <a:lnTo>
                    <a:pt x="9714" y="8611"/>
                  </a:lnTo>
                  <a:lnTo>
                    <a:pt x="9733" y="8592"/>
                  </a:lnTo>
                  <a:lnTo>
                    <a:pt x="9866" y="7794"/>
                  </a:lnTo>
                  <a:lnTo>
                    <a:pt x="9847" y="7756"/>
                  </a:lnTo>
                  <a:lnTo>
                    <a:pt x="9809" y="7737"/>
                  </a:lnTo>
                  <a:lnTo>
                    <a:pt x="8345" y="7680"/>
                  </a:lnTo>
                  <a:lnTo>
                    <a:pt x="6749" y="7604"/>
                  </a:lnTo>
                  <a:lnTo>
                    <a:pt x="5152" y="7490"/>
                  </a:lnTo>
                  <a:lnTo>
                    <a:pt x="3631" y="7376"/>
                  </a:lnTo>
                  <a:lnTo>
                    <a:pt x="2282" y="7224"/>
                  </a:lnTo>
                  <a:lnTo>
                    <a:pt x="1692" y="7148"/>
                  </a:lnTo>
                  <a:lnTo>
                    <a:pt x="1179" y="7072"/>
                  </a:lnTo>
                  <a:lnTo>
                    <a:pt x="761" y="6977"/>
                  </a:lnTo>
                  <a:lnTo>
                    <a:pt x="438" y="6901"/>
                  </a:lnTo>
                  <a:lnTo>
                    <a:pt x="305" y="6843"/>
                  </a:lnTo>
                  <a:lnTo>
                    <a:pt x="229" y="6805"/>
                  </a:lnTo>
                  <a:lnTo>
                    <a:pt x="172" y="6748"/>
                  </a:lnTo>
                  <a:lnTo>
                    <a:pt x="134" y="6710"/>
                  </a:lnTo>
                  <a:lnTo>
                    <a:pt x="115" y="6520"/>
                  </a:lnTo>
                  <a:lnTo>
                    <a:pt x="115" y="6216"/>
                  </a:lnTo>
                  <a:lnTo>
                    <a:pt x="172" y="5380"/>
                  </a:lnTo>
                  <a:lnTo>
                    <a:pt x="286" y="4296"/>
                  </a:lnTo>
                  <a:lnTo>
                    <a:pt x="419" y="3137"/>
                  </a:lnTo>
                  <a:lnTo>
                    <a:pt x="704" y="1027"/>
                  </a:lnTo>
                  <a:lnTo>
                    <a:pt x="837" y="76"/>
                  </a:lnTo>
                  <a:lnTo>
                    <a:pt x="837" y="19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6"/>
            <p:cNvSpPr/>
            <p:nvPr/>
          </p:nvSpPr>
          <p:spPr>
            <a:xfrm>
              <a:off x="4197275" y="1812975"/>
              <a:ext cx="254275" cy="28525"/>
            </a:xfrm>
            <a:custGeom>
              <a:avLst/>
              <a:gdLst/>
              <a:ahLst/>
              <a:cxnLst/>
              <a:rect l="l" t="t" r="r" b="b"/>
              <a:pathLst>
                <a:path w="10171" h="1141" extrusionOk="0">
                  <a:moveTo>
                    <a:pt x="1141" y="0"/>
                  </a:moveTo>
                  <a:lnTo>
                    <a:pt x="1027" y="19"/>
                  </a:lnTo>
                  <a:lnTo>
                    <a:pt x="913" y="38"/>
                  </a:lnTo>
                  <a:lnTo>
                    <a:pt x="704" y="95"/>
                  </a:lnTo>
                  <a:lnTo>
                    <a:pt x="514" y="209"/>
                  </a:lnTo>
                  <a:lnTo>
                    <a:pt x="343" y="342"/>
                  </a:lnTo>
                  <a:lnTo>
                    <a:pt x="210" y="513"/>
                  </a:lnTo>
                  <a:lnTo>
                    <a:pt x="96" y="704"/>
                  </a:lnTo>
                  <a:lnTo>
                    <a:pt x="39" y="913"/>
                  </a:lnTo>
                  <a:lnTo>
                    <a:pt x="20" y="1027"/>
                  </a:lnTo>
                  <a:lnTo>
                    <a:pt x="1" y="1141"/>
                  </a:lnTo>
                  <a:lnTo>
                    <a:pt x="10170" y="1141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6"/>
            <p:cNvSpPr/>
            <p:nvPr/>
          </p:nvSpPr>
          <p:spPr>
            <a:xfrm>
              <a:off x="4422050" y="1625725"/>
              <a:ext cx="163975" cy="216250"/>
            </a:xfrm>
            <a:custGeom>
              <a:avLst/>
              <a:gdLst/>
              <a:ahLst/>
              <a:cxnLst/>
              <a:rect l="l" t="t" r="r" b="b"/>
              <a:pathLst>
                <a:path w="6559" h="8650" extrusionOk="0">
                  <a:moveTo>
                    <a:pt x="5932" y="1"/>
                  </a:moveTo>
                  <a:lnTo>
                    <a:pt x="5704" y="20"/>
                  </a:lnTo>
                  <a:lnTo>
                    <a:pt x="5513" y="77"/>
                  </a:lnTo>
                  <a:lnTo>
                    <a:pt x="5304" y="191"/>
                  </a:lnTo>
                  <a:lnTo>
                    <a:pt x="5133" y="324"/>
                  </a:lnTo>
                  <a:lnTo>
                    <a:pt x="5057" y="400"/>
                  </a:lnTo>
                  <a:lnTo>
                    <a:pt x="5000" y="495"/>
                  </a:lnTo>
                  <a:lnTo>
                    <a:pt x="1" y="8023"/>
                  </a:lnTo>
                  <a:lnTo>
                    <a:pt x="951" y="8650"/>
                  </a:lnTo>
                  <a:lnTo>
                    <a:pt x="6559" y="191"/>
                  </a:lnTo>
                  <a:lnTo>
                    <a:pt x="6464" y="115"/>
                  </a:lnTo>
                  <a:lnTo>
                    <a:pt x="6350" y="77"/>
                  </a:lnTo>
                  <a:lnTo>
                    <a:pt x="6141" y="20"/>
                  </a:lnTo>
                  <a:lnTo>
                    <a:pt x="593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36"/>
          <p:cNvGrpSpPr/>
          <p:nvPr/>
        </p:nvGrpSpPr>
        <p:grpSpPr>
          <a:xfrm>
            <a:off x="7949205" y="1165040"/>
            <a:ext cx="611648" cy="365223"/>
            <a:chOff x="4504125" y="1762525"/>
            <a:chExt cx="985575" cy="588500"/>
          </a:xfrm>
        </p:grpSpPr>
        <p:sp>
          <p:nvSpPr>
            <p:cNvPr id="1812" name="Google Shape;1812;p36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6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6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6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6" name="Google Shape;1816;p36"/>
          <p:cNvGrpSpPr/>
          <p:nvPr/>
        </p:nvGrpSpPr>
        <p:grpSpPr>
          <a:xfrm>
            <a:off x="7104835" y="1231614"/>
            <a:ext cx="308091" cy="183965"/>
            <a:chOff x="4504125" y="1762525"/>
            <a:chExt cx="985575" cy="588500"/>
          </a:xfrm>
        </p:grpSpPr>
        <p:sp>
          <p:nvSpPr>
            <p:cNvPr id="1817" name="Google Shape;1817;p36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6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6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6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" name="Google Shape;1821;p36"/>
          <p:cNvGrpSpPr/>
          <p:nvPr/>
        </p:nvGrpSpPr>
        <p:grpSpPr>
          <a:xfrm>
            <a:off x="8100985" y="2046814"/>
            <a:ext cx="308091" cy="183965"/>
            <a:chOff x="4504125" y="1762525"/>
            <a:chExt cx="985575" cy="588500"/>
          </a:xfrm>
        </p:grpSpPr>
        <p:sp>
          <p:nvSpPr>
            <p:cNvPr id="1822" name="Google Shape;1822;p36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6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6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6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36"/>
          <p:cNvGrpSpPr/>
          <p:nvPr/>
        </p:nvGrpSpPr>
        <p:grpSpPr>
          <a:xfrm flipH="1">
            <a:off x="3564254" y="4037406"/>
            <a:ext cx="560435" cy="558099"/>
            <a:chOff x="778525" y="3588975"/>
            <a:chExt cx="1073425" cy="1068950"/>
          </a:xfrm>
        </p:grpSpPr>
        <p:sp>
          <p:nvSpPr>
            <p:cNvPr id="1827" name="Google Shape;1827;p36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8" name="Google Shape;1828;p36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1829" name="Google Shape;1829;p36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6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6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6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6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6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6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6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6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6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6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6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1" name="Google Shape;1841;p36"/>
          <p:cNvGrpSpPr/>
          <p:nvPr/>
        </p:nvGrpSpPr>
        <p:grpSpPr>
          <a:xfrm>
            <a:off x="1903185" y="3968586"/>
            <a:ext cx="930353" cy="829089"/>
            <a:chOff x="2236010" y="3967511"/>
            <a:chExt cx="930353" cy="829089"/>
          </a:xfrm>
        </p:grpSpPr>
        <p:sp>
          <p:nvSpPr>
            <p:cNvPr id="1842" name="Google Shape;1842;p36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3" name="Google Shape;1843;p36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1844" name="Google Shape;1844;p36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6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6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6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6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6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6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1" name="Google Shape;1851;p36"/>
          <p:cNvGrpSpPr/>
          <p:nvPr/>
        </p:nvGrpSpPr>
        <p:grpSpPr>
          <a:xfrm>
            <a:off x="8409066" y="4227985"/>
            <a:ext cx="518113" cy="461719"/>
            <a:chOff x="2236010" y="3967511"/>
            <a:chExt cx="930353" cy="829089"/>
          </a:xfrm>
        </p:grpSpPr>
        <p:sp>
          <p:nvSpPr>
            <p:cNvPr id="1852" name="Google Shape;1852;p36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3" name="Google Shape;1853;p36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1854" name="Google Shape;1854;p36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6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6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6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6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6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6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1" name="Google Shape;1861;p36"/>
          <p:cNvGrpSpPr/>
          <p:nvPr/>
        </p:nvGrpSpPr>
        <p:grpSpPr>
          <a:xfrm flipH="1">
            <a:off x="8171689" y="2562143"/>
            <a:ext cx="518152" cy="365226"/>
            <a:chOff x="6284325" y="-1933525"/>
            <a:chExt cx="1180300" cy="831950"/>
          </a:xfrm>
        </p:grpSpPr>
        <p:sp>
          <p:nvSpPr>
            <p:cNvPr id="1862" name="Google Shape;1862;p36"/>
            <p:cNvSpPr/>
            <p:nvPr/>
          </p:nvSpPr>
          <p:spPr>
            <a:xfrm>
              <a:off x="6284325" y="-1933525"/>
              <a:ext cx="1074425" cy="58175"/>
            </a:xfrm>
            <a:custGeom>
              <a:avLst/>
              <a:gdLst/>
              <a:ahLst/>
              <a:cxnLst/>
              <a:rect l="l" t="t" r="r" b="b"/>
              <a:pathLst>
                <a:path w="42977" h="2327" extrusionOk="0">
                  <a:moveTo>
                    <a:pt x="1834" y="1"/>
                  </a:moveTo>
                  <a:lnTo>
                    <a:pt x="1645" y="19"/>
                  </a:lnTo>
                  <a:lnTo>
                    <a:pt x="1456" y="38"/>
                  </a:lnTo>
                  <a:lnTo>
                    <a:pt x="1286" y="95"/>
                  </a:lnTo>
                  <a:lnTo>
                    <a:pt x="1116" y="152"/>
                  </a:lnTo>
                  <a:lnTo>
                    <a:pt x="965" y="227"/>
                  </a:lnTo>
                  <a:lnTo>
                    <a:pt x="813" y="322"/>
                  </a:lnTo>
                  <a:lnTo>
                    <a:pt x="662" y="417"/>
                  </a:lnTo>
                  <a:lnTo>
                    <a:pt x="530" y="549"/>
                  </a:lnTo>
                  <a:lnTo>
                    <a:pt x="416" y="662"/>
                  </a:lnTo>
                  <a:lnTo>
                    <a:pt x="322" y="814"/>
                  </a:lnTo>
                  <a:lnTo>
                    <a:pt x="227" y="965"/>
                  </a:lnTo>
                  <a:lnTo>
                    <a:pt x="152" y="1116"/>
                  </a:lnTo>
                  <a:lnTo>
                    <a:pt x="95" y="1286"/>
                  </a:lnTo>
                  <a:lnTo>
                    <a:pt x="38" y="1456"/>
                  </a:lnTo>
                  <a:lnTo>
                    <a:pt x="19" y="1645"/>
                  </a:lnTo>
                  <a:lnTo>
                    <a:pt x="0" y="1835"/>
                  </a:lnTo>
                  <a:lnTo>
                    <a:pt x="0" y="2326"/>
                  </a:lnTo>
                  <a:lnTo>
                    <a:pt x="42977" y="2326"/>
                  </a:lnTo>
                  <a:lnTo>
                    <a:pt x="42977" y="1835"/>
                  </a:lnTo>
                  <a:lnTo>
                    <a:pt x="42977" y="1645"/>
                  </a:lnTo>
                  <a:lnTo>
                    <a:pt x="42939" y="1456"/>
                  </a:lnTo>
                  <a:lnTo>
                    <a:pt x="42901" y="1286"/>
                  </a:lnTo>
                  <a:lnTo>
                    <a:pt x="42844" y="1116"/>
                  </a:lnTo>
                  <a:lnTo>
                    <a:pt x="42769" y="965"/>
                  </a:lnTo>
                  <a:lnTo>
                    <a:pt x="42674" y="814"/>
                  </a:lnTo>
                  <a:lnTo>
                    <a:pt x="42561" y="662"/>
                  </a:lnTo>
                  <a:lnTo>
                    <a:pt x="42447" y="549"/>
                  </a:lnTo>
                  <a:lnTo>
                    <a:pt x="42315" y="417"/>
                  </a:lnTo>
                  <a:lnTo>
                    <a:pt x="42183" y="322"/>
                  </a:lnTo>
                  <a:lnTo>
                    <a:pt x="42031" y="227"/>
                  </a:lnTo>
                  <a:lnTo>
                    <a:pt x="41861" y="152"/>
                  </a:lnTo>
                  <a:lnTo>
                    <a:pt x="41691" y="95"/>
                  </a:lnTo>
                  <a:lnTo>
                    <a:pt x="41521" y="38"/>
                  </a:lnTo>
                  <a:lnTo>
                    <a:pt x="41351" y="19"/>
                  </a:lnTo>
                  <a:lnTo>
                    <a:pt x="41162" y="1"/>
                  </a:lnTo>
                  <a:close/>
                </a:path>
              </a:pathLst>
            </a:custGeom>
            <a:gradFill>
              <a:gsLst>
                <a:gs pos="0">
                  <a:srgbClr val="36D5E6"/>
                </a:gs>
                <a:gs pos="100000">
                  <a:srgbClr val="1778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6"/>
            <p:cNvSpPr/>
            <p:nvPr/>
          </p:nvSpPr>
          <p:spPr>
            <a:xfrm>
              <a:off x="6284325" y="-1875375"/>
              <a:ext cx="1180300" cy="773800"/>
            </a:xfrm>
            <a:custGeom>
              <a:avLst/>
              <a:gdLst/>
              <a:ahLst/>
              <a:cxnLst/>
              <a:rect l="l" t="t" r="r" b="b"/>
              <a:pathLst>
                <a:path w="47212" h="30952" extrusionOk="0">
                  <a:moveTo>
                    <a:pt x="0" y="0"/>
                  </a:moveTo>
                  <a:lnTo>
                    <a:pt x="0" y="24372"/>
                  </a:lnTo>
                  <a:lnTo>
                    <a:pt x="19" y="24561"/>
                  </a:lnTo>
                  <a:lnTo>
                    <a:pt x="38" y="24750"/>
                  </a:lnTo>
                  <a:lnTo>
                    <a:pt x="95" y="24920"/>
                  </a:lnTo>
                  <a:lnTo>
                    <a:pt x="152" y="25090"/>
                  </a:lnTo>
                  <a:lnTo>
                    <a:pt x="227" y="25241"/>
                  </a:lnTo>
                  <a:lnTo>
                    <a:pt x="322" y="25393"/>
                  </a:lnTo>
                  <a:lnTo>
                    <a:pt x="416" y="25544"/>
                  </a:lnTo>
                  <a:lnTo>
                    <a:pt x="530" y="25676"/>
                  </a:lnTo>
                  <a:lnTo>
                    <a:pt x="662" y="25790"/>
                  </a:lnTo>
                  <a:lnTo>
                    <a:pt x="813" y="25884"/>
                  </a:lnTo>
                  <a:lnTo>
                    <a:pt x="965" y="25979"/>
                  </a:lnTo>
                  <a:lnTo>
                    <a:pt x="1116" y="26054"/>
                  </a:lnTo>
                  <a:lnTo>
                    <a:pt x="1286" y="26111"/>
                  </a:lnTo>
                  <a:lnTo>
                    <a:pt x="1456" y="26168"/>
                  </a:lnTo>
                  <a:lnTo>
                    <a:pt x="1645" y="26187"/>
                  </a:lnTo>
                  <a:lnTo>
                    <a:pt x="1834" y="26206"/>
                  </a:lnTo>
                  <a:lnTo>
                    <a:pt x="38779" y="26206"/>
                  </a:lnTo>
                  <a:lnTo>
                    <a:pt x="46059" y="30819"/>
                  </a:lnTo>
                  <a:lnTo>
                    <a:pt x="46172" y="30895"/>
                  </a:lnTo>
                  <a:lnTo>
                    <a:pt x="46304" y="30933"/>
                  </a:lnTo>
                  <a:lnTo>
                    <a:pt x="46418" y="30951"/>
                  </a:lnTo>
                  <a:lnTo>
                    <a:pt x="46531" y="30951"/>
                  </a:lnTo>
                  <a:lnTo>
                    <a:pt x="46645" y="30914"/>
                  </a:lnTo>
                  <a:lnTo>
                    <a:pt x="46758" y="30876"/>
                  </a:lnTo>
                  <a:lnTo>
                    <a:pt x="46853" y="30838"/>
                  </a:lnTo>
                  <a:lnTo>
                    <a:pt x="46947" y="30762"/>
                  </a:lnTo>
                  <a:lnTo>
                    <a:pt x="47023" y="30687"/>
                  </a:lnTo>
                  <a:lnTo>
                    <a:pt x="47099" y="30592"/>
                  </a:lnTo>
                  <a:lnTo>
                    <a:pt x="47155" y="30498"/>
                  </a:lnTo>
                  <a:lnTo>
                    <a:pt x="47193" y="30384"/>
                  </a:lnTo>
                  <a:lnTo>
                    <a:pt x="47212" y="30271"/>
                  </a:lnTo>
                  <a:lnTo>
                    <a:pt x="47212" y="30138"/>
                  </a:lnTo>
                  <a:lnTo>
                    <a:pt x="47193" y="30025"/>
                  </a:lnTo>
                  <a:lnTo>
                    <a:pt x="47155" y="29893"/>
                  </a:lnTo>
                  <a:lnTo>
                    <a:pt x="42977" y="20042"/>
                  </a:lnTo>
                  <a:lnTo>
                    <a:pt x="4297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6"/>
            <p:cNvSpPr/>
            <p:nvPr/>
          </p:nvSpPr>
          <p:spPr>
            <a:xfrm>
              <a:off x="6323075" y="-1917450"/>
              <a:ext cx="26025" cy="26025"/>
            </a:xfrm>
            <a:custGeom>
              <a:avLst/>
              <a:gdLst/>
              <a:ahLst/>
              <a:cxnLst/>
              <a:rect l="l" t="t" r="r" b="b"/>
              <a:pathLst>
                <a:path w="1041" h="1041" extrusionOk="0">
                  <a:moveTo>
                    <a:pt x="530" y="0"/>
                  </a:moveTo>
                  <a:lnTo>
                    <a:pt x="417" y="19"/>
                  </a:lnTo>
                  <a:lnTo>
                    <a:pt x="322" y="57"/>
                  </a:lnTo>
                  <a:lnTo>
                    <a:pt x="228" y="95"/>
                  </a:lnTo>
                  <a:lnTo>
                    <a:pt x="152" y="152"/>
                  </a:lnTo>
                  <a:lnTo>
                    <a:pt x="95" y="246"/>
                  </a:lnTo>
                  <a:lnTo>
                    <a:pt x="39" y="322"/>
                  </a:lnTo>
                  <a:lnTo>
                    <a:pt x="20" y="416"/>
                  </a:lnTo>
                  <a:lnTo>
                    <a:pt x="1" y="530"/>
                  </a:lnTo>
                  <a:lnTo>
                    <a:pt x="20" y="624"/>
                  </a:lnTo>
                  <a:lnTo>
                    <a:pt x="39" y="738"/>
                  </a:lnTo>
                  <a:lnTo>
                    <a:pt x="95" y="813"/>
                  </a:lnTo>
                  <a:lnTo>
                    <a:pt x="152" y="889"/>
                  </a:lnTo>
                  <a:lnTo>
                    <a:pt x="228" y="965"/>
                  </a:lnTo>
                  <a:lnTo>
                    <a:pt x="322" y="1002"/>
                  </a:lnTo>
                  <a:lnTo>
                    <a:pt x="417" y="1040"/>
                  </a:lnTo>
                  <a:lnTo>
                    <a:pt x="625" y="1040"/>
                  </a:lnTo>
                  <a:lnTo>
                    <a:pt x="719" y="1002"/>
                  </a:lnTo>
                  <a:lnTo>
                    <a:pt x="814" y="965"/>
                  </a:lnTo>
                  <a:lnTo>
                    <a:pt x="889" y="889"/>
                  </a:lnTo>
                  <a:lnTo>
                    <a:pt x="946" y="813"/>
                  </a:lnTo>
                  <a:lnTo>
                    <a:pt x="1003" y="738"/>
                  </a:lnTo>
                  <a:lnTo>
                    <a:pt x="1041" y="624"/>
                  </a:lnTo>
                  <a:lnTo>
                    <a:pt x="1041" y="530"/>
                  </a:lnTo>
                  <a:lnTo>
                    <a:pt x="1041" y="416"/>
                  </a:lnTo>
                  <a:lnTo>
                    <a:pt x="1003" y="322"/>
                  </a:lnTo>
                  <a:lnTo>
                    <a:pt x="946" y="246"/>
                  </a:lnTo>
                  <a:lnTo>
                    <a:pt x="889" y="152"/>
                  </a:lnTo>
                  <a:lnTo>
                    <a:pt x="814" y="95"/>
                  </a:lnTo>
                  <a:lnTo>
                    <a:pt x="719" y="57"/>
                  </a:lnTo>
                  <a:lnTo>
                    <a:pt x="625" y="19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6369875" y="-1917450"/>
              <a:ext cx="26025" cy="26025"/>
            </a:xfrm>
            <a:custGeom>
              <a:avLst/>
              <a:gdLst/>
              <a:ahLst/>
              <a:cxnLst/>
              <a:rect l="l" t="t" r="r" b="b"/>
              <a:pathLst>
                <a:path w="1041" h="1041" extrusionOk="0">
                  <a:moveTo>
                    <a:pt x="511" y="0"/>
                  </a:moveTo>
                  <a:lnTo>
                    <a:pt x="417" y="19"/>
                  </a:lnTo>
                  <a:lnTo>
                    <a:pt x="303" y="57"/>
                  </a:lnTo>
                  <a:lnTo>
                    <a:pt x="228" y="95"/>
                  </a:lnTo>
                  <a:lnTo>
                    <a:pt x="152" y="152"/>
                  </a:lnTo>
                  <a:lnTo>
                    <a:pt x="76" y="246"/>
                  </a:lnTo>
                  <a:lnTo>
                    <a:pt x="38" y="322"/>
                  </a:lnTo>
                  <a:lnTo>
                    <a:pt x="1" y="416"/>
                  </a:lnTo>
                  <a:lnTo>
                    <a:pt x="1" y="530"/>
                  </a:lnTo>
                  <a:lnTo>
                    <a:pt x="1" y="624"/>
                  </a:lnTo>
                  <a:lnTo>
                    <a:pt x="38" y="738"/>
                  </a:lnTo>
                  <a:lnTo>
                    <a:pt x="76" y="813"/>
                  </a:lnTo>
                  <a:lnTo>
                    <a:pt x="152" y="889"/>
                  </a:lnTo>
                  <a:lnTo>
                    <a:pt x="228" y="965"/>
                  </a:lnTo>
                  <a:lnTo>
                    <a:pt x="303" y="1002"/>
                  </a:lnTo>
                  <a:lnTo>
                    <a:pt x="417" y="1040"/>
                  </a:lnTo>
                  <a:lnTo>
                    <a:pt x="625" y="1040"/>
                  </a:lnTo>
                  <a:lnTo>
                    <a:pt x="719" y="1002"/>
                  </a:lnTo>
                  <a:lnTo>
                    <a:pt x="814" y="965"/>
                  </a:lnTo>
                  <a:lnTo>
                    <a:pt x="889" y="889"/>
                  </a:lnTo>
                  <a:lnTo>
                    <a:pt x="946" y="813"/>
                  </a:lnTo>
                  <a:lnTo>
                    <a:pt x="984" y="738"/>
                  </a:lnTo>
                  <a:lnTo>
                    <a:pt x="1022" y="624"/>
                  </a:lnTo>
                  <a:lnTo>
                    <a:pt x="1041" y="530"/>
                  </a:lnTo>
                  <a:lnTo>
                    <a:pt x="1022" y="416"/>
                  </a:lnTo>
                  <a:lnTo>
                    <a:pt x="984" y="322"/>
                  </a:lnTo>
                  <a:lnTo>
                    <a:pt x="946" y="246"/>
                  </a:lnTo>
                  <a:lnTo>
                    <a:pt x="889" y="152"/>
                  </a:lnTo>
                  <a:lnTo>
                    <a:pt x="814" y="95"/>
                  </a:lnTo>
                  <a:lnTo>
                    <a:pt x="719" y="57"/>
                  </a:lnTo>
                  <a:lnTo>
                    <a:pt x="625" y="19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6"/>
            <p:cNvSpPr/>
            <p:nvPr/>
          </p:nvSpPr>
          <p:spPr>
            <a:xfrm>
              <a:off x="6416200" y="-1917450"/>
              <a:ext cx="26025" cy="26025"/>
            </a:xfrm>
            <a:custGeom>
              <a:avLst/>
              <a:gdLst/>
              <a:ahLst/>
              <a:cxnLst/>
              <a:rect l="l" t="t" r="r" b="b"/>
              <a:pathLst>
                <a:path w="1041" h="1041" extrusionOk="0">
                  <a:moveTo>
                    <a:pt x="530" y="0"/>
                  </a:moveTo>
                  <a:lnTo>
                    <a:pt x="417" y="19"/>
                  </a:lnTo>
                  <a:lnTo>
                    <a:pt x="322" y="57"/>
                  </a:lnTo>
                  <a:lnTo>
                    <a:pt x="227" y="95"/>
                  </a:lnTo>
                  <a:lnTo>
                    <a:pt x="152" y="152"/>
                  </a:lnTo>
                  <a:lnTo>
                    <a:pt x="95" y="246"/>
                  </a:lnTo>
                  <a:lnTo>
                    <a:pt x="38" y="322"/>
                  </a:lnTo>
                  <a:lnTo>
                    <a:pt x="19" y="416"/>
                  </a:lnTo>
                  <a:lnTo>
                    <a:pt x="1" y="530"/>
                  </a:lnTo>
                  <a:lnTo>
                    <a:pt x="19" y="624"/>
                  </a:lnTo>
                  <a:lnTo>
                    <a:pt x="38" y="738"/>
                  </a:lnTo>
                  <a:lnTo>
                    <a:pt x="95" y="813"/>
                  </a:lnTo>
                  <a:lnTo>
                    <a:pt x="152" y="889"/>
                  </a:lnTo>
                  <a:lnTo>
                    <a:pt x="227" y="965"/>
                  </a:lnTo>
                  <a:lnTo>
                    <a:pt x="322" y="1002"/>
                  </a:lnTo>
                  <a:lnTo>
                    <a:pt x="417" y="1040"/>
                  </a:lnTo>
                  <a:lnTo>
                    <a:pt x="625" y="1040"/>
                  </a:lnTo>
                  <a:lnTo>
                    <a:pt x="719" y="1002"/>
                  </a:lnTo>
                  <a:lnTo>
                    <a:pt x="814" y="965"/>
                  </a:lnTo>
                  <a:lnTo>
                    <a:pt x="889" y="889"/>
                  </a:lnTo>
                  <a:lnTo>
                    <a:pt x="946" y="813"/>
                  </a:lnTo>
                  <a:lnTo>
                    <a:pt x="1003" y="738"/>
                  </a:lnTo>
                  <a:lnTo>
                    <a:pt x="1040" y="624"/>
                  </a:lnTo>
                  <a:lnTo>
                    <a:pt x="1040" y="530"/>
                  </a:lnTo>
                  <a:lnTo>
                    <a:pt x="1040" y="416"/>
                  </a:lnTo>
                  <a:lnTo>
                    <a:pt x="1003" y="322"/>
                  </a:lnTo>
                  <a:lnTo>
                    <a:pt x="946" y="246"/>
                  </a:lnTo>
                  <a:lnTo>
                    <a:pt x="889" y="152"/>
                  </a:lnTo>
                  <a:lnTo>
                    <a:pt x="814" y="95"/>
                  </a:lnTo>
                  <a:lnTo>
                    <a:pt x="719" y="57"/>
                  </a:lnTo>
                  <a:lnTo>
                    <a:pt x="625" y="19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7104425" y="-1433425"/>
              <a:ext cx="140875" cy="128125"/>
            </a:xfrm>
            <a:custGeom>
              <a:avLst/>
              <a:gdLst/>
              <a:ahLst/>
              <a:cxnLst/>
              <a:rect l="l" t="t" r="r" b="b"/>
              <a:pathLst>
                <a:path w="5635" h="5125" extrusionOk="0">
                  <a:moveTo>
                    <a:pt x="1" y="1"/>
                  </a:moveTo>
                  <a:lnTo>
                    <a:pt x="1" y="5124"/>
                  </a:lnTo>
                  <a:lnTo>
                    <a:pt x="5635" y="5124"/>
                  </a:lnTo>
                  <a:lnTo>
                    <a:pt x="5635" y="1"/>
                  </a:lnTo>
                  <a:close/>
                </a:path>
              </a:pathLst>
            </a:custGeom>
            <a:gradFill>
              <a:gsLst>
                <a:gs pos="0">
                  <a:srgbClr val="E4C8BE"/>
                </a:gs>
                <a:gs pos="100000">
                  <a:srgbClr val="B77C6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6875175" y="-1498175"/>
              <a:ext cx="140425" cy="192875"/>
            </a:xfrm>
            <a:custGeom>
              <a:avLst/>
              <a:gdLst/>
              <a:ahLst/>
              <a:cxnLst/>
              <a:rect l="l" t="t" r="r" b="b"/>
              <a:pathLst>
                <a:path w="5617" h="7715" extrusionOk="0">
                  <a:moveTo>
                    <a:pt x="1" y="0"/>
                  </a:moveTo>
                  <a:lnTo>
                    <a:pt x="1" y="7714"/>
                  </a:lnTo>
                  <a:lnTo>
                    <a:pt x="5616" y="7714"/>
                  </a:lnTo>
                  <a:lnTo>
                    <a:pt x="5616" y="0"/>
                  </a:lnTo>
                  <a:close/>
                </a:path>
              </a:pathLst>
            </a:custGeom>
            <a:gradFill>
              <a:gsLst>
                <a:gs pos="0">
                  <a:srgbClr val="FFF0B9"/>
                </a:gs>
                <a:gs pos="100000">
                  <a:srgbClr val="F9D03C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6645925" y="-1590350"/>
              <a:ext cx="140400" cy="285050"/>
            </a:xfrm>
            <a:custGeom>
              <a:avLst/>
              <a:gdLst/>
              <a:ahLst/>
              <a:cxnLst/>
              <a:rect l="l" t="t" r="r" b="b"/>
              <a:pathLst>
                <a:path w="5616" h="11402" extrusionOk="0">
                  <a:moveTo>
                    <a:pt x="1" y="0"/>
                  </a:moveTo>
                  <a:lnTo>
                    <a:pt x="1" y="11401"/>
                  </a:lnTo>
                  <a:lnTo>
                    <a:pt x="5616" y="11401"/>
                  </a:lnTo>
                  <a:lnTo>
                    <a:pt x="5616" y="0"/>
                  </a:lnTo>
                  <a:close/>
                </a:path>
              </a:pathLst>
            </a:custGeom>
            <a:gradFill>
              <a:gsLst>
                <a:gs pos="0">
                  <a:srgbClr val="61B065"/>
                </a:gs>
                <a:gs pos="100000">
                  <a:srgbClr val="345A3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6416200" y="-1679700"/>
              <a:ext cx="140875" cy="374400"/>
            </a:xfrm>
            <a:custGeom>
              <a:avLst/>
              <a:gdLst/>
              <a:ahLst/>
              <a:cxnLst/>
              <a:rect l="l" t="t" r="r" b="b"/>
              <a:pathLst>
                <a:path w="5635" h="14976" extrusionOk="0">
                  <a:moveTo>
                    <a:pt x="1" y="1"/>
                  </a:moveTo>
                  <a:lnTo>
                    <a:pt x="1" y="14975"/>
                  </a:lnTo>
                  <a:lnTo>
                    <a:pt x="5635" y="14975"/>
                  </a:lnTo>
                  <a:lnTo>
                    <a:pt x="5635" y="1"/>
                  </a:lnTo>
                  <a:close/>
                </a:path>
              </a:pathLst>
            </a:custGeom>
            <a:gradFill>
              <a:gsLst>
                <a:gs pos="0">
                  <a:srgbClr val="36D5E6"/>
                </a:gs>
                <a:gs pos="100000">
                  <a:srgbClr val="1778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6662950" y="-1795500"/>
              <a:ext cx="564400" cy="242975"/>
            </a:xfrm>
            <a:custGeom>
              <a:avLst/>
              <a:gdLst/>
              <a:ahLst/>
              <a:cxnLst/>
              <a:rect l="l" t="t" r="r" b="b"/>
              <a:pathLst>
                <a:path w="22576" h="9719" extrusionOk="0">
                  <a:moveTo>
                    <a:pt x="3006" y="0"/>
                  </a:moveTo>
                  <a:lnTo>
                    <a:pt x="1513" y="530"/>
                  </a:lnTo>
                  <a:lnTo>
                    <a:pt x="0" y="1040"/>
                  </a:lnTo>
                  <a:lnTo>
                    <a:pt x="813" y="2421"/>
                  </a:lnTo>
                  <a:lnTo>
                    <a:pt x="1626" y="3782"/>
                  </a:lnTo>
                  <a:lnTo>
                    <a:pt x="2175" y="2269"/>
                  </a:lnTo>
                  <a:lnTo>
                    <a:pt x="22273" y="9719"/>
                  </a:lnTo>
                  <a:lnTo>
                    <a:pt x="22576" y="8906"/>
                  </a:lnTo>
                  <a:lnTo>
                    <a:pt x="2477" y="1456"/>
                  </a:lnTo>
                  <a:lnTo>
                    <a:pt x="3006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7038725" y="-1822450"/>
              <a:ext cx="264250" cy="20825"/>
            </a:xfrm>
            <a:custGeom>
              <a:avLst/>
              <a:gdLst/>
              <a:ahLst/>
              <a:cxnLst/>
              <a:rect l="l" t="t" r="r" b="b"/>
              <a:pathLst>
                <a:path w="10570" h="833" extrusionOk="0">
                  <a:moveTo>
                    <a:pt x="341" y="1"/>
                  </a:moveTo>
                  <a:lnTo>
                    <a:pt x="265" y="20"/>
                  </a:lnTo>
                  <a:lnTo>
                    <a:pt x="190" y="76"/>
                  </a:lnTo>
                  <a:lnTo>
                    <a:pt x="133" y="114"/>
                  </a:lnTo>
                  <a:lnTo>
                    <a:pt x="76" y="171"/>
                  </a:lnTo>
                  <a:lnTo>
                    <a:pt x="38" y="247"/>
                  </a:lnTo>
                  <a:lnTo>
                    <a:pt x="19" y="322"/>
                  </a:lnTo>
                  <a:lnTo>
                    <a:pt x="1" y="417"/>
                  </a:lnTo>
                  <a:lnTo>
                    <a:pt x="19" y="492"/>
                  </a:lnTo>
                  <a:lnTo>
                    <a:pt x="38" y="587"/>
                  </a:lnTo>
                  <a:lnTo>
                    <a:pt x="76" y="644"/>
                  </a:lnTo>
                  <a:lnTo>
                    <a:pt x="133" y="719"/>
                  </a:lnTo>
                  <a:lnTo>
                    <a:pt x="190" y="757"/>
                  </a:lnTo>
                  <a:lnTo>
                    <a:pt x="265" y="795"/>
                  </a:lnTo>
                  <a:lnTo>
                    <a:pt x="341" y="833"/>
                  </a:lnTo>
                  <a:lnTo>
                    <a:pt x="10229" y="833"/>
                  </a:lnTo>
                  <a:lnTo>
                    <a:pt x="10324" y="795"/>
                  </a:lnTo>
                  <a:lnTo>
                    <a:pt x="10381" y="757"/>
                  </a:lnTo>
                  <a:lnTo>
                    <a:pt x="10456" y="719"/>
                  </a:lnTo>
                  <a:lnTo>
                    <a:pt x="10494" y="644"/>
                  </a:lnTo>
                  <a:lnTo>
                    <a:pt x="10532" y="587"/>
                  </a:lnTo>
                  <a:lnTo>
                    <a:pt x="10570" y="492"/>
                  </a:lnTo>
                  <a:lnTo>
                    <a:pt x="10570" y="417"/>
                  </a:lnTo>
                  <a:lnTo>
                    <a:pt x="10570" y="322"/>
                  </a:lnTo>
                  <a:lnTo>
                    <a:pt x="10532" y="247"/>
                  </a:lnTo>
                  <a:lnTo>
                    <a:pt x="10494" y="171"/>
                  </a:lnTo>
                  <a:lnTo>
                    <a:pt x="10456" y="114"/>
                  </a:lnTo>
                  <a:lnTo>
                    <a:pt x="10381" y="76"/>
                  </a:lnTo>
                  <a:lnTo>
                    <a:pt x="10324" y="20"/>
                  </a:lnTo>
                  <a:lnTo>
                    <a:pt x="102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7038725" y="-1785100"/>
              <a:ext cx="264250" cy="20825"/>
            </a:xfrm>
            <a:custGeom>
              <a:avLst/>
              <a:gdLst/>
              <a:ahLst/>
              <a:cxnLst/>
              <a:rect l="l" t="t" r="r" b="b"/>
              <a:pathLst>
                <a:path w="10570" h="833" extrusionOk="0">
                  <a:moveTo>
                    <a:pt x="341" y="0"/>
                  </a:moveTo>
                  <a:lnTo>
                    <a:pt x="265" y="19"/>
                  </a:lnTo>
                  <a:lnTo>
                    <a:pt x="190" y="76"/>
                  </a:lnTo>
                  <a:lnTo>
                    <a:pt x="133" y="114"/>
                  </a:lnTo>
                  <a:lnTo>
                    <a:pt x="76" y="190"/>
                  </a:lnTo>
                  <a:lnTo>
                    <a:pt x="38" y="246"/>
                  </a:lnTo>
                  <a:lnTo>
                    <a:pt x="19" y="322"/>
                  </a:lnTo>
                  <a:lnTo>
                    <a:pt x="1" y="416"/>
                  </a:lnTo>
                  <a:lnTo>
                    <a:pt x="19" y="492"/>
                  </a:lnTo>
                  <a:lnTo>
                    <a:pt x="38" y="587"/>
                  </a:lnTo>
                  <a:lnTo>
                    <a:pt x="76" y="643"/>
                  </a:lnTo>
                  <a:lnTo>
                    <a:pt x="133" y="719"/>
                  </a:lnTo>
                  <a:lnTo>
                    <a:pt x="190" y="757"/>
                  </a:lnTo>
                  <a:lnTo>
                    <a:pt x="265" y="795"/>
                  </a:lnTo>
                  <a:lnTo>
                    <a:pt x="341" y="832"/>
                  </a:lnTo>
                  <a:lnTo>
                    <a:pt x="10229" y="832"/>
                  </a:lnTo>
                  <a:lnTo>
                    <a:pt x="10324" y="795"/>
                  </a:lnTo>
                  <a:lnTo>
                    <a:pt x="10381" y="757"/>
                  </a:lnTo>
                  <a:lnTo>
                    <a:pt x="10456" y="719"/>
                  </a:lnTo>
                  <a:lnTo>
                    <a:pt x="10494" y="643"/>
                  </a:lnTo>
                  <a:lnTo>
                    <a:pt x="10532" y="587"/>
                  </a:lnTo>
                  <a:lnTo>
                    <a:pt x="10570" y="492"/>
                  </a:lnTo>
                  <a:lnTo>
                    <a:pt x="10570" y="416"/>
                  </a:lnTo>
                  <a:lnTo>
                    <a:pt x="10570" y="322"/>
                  </a:lnTo>
                  <a:lnTo>
                    <a:pt x="10532" y="246"/>
                  </a:lnTo>
                  <a:lnTo>
                    <a:pt x="10494" y="190"/>
                  </a:lnTo>
                  <a:lnTo>
                    <a:pt x="10456" y="114"/>
                  </a:lnTo>
                  <a:lnTo>
                    <a:pt x="10381" y="76"/>
                  </a:lnTo>
                  <a:lnTo>
                    <a:pt x="10324" y="19"/>
                  </a:lnTo>
                  <a:lnTo>
                    <a:pt x="1022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6"/>
            <p:cNvSpPr/>
            <p:nvPr/>
          </p:nvSpPr>
          <p:spPr>
            <a:xfrm>
              <a:off x="7038725" y="-1747750"/>
              <a:ext cx="264250" cy="20825"/>
            </a:xfrm>
            <a:custGeom>
              <a:avLst/>
              <a:gdLst/>
              <a:ahLst/>
              <a:cxnLst/>
              <a:rect l="l" t="t" r="r" b="b"/>
              <a:pathLst>
                <a:path w="10570" h="833" extrusionOk="0">
                  <a:moveTo>
                    <a:pt x="341" y="0"/>
                  </a:moveTo>
                  <a:lnTo>
                    <a:pt x="265" y="19"/>
                  </a:lnTo>
                  <a:lnTo>
                    <a:pt x="190" y="76"/>
                  </a:lnTo>
                  <a:lnTo>
                    <a:pt x="133" y="114"/>
                  </a:lnTo>
                  <a:lnTo>
                    <a:pt x="76" y="189"/>
                  </a:lnTo>
                  <a:lnTo>
                    <a:pt x="38" y="246"/>
                  </a:lnTo>
                  <a:lnTo>
                    <a:pt x="19" y="322"/>
                  </a:lnTo>
                  <a:lnTo>
                    <a:pt x="1" y="416"/>
                  </a:lnTo>
                  <a:lnTo>
                    <a:pt x="19" y="492"/>
                  </a:lnTo>
                  <a:lnTo>
                    <a:pt x="38" y="586"/>
                  </a:lnTo>
                  <a:lnTo>
                    <a:pt x="76" y="643"/>
                  </a:lnTo>
                  <a:lnTo>
                    <a:pt x="133" y="719"/>
                  </a:lnTo>
                  <a:lnTo>
                    <a:pt x="190" y="756"/>
                  </a:lnTo>
                  <a:lnTo>
                    <a:pt x="265" y="794"/>
                  </a:lnTo>
                  <a:lnTo>
                    <a:pt x="341" y="832"/>
                  </a:lnTo>
                  <a:lnTo>
                    <a:pt x="10229" y="832"/>
                  </a:lnTo>
                  <a:lnTo>
                    <a:pt x="10324" y="794"/>
                  </a:lnTo>
                  <a:lnTo>
                    <a:pt x="10381" y="756"/>
                  </a:lnTo>
                  <a:lnTo>
                    <a:pt x="10456" y="719"/>
                  </a:lnTo>
                  <a:lnTo>
                    <a:pt x="10494" y="643"/>
                  </a:lnTo>
                  <a:lnTo>
                    <a:pt x="10532" y="586"/>
                  </a:lnTo>
                  <a:lnTo>
                    <a:pt x="10570" y="492"/>
                  </a:lnTo>
                  <a:lnTo>
                    <a:pt x="10570" y="416"/>
                  </a:lnTo>
                  <a:lnTo>
                    <a:pt x="10570" y="322"/>
                  </a:lnTo>
                  <a:lnTo>
                    <a:pt x="10532" y="246"/>
                  </a:lnTo>
                  <a:lnTo>
                    <a:pt x="10494" y="189"/>
                  </a:lnTo>
                  <a:lnTo>
                    <a:pt x="10456" y="114"/>
                  </a:lnTo>
                  <a:lnTo>
                    <a:pt x="10381" y="76"/>
                  </a:lnTo>
                  <a:lnTo>
                    <a:pt x="10324" y="19"/>
                  </a:lnTo>
                  <a:lnTo>
                    <a:pt x="1022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6" name="Google Shape;2276;p41"/>
          <p:cNvGrpSpPr/>
          <p:nvPr/>
        </p:nvGrpSpPr>
        <p:grpSpPr>
          <a:xfrm>
            <a:off x="1314532" y="481275"/>
            <a:ext cx="6514936" cy="573648"/>
            <a:chOff x="1119355" y="481275"/>
            <a:chExt cx="6514936" cy="573648"/>
          </a:xfrm>
        </p:grpSpPr>
        <p:sp>
          <p:nvSpPr>
            <p:cNvPr id="2277" name="Google Shape;2277;p41"/>
            <p:cNvSpPr/>
            <p:nvPr/>
          </p:nvSpPr>
          <p:spPr>
            <a:xfrm flipH="1">
              <a:off x="6897980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1"/>
            <p:cNvSpPr/>
            <p:nvPr/>
          </p:nvSpPr>
          <p:spPr>
            <a:xfrm>
              <a:off x="1119355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1"/>
            <p:cNvSpPr/>
            <p:nvPr/>
          </p:nvSpPr>
          <p:spPr>
            <a:xfrm>
              <a:off x="1849800" y="481300"/>
              <a:ext cx="5444400" cy="5736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1" name="Google Shape;2281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Kesimpulan</a:t>
            </a:r>
            <a:endParaRPr dirty="0"/>
          </a:p>
        </p:txBody>
      </p:sp>
      <p:grpSp>
        <p:nvGrpSpPr>
          <p:cNvPr id="2488" name="Google Shape;2488;p41"/>
          <p:cNvGrpSpPr/>
          <p:nvPr/>
        </p:nvGrpSpPr>
        <p:grpSpPr>
          <a:xfrm>
            <a:off x="7545455" y="1565090"/>
            <a:ext cx="611648" cy="365223"/>
            <a:chOff x="4504125" y="1762525"/>
            <a:chExt cx="985575" cy="588500"/>
          </a:xfrm>
        </p:grpSpPr>
        <p:sp>
          <p:nvSpPr>
            <p:cNvPr id="2489" name="Google Shape;2489;p41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1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1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1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3" name="Google Shape;2493;p41"/>
          <p:cNvGrpSpPr/>
          <p:nvPr/>
        </p:nvGrpSpPr>
        <p:grpSpPr>
          <a:xfrm>
            <a:off x="129386" y="4099949"/>
            <a:ext cx="745923" cy="742920"/>
            <a:chOff x="778525" y="3588975"/>
            <a:chExt cx="1073425" cy="1068950"/>
          </a:xfrm>
        </p:grpSpPr>
        <p:sp>
          <p:nvSpPr>
            <p:cNvPr id="2494" name="Google Shape;2494;p41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5" name="Google Shape;2495;p41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2496" name="Google Shape;2496;p41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1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1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1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1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1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1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1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1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1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1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1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8" name="Google Shape;2508;p41"/>
          <p:cNvGrpSpPr/>
          <p:nvPr/>
        </p:nvGrpSpPr>
        <p:grpSpPr>
          <a:xfrm flipH="1">
            <a:off x="7829467" y="3913944"/>
            <a:ext cx="611638" cy="609195"/>
            <a:chOff x="778525" y="3588975"/>
            <a:chExt cx="1073425" cy="1068950"/>
          </a:xfrm>
        </p:grpSpPr>
        <p:sp>
          <p:nvSpPr>
            <p:cNvPr id="2509" name="Google Shape;2509;p41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0" name="Google Shape;2510;p41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2511" name="Google Shape;2511;p41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41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41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41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41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41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41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41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41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41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41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41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3" name="Google Shape;2523;p41"/>
          <p:cNvGrpSpPr/>
          <p:nvPr/>
        </p:nvGrpSpPr>
        <p:grpSpPr>
          <a:xfrm flipH="1">
            <a:off x="3487179" y="4099956"/>
            <a:ext cx="560435" cy="558099"/>
            <a:chOff x="778525" y="3588975"/>
            <a:chExt cx="1073425" cy="1068950"/>
          </a:xfrm>
        </p:grpSpPr>
        <p:sp>
          <p:nvSpPr>
            <p:cNvPr id="2524" name="Google Shape;2524;p41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5" name="Google Shape;2525;p41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2526" name="Google Shape;2526;p41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41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41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41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41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41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41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41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41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41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41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41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8" name="Google Shape;2538;p41"/>
          <p:cNvGrpSpPr/>
          <p:nvPr/>
        </p:nvGrpSpPr>
        <p:grpSpPr>
          <a:xfrm>
            <a:off x="1582135" y="4184874"/>
            <a:ext cx="930353" cy="829089"/>
            <a:chOff x="2236010" y="3967511"/>
            <a:chExt cx="930353" cy="829089"/>
          </a:xfrm>
        </p:grpSpPr>
        <p:sp>
          <p:nvSpPr>
            <p:cNvPr id="2539" name="Google Shape;2539;p41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0" name="Google Shape;2540;p41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2541" name="Google Shape;2541;p41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41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41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41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41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41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41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8" name="Google Shape;2548;p41"/>
          <p:cNvGrpSpPr/>
          <p:nvPr/>
        </p:nvGrpSpPr>
        <p:grpSpPr>
          <a:xfrm>
            <a:off x="7829467" y="755202"/>
            <a:ext cx="611648" cy="365223"/>
            <a:chOff x="4504125" y="1762525"/>
            <a:chExt cx="985575" cy="588500"/>
          </a:xfrm>
        </p:grpSpPr>
        <p:sp>
          <p:nvSpPr>
            <p:cNvPr id="2549" name="Google Shape;2549;p41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1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1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1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1BE75-57F1-B68D-9BD6-6C008F9B1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03333" y="1428074"/>
            <a:ext cx="67973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Pemimpin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manajer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berbeda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namun</a:t>
            </a:r>
            <a:r>
              <a:rPr lang="id-ID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melengkapi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Keduanya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kesuksesan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organisasi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Pengembangan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keterampilan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kepemimpinan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manajemen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kunci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mencapai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keseimbangan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efektif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39"/>
          <p:cNvSpPr txBox="1">
            <a:spLocks noGrp="1"/>
          </p:cNvSpPr>
          <p:nvPr>
            <p:ph type="title"/>
          </p:nvPr>
        </p:nvSpPr>
        <p:spPr>
          <a:xfrm>
            <a:off x="3765012" y="1096382"/>
            <a:ext cx="4498800" cy="1920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Terima Kasih</a:t>
            </a:r>
            <a:r>
              <a:rPr lang="en" dirty="0"/>
              <a:t>!</a:t>
            </a:r>
            <a:endParaRPr dirty="0"/>
          </a:p>
        </p:txBody>
      </p:sp>
      <p:sp>
        <p:nvSpPr>
          <p:cNvPr id="1924" name="Google Shape;1924;p39"/>
          <p:cNvSpPr txBox="1">
            <a:spLocks noGrp="1"/>
          </p:cNvSpPr>
          <p:nvPr>
            <p:ph type="subTitle" idx="1"/>
          </p:nvPr>
        </p:nvSpPr>
        <p:spPr>
          <a:xfrm>
            <a:off x="3720000" y="2799760"/>
            <a:ext cx="429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925" name="Google Shape;1925;p39"/>
          <p:cNvGrpSpPr/>
          <p:nvPr/>
        </p:nvGrpSpPr>
        <p:grpSpPr>
          <a:xfrm>
            <a:off x="366350" y="883450"/>
            <a:ext cx="3396000" cy="3479642"/>
            <a:chOff x="366350" y="883450"/>
            <a:chExt cx="3396000" cy="3479642"/>
          </a:xfrm>
        </p:grpSpPr>
        <p:sp>
          <p:nvSpPr>
            <p:cNvPr id="1926" name="Google Shape;1926;p39"/>
            <p:cNvSpPr/>
            <p:nvPr/>
          </p:nvSpPr>
          <p:spPr>
            <a:xfrm>
              <a:off x="366350" y="4128792"/>
              <a:ext cx="3396000" cy="2343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7" name="Google Shape;1927;p39"/>
            <p:cNvGrpSpPr/>
            <p:nvPr/>
          </p:nvGrpSpPr>
          <p:grpSpPr>
            <a:xfrm>
              <a:off x="714267" y="883450"/>
              <a:ext cx="2856249" cy="3376599"/>
              <a:chOff x="714267" y="883450"/>
              <a:chExt cx="2856249" cy="3376599"/>
            </a:xfrm>
          </p:grpSpPr>
          <p:sp>
            <p:nvSpPr>
              <p:cNvPr id="1928" name="Google Shape;1928;p39"/>
              <p:cNvSpPr/>
              <p:nvPr/>
            </p:nvSpPr>
            <p:spPr>
              <a:xfrm>
                <a:off x="2909751" y="1535059"/>
                <a:ext cx="513658" cy="502102"/>
              </a:xfrm>
              <a:custGeom>
                <a:avLst/>
                <a:gdLst/>
                <a:ahLst/>
                <a:cxnLst/>
                <a:rect l="l" t="t" r="r" b="b"/>
                <a:pathLst>
                  <a:path w="15424" h="15077" extrusionOk="0">
                    <a:moveTo>
                      <a:pt x="2063" y="0"/>
                    </a:moveTo>
                    <a:lnTo>
                      <a:pt x="1" y="9162"/>
                    </a:lnTo>
                    <a:lnTo>
                      <a:pt x="147" y="9418"/>
                    </a:lnTo>
                    <a:lnTo>
                      <a:pt x="548" y="10093"/>
                    </a:lnTo>
                    <a:lnTo>
                      <a:pt x="840" y="10531"/>
                    </a:lnTo>
                    <a:lnTo>
                      <a:pt x="1187" y="11024"/>
                    </a:lnTo>
                    <a:lnTo>
                      <a:pt x="1552" y="11572"/>
                    </a:lnTo>
                    <a:lnTo>
                      <a:pt x="1972" y="12119"/>
                    </a:lnTo>
                    <a:lnTo>
                      <a:pt x="2410" y="12667"/>
                    </a:lnTo>
                    <a:lnTo>
                      <a:pt x="2866" y="13196"/>
                    </a:lnTo>
                    <a:lnTo>
                      <a:pt x="3359" y="13689"/>
                    </a:lnTo>
                    <a:lnTo>
                      <a:pt x="3596" y="13926"/>
                    </a:lnTo>
                    <a:lnTo>
                      <a:pt x="3834" y="14145"/>
                    </a:lnTo>
                    <a:lnTo>
                      <a:pt x="4089" y="14346"/>
                    </a:lnTo>
                    <a:lnTo>
                      <a:pt x="4326" y="14529"/>
                    </a:lnTo>
                    <a:lnTo>
                      <a:pt x="4582" y="14675"/>
                    </a:lnTo>
                    <a:lnTo>
                      <a:pt x="4819" y="14821"/>
                    </a:lnTo>
                    <a:lnTo>
                      <a:pt x="5075" y="14930"/>
                    </a:lnTo>
                    <a:lnTo>
                      <a:pt x="5312" y="15003"/>
                    </a:lnTo>
                    <a:lnTo>
                      <a:pt x="5549" y="15058"/>
                    </a:lnTo>
                    <a:lnTo>
                      <a:pt x="5768" y="15076"/>
                    </a:lnTo>
                    <a:lnTo>
                      <a:pt x="6097" y="15058"/>
                    </a:lnTo>
                    <a:lnTo>
                      <a:pt x="6425" y="15003"/>
                    </a:lnTo>
                    <a:lnTo>
                      <a:pt x="6790" y="14912"/>
                    </a:lnTo>
                    <a:lnTo>
                      <a:pt x="7156" y="14802"/>
                    </a:lnTo>
                    <a:lnTo>
                      <a:pt x="7539" y="14656"/>
                    </a:lnTo>
                    <a:lnTo>
                      <a:pt x="7922" y="14474"/>
                    </a:lnTo>
                    <a:lnTo>
                      <a:pt x="8324" y="14291"/>
                    </a:lnTo>
                    <a:lnTo>
                      <a:pt x="8725" y="14072"/>
                    </a:lnTo>
                    <a:lnTo>
                      <a:pt x="9127" y="13817"/>
                    </a:lnTo>
                    <a:lnTo>
                      <a:pt x="9547" y="13561"/>
                    </a:lnTo>
                    <a:lnTo>
                      <a:pt x="9948" y="13287"/>
                    </a:lnTo>
                    <a:lnTo>
                      <a:pt x="10350" y="12995"/>
                    </a:lnTo>
                    <a:lnTo>
                      <a:pt x="11171" y="12375"/>
                    </a:lnTo>
                    <a:lnTo>
                      <a:pt x="11956" y="11736"/>
                    </a:lnTo>
                    <a:lnTo>
                      <a:pt x="12686" y="11079"/>
                    </a:lnTo>
                    <a:lnTo>
                      <a:pt x="13361" y="10422"/>
                    </a:lnTo>
                    <a:lnTo>
                      <a:pt x="13982" y="9801"/>
                    </a:lnTo>
                    <a:lnTo>
                      <a:pt x="14493" y="9199"/>
                    </a:lnTo>
                    <a:lnTo>
                      <a:pt x="14730" y="8925"/>
                    </a:lnTo>
                    <a:lnTo>
                      <a:pt x="14913" y="8670"/>
                    </a:lnTo>
                    <a:lnTo>
                      <a:pt x="15095" y="8432"/>
                    </a:lnTo>
                    <a:lnTo>
                      <a:pt x="15223" y="8213"/>
                    </a:lnTo>
                    <a:lnTo>
                      <a:pt x="15332" y="8013"/>
                    </a:lnTo>
                    <a:lnTo>
                      <a:pt x="15387" y="7830"/>
                    </a:lnTo>
                    <a:lnTo>
                      <a:pt x="15424" y="7684"/>
                    </a:lnTo>
                    <a:lnTo>
                      <a:pt x="15424" y="7575"/>
                    </a:lnTo>
                    <a:lnTo>
                      <a:pt x="15351" y="7374"/>
                    </a:lnTo>
                    <a:lnTo>
                      <a:pt x="15278" y="7191"/>
                    </a:lnTo>
                    <a:lnTo>
                      <a:pt x="15186" y="7009"/>
                    </a:lnTo>
                    <a:lnTo>
                      <a:pt x="15095" y="6826"/>
                    </a:lnTo>
                    <a:lnTo>
                      <a:pt x="14876" y="6516"/>
                    </a:lnTo>
                    <a:lnTo>
                      <a:pt x="14639" y="6242"/>
                    </a:lnTo>
                    <a:lnTo>
                      <a:pt x="14438" y="6023"/>
                    </a:lnTo>
                    <a:lnTo>
                      <a:pt x="14256" y="5859"/>
                    </a:lnTo>
                    <a:lnTo>
                      <a:pt x="14091" y="5731"/>
                    </a:lnTo>
                    <a:lnTo>
                      <a:pt x="14073" y="5713"/>
                    </a:lnTo>
                    <a:lnTo>
                      <a:pt x="14036" y="5676"/>
                    </a:lnTo>
                    <a:lnTo>
                      <a:pt x="13945" y="5658"/>
                    </a:lnTo>
                    <a:lnTo>
                      <a:pt x="13890" y="5676"/>
                    </a:lnTo>
                    <a:lnTo>
                      <a:pt x="13799" y="5676"/>
                    </a:lnTo>
                    <a:lnTo>
                      <a:pt x="13562" y="5768"/>
                    </a:lnTo>
                    <a:lnTo>
                      <a:pt x="13197" y="5932"/>
                    </a:lnTo>
                    <a:lnTo>
                      <a:pt x="12704" y="6224"/>
                    </a:lnTo>
                    <a:lnTo>
                      <a:pt x="12084" y="6644"/>
                    </a:lnTo>
                    <a:lnTo>
                      <a:pt x="11700" y="6899"/>
                    </a:lnTo>
                    <a:lnTo>
                      <a:pt x="11299" y="7137"/>
                    </a:lnTo>
                    <a:lnTo>
                      <a:pt x="10879" y="7374"/>
                    </a:lnTo>
                    <a:lnTo>
                      <a:pt x="10441" y="7611"/>
                    </a:lnTo>
                    <a:lnTo>
                      <a:pt x="9565" y="8067"/>
                    </a:lnTo>
                    <a:lnTo>
                      <a:pt x="8725" y="8451"/>
                    </a:lnTo>
                    <a:lnTo>
                      <a:pt x="7977" y="8779"/>
                    </a:lnTo>
                    <a:lnTo>
                      <a:pt x="7356" y="9035"/>
                    </a:lnTo>
                    <a:lnTo>
                      <a:pt x="6809" y="9254"/>
                    </a:lnTo>
                    <a:lnTo>
                      <a:pt x="6517" y="8852"/>
                    </a:lnTo>
                    <a:lnTo>
                      <a:pt x="6188" y="8323"/>
                    </a:lnTo>
                    <a:lnTo>
                      <a:pt x="5841" y="7721"/>
                    </a:lnTo>
                    <a:lnTo>
                      <a:pt x="5458" y="7027"/>
                    </a:lnTo>
                    <a:lnTo>
                      <a:pt x="5075" y="6297"/>
                    </a:lnTo>
                    <a:lnTo>
                      <a:pt x="4673" y="5512"/>
                    </a:lnTo>
                    <a:lnTo>
                      <a:pt x="3907" y="3942"/>
                    </a:lnTo>
                    <a:lnTo>
                      <a:pt x="3195" y="2446"/>
                    </a:lnTo>
                    <a:lnTo>
                      <a:pt x="2611" y="1186"/>
                    </a:lnTo>
                    <a:lnTo>
                      <a:pt x="20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A2D5FF"/>
                  </a:gs>
                  <a:gs pos="100000">
                    <a:srgbClr val="269AF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9"/>
              <p:cNvSpPr/>
              <p:nvPr/>
            </p:nvSpPr>
            <p:spPr>
              <a:xfrm>
                <a:off x="3355313" y="1832289"/>
                <a:ext cx="16451" cy="16451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94" extrusionOk="0">
                    <a:moveTo>
                      <a:pt x="256" y="0"/>
                    </a:moveTo>
                    <a:lnTo>
                      <a:pt x="165" y="18"/>
                    </a:lnTo>
                    <a:lnTo>
                      <a:pt x="73" y="73"/>
                    </a:lnTo>
                    <a:lnTo>
                      <a:pt x="19" y="146"/>
                    </a:lnTo>
                    <a:lnTo>
                      <a:pt x="0" y="237"/>
                    </a:lnTo>
                    <a:lnTo>
                      <a:pt x="19" y="329"/>
                    </a:lnTo>
                    <a:lnTo>
                      <a:pt x="73" y="420"/>
                    </a:lnTo>
                    <a:lnTo>
                      <a:pt x="165" y="475"/>
                    </a:lnTo>
                    <a:lnTo>
                      <a:pt x="256" y="493"/>
                    </a:lnTo>
                    <a:lnTo>
                      <a:pt x="347" y="475"/>
                    </a:lnTo>
                    <a:lnTo>
                      <a:pt x="420" y="420"/>
                    </a:lnTo>
                    <a:lnTo>
                      <a:pt x="475" y="347"/>
                    </a:lnTo>
                    <a:lnTo>
                      <a:pt x="493" y="237"/>
                    </a:lnTo>
                    <a:lnTo>
                      <a:pt x="475" y="146"/>
                    </a:lnTo>
                    <a:lnTo>
                      <a:pt x="420" y="73"/>
                    </a:lnTo>
                    <a:lnTo>
                      <a:pt x="347" y="18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9"/>
              <p:cNvSpPr/>
              <p:nvPr/>
            </p:nvSpPr>
            <p:spPr>
              <a:xfrm>
                <a:off x="3296334" y="1763584"/>
                <a:ext cx="65073" cy="112496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3378" extrusionOk="0">
                    <a:moveTo>
                      <a:pt x="92" y="1"/>
                    </a:moveTo>
                    <a:lnTo>
                      <a:pt x="74" y="19"/>
                    </a:lnTo>
                    <a:lnTo>
                      <a:pt x="37" y="56"/>
                    </a:lnTo>
                    <a:lnTo>
                      <a:pt x="37" y="92"/>
                    </a:lnTo>
                    <a:lnTo>
                      <a:pt x="1" y="348"/>
                    </a:lnTo>
                    <a:lnTo>
                      <a:pt x="1" y="603"/>
                    </a:lnTo>
                    <a:lnTo>
                      <a:pt x="19" y="859"/>
                    </a:lnTo>
                    <a:lnTo>
                      <a:pt x="56" y="1096"/>
                    </a:lnTo>
                    <a:lnTo>
                      <a:pt x="110" y="1351"/>
                    </a:lnTo>
                    <a:lnTo>
                      <a:pt x="184" y="1589"/>
                    </a:lnTo>
                    <a:lnTo>
                      <a:pt x="275" y="1826"/>
                    </a:lnTo>
                    <a:lnTo>
                      <a:pt x="384" y="2045"/>
                    </a:lnTo>
                    <a:lnTo>
                      <a:pt x="512" y="2264"/>
                    </a:lnTo>
                    <a:lnTo>
                      <a:pt x="658" y="2465"/>
                    </a:lnTo>
                    <a:lnTo>
                      <a:pt x="822" y="2647"/>
                    </a:lnTo>
                    <a:lnTo>
                      <a:pt x="1005" y="2830"/>
                    </a:lnTo>
                    <a:lnTo>
                      <a:pt x="1187" y="2994"/>
                    </a:lnTo>
                    <a:lnTo>
                      <a:pt x="1388" y="3140"/>
                    </a:lnTo>
                    <a:lnTo>
                      <a:pt x="1607" y="3268"/>
                    </a:lnTo>
                    <a:lnTo>
                      <a:pt x="1844" y="3377"/>
                    </a:lnTo>
                    <a:lnTo>
                      <a:pt x="1881" y="3377"/>
                    </a:lnTo>
                    <a:lnTo>
                      <a:pt x="1917" y="3359"/>
                    </a:lnTo>
                    <a:lnTo>
                      <a:pt x="1936" y="3341"/>
                    </a:lnTo>
                    <a:lnTo>
                      <a:pt x="1954" y="3304"/>
                    </a:lnTo>
                    <a:lnTo>
                      <a:pt x="1954" y="3286"/>
                    </a:lnTo>
                    <a:lnTo>
                      <a:pt x="1954" y="3250"/>
                    </a:lnTo>
                    <a:lnTo>
                      <a:pt x="1936" y="3213"/>
                    </a:lnTo>
                    <a:lnTo>
                      <a:pt x="1899" y="3195"/>
                    </a:lnTo>
                    <a:lnTo>
                      <a:pt x="1680" y="3085"/>
                    </a:lnTo>
                    <a:lnTo>
                      <a:pt x="1479" y="2958"/>
                    </a:lnTo>
                    <a:lnTo>
                      <a:pt x="1279" y="2830"/>
                    </a:lnTo>
                    <a:lnTo>
                      <a:pt x="1096" y="2666"/>
                    </a:lnTo>
                    <a:lnTo>
                      <a:pt x="932" y="2501"/>
                    </a:lnTo>
                    <a:lnTo>
                      <a:pt x="786" y="2319"/>
                    </a:lnTo>
                    <a:lnTo>
                      <a:pt x="658" y="2136"/>
                    </a:lnTo>
                    <a:lnTo>
                      <a:pt x="549" y="1935"/>
                    </a:lnTo>
                    <a:lnTo>
                      <a:pt x="439" y="1716"/>
                    </a:lnTo>
                    <a:lnTo>
                      <a:pt x="366" y="1497"/>
                    </a:lnTo>
                    <a:lnTo>
                      <a:pt x="293" y="1278"/>
                    </a:lnTo>
                    <a:lnTo>
                      <a:pt x="238" y="1041"/>
                    </a:lnTo>
                    <a:lnTo>
                      <a:pt x="202" y="804"/>
                    </a:lnTo>
                    <a:lnTo>
                      <a:pt x="202" y="567"/>
                    </a:lnTo>
                    <a:lnTo>
                      <a:pt x="202" y="329"/>
                    </a:lnTo>
                    <a:lnTo>
                      <a:pt x="220" y="92"/>
                    </a:lnTo>
                    <a:lnTo>
                      <a:pt x="220" y="56"/>
                    </a:lnTo>
                    <a:lnTo>
                      <a:pt x="202" y="19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9"/>
              <p:cNvSpPr/>
              <p:nvPr/>
            </p:nvSpPr>
            <p:spPr>
              <a:xfrm>
                <a:off x="3313984" y="1792158"/>
                <a:ext cx="57780" cy="49254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479" extrusionOk="0">
                    <a:moveTo>
                      <a:pt x="1643" y="1"/>
                    </a:moveTo>
                    <a:lnTo>
                      <a:pt x="1606" y="19"/>
                    </a:lnTo>
                    <a:lnTo>
                      <a:pt x="1168" y="293"/>
                    </a:lnTo>
                    <a:lnTo>
                      <a:pt x="767" y="621"/>
                    </a:lnTo>
                    <a:lnTo>
                      <a:pt x="384" y="950"/>
                    </a:lnTo>
                    <a:lnTo>
                      <a:pt x="37" y="1315"/>
                    </a:lnTo>
                    <a:lnTo>
                      <a:pt x="0" y="1351"/>
                    </a:lnTo>
                    <a:lnTo>
                      <a:pt x="0" y="1388"/>
                    </a:lnTo>
                    <a:lnTo>
                      <a:pt x="19" y="1424"/>
                    </a:lnTo>
                    <a:lnTo>
                      <a:pt x="37" y="1461"/>
                    </a:lnTo>
                    <a:lnTo>
                      <a:pt x="73" y="1479"/>
                    </a:lnTo>
                    <a:lnTo>
                      <a:pt x="128" y="1479"/>
                    </a:lnTo>
                    <a:lnTo>
                      <a:pt x="165" y="1461"/>
                    </a:lnTo>
                    <a:lnTo>
                      <a:pt x="511" y="1096"/>
                    </a:lnTo>
                    <a:lnTo>
                      <a:pt x="895" y="767"/>
                    </a:lnTo>
                    <a:lnTo>
                      <a:pt x="1278" y="457"/>
                    </a:lnTo>
                    <a:lnTo>
                      <a:pt x="1698" y="183"/>
                    </a:lnTo>
                    <a:lnTo>
                      <a:pt x="1716" y="147"/>
                    </a:lnTo>
                    <a:lnTo>
                      <a:pt x="1734" y="110"/>
                    </a:lnTo>
                    <a:lnTo>
                      <a:pt x="1734" y="74"/>
                    </a:lnTo>
                    <a:lnTo>
                      <a:pt x="1716" y="37"/>
                    </a:lnTo>
                    <a:lnTo>
                      <a:pt x="1698" y="19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9"/>
              <p:cNvSpPr/>
              <p:nvPr/>
            </p:nvSpPr>
            <p:spPr>
              <a:xfrm>
                <a:off x="3094550" y="1840781"/>
                <a:ext cx="43193" cy="45624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370" extrusionOk="0">
                    <a:moveTo>
                      <a:pt x="1187" y="1"/>
                    </a:moveTo>
                    <a:lnTo>
                      <a:pt x="1150" y="19"/>
                    </a:lnTo>
                    <a:lnTo>
                      <a:pt x="822" y="275"/>
                    </a:lnTo>
                    <a:lnTo>
                      <a:pt x="530" y="567"/>
                    </a:lnTo>
                    <a:lnTo>
                      <a:pt x="256" y="895"/>
                    </a:lnTo>
                    <a:lnTo>
                      <a:pt x="0" y="1224"/>
                    </a:lnTo>
                    <a:lnTo>
                      <a:pt x="0" y="1278"/>
                    </a:lnTo>
                    <a:lnTo>
                      <a:pt x="0" y="1297"/>
                    </a:lnTo>
                    <a:lnTo>
                      <a:pt x="19" y="1333"/>
                    </a:lnTo>
                    <a:lnTo>
                      <a:pt x="37" y="1351"/>
                    </a:lnTo>
                    <a:lnTo>
                      <a:pt x="73" y="1370"/>
                    </a:lnTo>
                    <a:lnTo>
                      <a:pt x="110" y="1370"/>
                    </a:lnTo>
                    <a:lnTo>
                      <a:pt x="146" y="1351"/>
                    </a:lnTo>
                    <a:lnTo>
                      <a:pt x="165" y="1333"/>
                    </a:lnTo>
                    <a:lnTo>
                      <a:pt x="402" y="1005"/>
                    </a:lnTo>
                    <a:lnTo>
                      <a:pt x="657" y="713"/>
                    </a:lnTo>
                    <a:lnTo>
                      <a:pt x="949" y="439"/>
                    </a:lnTo>
                    <a:lnTo>
                      <a:pt x="1260" y="183"/>
                    </a:lnTo>
                    <a:lnTo>
                      <a:pt x="1278" y="147"/>
                    </a:lnTo>
                    <a:lnTo>
                      <a:pt x="1296" y="110"/>
                    </a:lnTo>
                    <a:lnTo>
                      <a:pt x="1296" y="74"/>
                    </a:lnTo>
                    <a:lnTo>
                      <a:pt x="1278" y="55"/>
                    </a:lnTo>
                    <a:lnTo>
                      <a:pt x="1260" y="19"/>
                    </a:lnTo>
                    <a:lnTo>
                      <a:pt x="12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9"/>
              <p:cNvSpPr/>
              <p:nvPr/>
            </p:nvSpPr>
            <p:spPr>
              <a:xfrm>
                <a:off x="3095749" y="1847475"/>
                <a:ext cx="31637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220" extrusionOk="0">
                    <a:moveTo>
                      <a:pt x="475" y="1"/>
                    </a:moveTo>
                    <a:lnTo>
                      <a:pt x="92" y="19"/>
                    </a:lnTo>
                    <a:lnTo>
                      <a:pt x="56" y="37"/>
                    </a:lnTo>
                    <a:lnTo>
                      <a:pt x="37" y="55"/>
                    </a:lnTo>
                    <a:lnTo>
                      <a:pt x="19" y="92"/>
                    </a:lnTo>
                    <a:lnTo>
                      <a:pt x="1" y="128"/>
                    </a:lnTo>
                    <a:lnTo>
                      <a:pt x="19" y="165"/>
                    </a:lnTo>
                    <a:lnTo>
                      <a:pt x="37" y="183"/>
                    </a:lnTo>
                    <a:lnTo>
                      <a:pt x="56" y="201"/>
                    </a:lnTo>
                    <a:lnTo>
                      <a:pt x="92" y="220"/>
                    </a:lnTo>
                    <a:lnTo>
                      <a:pt x="475" y="201"/>
                    </a:lnTo>
                    <a:lnTo>
                      <a:pt x="859" y="220"/>
                    </a:lnTo>
                    <a:lnTo>
                      <a:pt x="895" y="220"/>
                    </a:lnTo>
                    <a:lnTo>
                      <a:pt x="932" y="201"/>
                    </a:lnTo>
                    <a:lnTo>
                      <a:pt x="950" y="183"/>
                    </a:lnTo>
                    <a:lnTo>
                      <a:pt x="950" y="147"/>
                    </a:lnTo>
                    <a:lnTo>
                      <a:pt x="950" y="110"/>
                    </a:lnTo>
                    <a:lnTo>
                      <a:pt x="932" y="74"/>
                    </a:lnTo>
                    <a:lnTo>
                      <a:pt x="895" y="37"/>
                    </a:lnTo>
                    <a:lnTo>
                      <a:pt x="859" y="37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9"/>
              <p:cNvSpPr/>
              <p:nvPr/>
            </p:nvSpPr>
            <p:spPr>
              <a:xfrm>
                <a:off x="3070838" y="1988480"/>
                <a:ext cx="117358" cy="39563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1188" extrusionOk="0">
                    <a:moveTo>
                      <a:pt x="1880" y="1"/>
                    </a:moveTo>
                    <a:lnTo>
                      <a:pt x="1643" y="19"/>
                    </a:lnTo>
                    <a:lnTo>
                      <a:pt x="1424" y="74"/>
                    </a:lnTo>
                    <a:lnTo>
                      <a:pt x="1187" y="147"/>
                    </a:lnTo>
                    <a:lnTo>
                      <a:pt x="968" y="238"/>
                    </a:lnTo>
                    <a:lnTo>
                      <a:pt x="749" y="348"/>
                    </a:lnTo>
                    <a:lnTo>
                      <a:pt x="548" y="494"/>
                    </a:lnTo>
                    <a:lnTo>
                      <a:pt x="366" y="658"/>
                    </a:lnTo>
                    <a:lnTo>
                      <a:pt x="183" y="841"/>
                    </a:lnTo>
                    <a:lnTo>
                      <a:pt x="19" y="1041"/>
                    </a:lnTo>
                    <a:lnTo>
                      <a:pt x="1" y="1078"/>
                    </a:lnTo>
                    <a:lnTo>
                      <a:pt x="19" y="1114"/>
                    </a:lnTo>
                    <a:lnTo>
                      <a:pt x="37" y="1151"/>
                    </a:lnTo>
                    <a:lnTo>
                      <a:pt x="55" y="1169"/>
                    </a:lnTo>
                    <a:lnTo>
                      <a:pt x="92" y="1169"/>
                    </a:lnTo>
                    <a:lnTo>
                      <a:pt x="128" y="1187"/>
                    </a:lnTo>
                    <a:lnTo>
                      <a:pt x="165" y="1169"/>
                    </a:lnTo>
                    <a:lnTo>
                      <a:pt x="183" y="1133"/>
                    </a:lnTo>
                    <a:lnTo>
                      <a:pt x="329" y="950"/>
                    </a:lnTo>
                    <a:lnTo>
                      <a:pt x="493" y="786"/>
                    </a:lnTo>
                    <a:lnTo>
                      <a:pt x="658" y="640"/>
                    </a:lnTo>
                    <a:lnTo>
                      <a:pt x="858" y="512"/>
                    </a:lnTo>
                    <a:lnTo>
                      <a:pt x="1041" y="402"/>
                    </a:lnTo>
                    <a:lnTo>
                      <a:pt x="1242" y="311"/>
                    </a:lnTo>
                    <a:lnTo>
                      <a:pt x="1461" y="256"/>
                    </a:lnTo>
                    <a:lnTo>
                      <a:pt x="1680" y="220"/>
                    </a:lnTo>
                    <a:lnTo>
                      <a:pt x="1899" y="202"/>
                    </a:lnTo>
                    <a:lnTo>
                      <a:pt x="2118" y="202"/>
                    </a:lnTo>
                    <a:lnTo>
                      <a:pt x="2337" y="220"/>
                    </a:lnTo>
                    <a:lnTo>
                      <a:pt x="2556" y="275"/>
                    </a:lnTo>
                    <a:lnTo>
                      <a:pt x="2757" y="329"/>
                    </a:lnTo>
                    <a:lnTo>
                      <a:pt x="2976" y="439"/>
                    </a:lnTo>
                    <a:lnTo>
                      <a:pt x="3176" y="549"/>
                    </a:lnTo>
                    <a:lnTo>
                      <a:pt x="3359" y="695"/>
                    </a:lnTo>
                    <a:lnTo>
                      <a:pt x="3395" y="713"/>
                    </a:lnTo>
                    <a:lnTo>
                      <a:pt x="3432" y="713"/>
                    </a:lnTo>
                    <a:lnTo>
                      <a:pt x="3468" y="695"/>
                    </a:lnTo>
                    <a:lnTo>
                      <a:pt x="3505" y="676"/>
                    </a:lnTo>
                    <a:lnTo>
                      <a:pt x="3523" y="658"/>
                    </a:lnTo>
                    <a:lnTo>
                      <a:pt x="3523" y="622"/>
                    </a:lnTo>
                    <a:lnTo>
                      <a:pt x="3523" y="585"/>
                    </a:lnTo>
                    <a:lnTo>
                      <a:pt x="3487" y="549"/>
                    </a:lnTo>
                    <a:lnTo>
                      <a:pt x="3286" y="402"/>
                    </a:lnTo>
                    <a:lnTo>
                      <a:pt x="3067" y="275"/>
                    </a:lnTo>
                    <a:lnTo>
                      <a:pt x="2830" y="165"/>
                    </a:lnTo>
                    <a:lnTo>
                      <a:pt x="2611" y="92"/>
                    </a:lnTo>
                    <a:lnTo>
                      <a:pt x="2373" y="37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9"/>
              <p:cNvSpPr/>
              <p:nvPr/>
            </p:nvSpPr>
            <p:spPr>
              <a:xfrm>
                <a:off x="3345589" y="1677263"/>
                <a:ext cx="133743" cy="139837"/>
              </a:xfrm>
              <a:custGeom>
                <a:avLst/>
                <a:gdLst/>
                <a:ahLst/>
                <a:cxnLst/>
                <a:rect l="l" t="t" r="r" b="b"/>
                <a:pathLst>
                  <a:path w="4016" h="4199" extrusionOk="0">
                    <a:moveTo>
                      <a:pt x="3140" y="1"/>
                    </a:moveTo>
                    <a:lnTo>
                      <a:pt x="2957" y="19"/>
                    </a:lnTo>
                    <a:lnTo>
                      <a:pt x="2738" y="56"/>
                    </a:lnTo>
                    <a:lnTo>
                      <a:pt x="2519" y="110"/>
                    </a:lnTo>
                    <a:lnTo>
                      <a:pt x="2264" y="183"/>
                    </a:lnTo>
                    <a:lnTo>
                      <a:pt x="2008" y="275"/>
                    </a:lnTo>
                    <a:lnTo>
                      <a:pt x="1734" y="403"/>
                    </a:lnTo>
                    <a:lnTo>
                      <a:pt x="1461" y="549"/>
                    </a:lnTo>
                    <a:lnTo>
                      <a:pt x="1187" y="713"/>
                    </a:lnTo>
                    <a:lnTo>
                      <a:pt x="931" y="895"/>
                    </a:lnTo>
                    <a:lnTo>
                      <a:pt x="657" y="1114"/>
                    </a:lnTo>
                    <a:lnTo>
                      <a:pt x="420" y="1352"/>
                    </a:lnTo>
                    <a:lnTo>
                      <a:pt x="183" y="1607"/>
                    </a:lnTo>
                    <a:lnTo>
                      <a:pt x="110" y="1698"/>
                    </a:lnTo>
                    <a:lnTo>
                      <a:pt x="73" y="1808"/>
                    </a:lnTo>
                    <a:lnTo>
                      <a:pt x="37" y="1936"/>
                    </a:lnTo>
                    <a:lnTo>
                      <a:pt x="0" y="2063"/>
                    </a:lnTo>
                    <a:lnTo>
                      <a:pt x="0" y="2173"/>
                    </a:lnTo>
                    <a:lnTo>
                      <a:pt x="0" y="2319"/>
                    </a:lnTo>
                    <a:lnTo>
                      <a:pt x="37" y="2556"/>
                    </a:lnTo>
                    <a:lnTo>
                      <a:pt x="73" y="2794"/>
                    </a:lnTo>
                    <a:lnTo>
                      <a:pt x="128" y="2976"/>
                    </a:lnTo>
                    <a:lnTo>
                      <a:pt x="183" y="3140"/>
                    </a:lnTo>
                    <a:lnTo>
                      <a:pt x="749" y="3889"/>
                    </a:lnTo>
                    <a:lnTo>
                      <a:pt x="2957" y="4199"/>
                    </a:lnTo>
                    <a:lnTo>
                      <a:pt x="4016" y="2794"/>
                    </a:lnTo>
                    <a:lnTo>
                      <a:pt x="3523" y="183"/>
                    </a:lnTo>
                    <a:lnTo>
                      <a:pt x="3505" y="147"/>
                    </a:lnTo>
                    <a:lnTo>
                      <a:pt x="3486" y="110"/>
                    </a:lnTo>
                    <a:lnTo>
                      <a:pt x="3413" y="56"/>
                    </a:lnTo>
                    <a:lnTo>
                      <a:pt x="3286" y="19"/>
                    </a:lnTo>
                    <a:lnTo>
                      <a:pt x="3140" y="1"/>
                    </a:lnTo>
                    <a:close/>
                  </a:path>
                </a:pathLst>
              </a:custGeom>
              <a:solidFill>
                <a:srgbClr val="F29B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9"/>
              <p:cNvSpPr/>
              <p:nvPr/>
            </p:nvSpPr>
            <p:spPr>
              <a:xfrm>
                <a:off x="3343158" y="1603730"/>
                <a:ext cx="215201" cy="221295"/>
              </a:xfrm>
              <a:custGeom>
                <a:avLst/>
                <a:gdLst/>
                <a:ahLst/>
                <a:cxnLst/>
                <a:rect l="l" t="t" r="r" b="b"/>
                <a:pathLst>
                  <a:path w="6462" h="6645" extrusionOk="0">
                    <a:moveTo>
                      <a:pt x="3395" y="0"/>
                    </a:moveTo>
                    <a:lnTo>
                      <a:pt x="3286" y="37"/>
                    </a:lnTo>
                    <a:lnTo>
                      <a:pt x="3176" y="74"/>
                    </a:lnTo>
                    <a:lnTo>
                      <a:pt x="3085" y="128"/>
                    </a:lnTo>
                    <a:lnTo>
                      <a:pt x="2994" y="201"/>
                    </a:lnTo>
                    <a:lnTo>
                      <a:pt x="2902" y="293"/>
                    </a:lnTo>
                    <a:lnTo>
                      <a:pt x="2829" y="384"/>
                    </a:lnTo>
                    <a:lnTo>
                      <a:pt x="2775" y="493"/>
                    </a:lnTo>
                    <a:lnTo>
                      <a:pt x="92" y="5768"/>
                    </a:lnTo>
                    <a:lnTo>
                      <a:pt x="19" y="5932"/>
                    </a:lnTo>
                    <a:lnTo>
                      <a:pt x="0" y="6097"/>
                    </a:lnTo>
                    <a:lnTo>
                      <a:pt x="0" y="6243"/>
                    </a:lnTo>
                    <a:lnTo>
                      <a:pt x="55" y="6370"/>
                    </a:lnTo>
                    <a:lnTo>
                      <a:pt x="110" y="6480"/>
                    </a:lnTo>
                    <a:lnTo>
                      <a:pt x="219" y="6571"/>
                    </a:lnTo>
                    <a:lnTo>
                      <a:pt x="347" y="6626"/>
                    </a:lnTo>
                    <a:lnTo>
                      <a:pt x="493" y="6644"/>
                    </a:lnTo>
                    <a:lnTo>
                      <a:pt x="2975" y="6644"/>
                    </a:lnTo>
                    <a:lnTo>
                      <a:pt x="3085" y="6626"/>
                    </a:lnTo>
                    <a:lnTo>
                      <a:pt x="3176" y="6608"/>
                    </a:lnTo>
                    <a:lnTo>
                      <a:pt x="3286" y="6553"/>
                    </a:lnTo>
                    <a:lnTo>
                      <a:pt x="3377" y="6498"/>
                    </a:lnTo>
                    <a:lnTo>
                      <a:pt x="3468" y="6425"/>
                    </a:lnTo>
                    <a:lnTo>
                      <a:pt x="3559" y="6352"/>
                    </a:lnTo>
                    <a:lnTo>
                      <a:pt x="3633" y="6261"/>
                    </a:lnTo>
                    <a:lnTo>
                      <a:pt x="3687" y="6151"/>
                    </a:lnTo>
                    <a:lnTo>
                      <a:pt x="6370" y="858"/>
                    </a:lnTo>
                    <a:lnTo>
                      <a:pt x="6443" y="694"/>
                    </a:lnTo>
                    <a:lnTo>
                      <a:pt x="6462" y="548"/>
                    </a:lnTo>
                    <a:lnTo>
                      <a:pt x="6462" y="402"/>
                    </a:lnTo>
                    <a:lnTo>
                      <a:pt x="6425" y="256"/>
                    </a:lnTo>
                    <a:lnTo>
                      <a:pt x="6352" y="147"/>
                    </a:lnTo>
                    <a:lnTo>
                      <a:pt x="6243" y="74"/>
                    </a:lnTo>
                    <a:lnTo>
                      <a:pt x="6115" y="19"/>
                    </a:lnTo>
                    <a:lnTo>
                      <a:pt x="5969" y="0"/>
                    </a:lnTo>
                    <a:close/>
                  </a:path>
                </a:pathLst>
              </a:custGeom>
              <a:gradFill>
                <a:gsLst>
                  <a:gs pos="0">
                    <a:srgbClr val="61B065"/>
                  </a:gs>
                  <a:gs pos="100000">
                    <a:srgbClr val="345A3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9"/>
              <p:cNvSpPr/>
              <p:nvPr/>
            </p:nvSpPr>
            <p:spPr>
              <a:xfrm>
                <a:off x="3351650" y="1603130"/>
                <a:ext cx="215234" cy="221895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6663" extrusionOk="0">
                    <a:moveTo>
                      <a:pt x="5969" y="0"/>
                    </a:moveTo>
                    <a:lnTo>
                      <a:pt x="3487" y="18"/>
                    </a:lnTo>
                    <a:lnTo>
                      <a:pt x="3378" y="18"/>
                    </a:lnTo>
                    <a:lnTo>
                      <a:pt x="3286" y="55"/>
                    </a:lnTo>
                    <a:lnTo>
                      <a:pt x="3177" y="92"/>
                    </a:lnTo>
                    <a:lnTo>
                      <a:pt x="3085" y="146"/>
                    </a:lnTo>
                    <a:lnTo>
                      <a:pt x="2994" y="219"/>
                    </a:lnTo>
                    <a:lnTo>
                      <a:pt x="2903" y="311"/>
                    </a:lnTo>
                    <a:lnTo>
                      <a:pt x="2830" y="402"/>
                    </a:lnTo>
                    <a:lnTo>
                      <a:pt x="2775" y="511"/>
                    </a:lnTo>
                    <a:lnTo>
                      <a:pt x="92" y="5786"/>
                    </a:lnTo>
                    <a:lnTo>
                      <a:pt x="19" y="5950"/>
                    </a:lnTo>
                    <a:lnTo>
                      <a:pt x="1" y="6115"/>
                    </a:lnTo>
                    <a:lnTo>
                      <a:pt x="1" y="6261"/>
                    </a:lnTo>
                    <a:lnTo>
                      <a:pt x="37" y="6388"/>
                    </a:lnTo>
                    <a:lnTo>
                      <a:pt x="110" y="6498"/>
                    </a:lnTo>
                    <a:lnTo>
                      <a:pt x="220" y="6589"/>
                    </a:lnTo>
                    <a:lnTo>
                      <a:pt x="329" y="6644"/>
                    </a:lnTo>
                    <a:lnTo>
                      <a:pt x="494" y="6662"/>
                    </a:lnTo>
                    <a:lnTo>
                      <a:pt x="2976" y="6662"/>
                    </a:lnTo>
                    <a:lnTo>
                      <a:pt x="3067" y="6644"/>
                    </a:lnTo>
                    <a:lnTo>
                      <a:pt x="3177" y="6626"/>
                    </a:lnTo>
                    <a:lnTo>
                      <a:pt x="3286" y="6571"/>
                    </a:lnTo>
                    <a:lnTo>
                      <a:pt x="3378" y="6516"/>
                    </a:lnTo>
                    <a:lnTo>
                      <a:pt x="3469" y="6443"/>
                    </a:lnTo>
                    <a:lnTo>
                      <a:pt x="3560" y="6370"/>
                    </a:lnTo>
                    <a:lnTo>
                      <a:pt x="3633" y="6279"/>
                    </a:lnTo>
                    <a:lnTo>
                      <a:pt x="3688" y="6169"/>
                    </a:lnTo>
                    <a:lnTo>
                      <a:pt x="6371" y="876"/>
                    </a:lnTo>
                    <a:lnTo>
                      <a:pt x="6444" y="712"/>
                    </a:lnTo>
                    <a:lnTo>
                      <a:pt x="6462" y="566"/>
                    </a:lnTo>
                    <a:lnTo>
                      <a:pt x="6462" y="420"/>
                    </a:lnTo>
                    <a:lnTo>
                      <a:pt x="6407" y="274"/>
                    </a:lnTo>
                    <a:lnTo>
                      <a:pt x="6334" y="165"/>
                    </a:lnTo>
                    <a:lnTo>
                      <a:pt x="6243" y="92"/>
                    </a:lnTo>
                    <a:lnTo>
                      <a:pt x="6115" y="37"/>
                    </a:lnTo>
                    <a:lnTo>
                      <a:pt x="5969" y="0"/>
                    </a:lnTo>
                    <a:close/>
                  </a:path>
                </a:pathLst>
              </a:custGeom>
              <a:gradFill>
                <a:gsLst>
                  <a:gs pos="0">
                    <a:srgbClr val="34629B"/>
                  </a:gs>
                  <a:gs pos="100000">
                    <a:srgbClr val="16243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9"/>
              <p:cNvSpPr/>
              <p:nvPr/>
            </p:nvSpPr>
            <p:spPr>
              <a:xfrm>
                <a:off x="3451959" y="1694913"/>
                <a:ext cx="35301" cy="3953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187" extrusionOk="0">
                    <a:moveTo>
                      <a:pt x="658" y="0"/>
                    </a:moveTo>
                    <a:lnTo>
                      <a:pt x="566" y="37"/>
                    </a:lnTo>
                    <a:lnTo>
                      <a:pt x="457" y="92"/>
                    </a:lnTo>
                    <a:lnTo>
                      <a:pt x="366" y="165"/>
                    </a:lnTo>
                    <a:lnTo>
                      <a:pt x="274" y="256"/>
                    </a:lnTo>
                    <a:lnTo>
                      <a:pt x="183" y="365"/>
                    </a:lnTo>
                    <a:lnTo>
                      <a:pt x="110" y="475"/>
                    </a:lnTo>
                    <a:lnTo>
                      <a:pt x="55" y="584"/>
                    </a:lnTo>
                    <a:lnTo>
                      <a:pt x="19" y="712"/>
                    </a:lnTo>
                    <a:lnTo>
                      <a:pt x="0" y="822"/>
                    </a:lnTo>
                    <a:lnTo>
                      <a:pt x="0" y="913"/>
                    </a:lnTo>
                    <a:lnTo>
                      <a:pt x="19" y="1004"/>
                    </a:lnTo>
                    <a:lnTo>
                      <a:pt x="55" y="1077"/>
                    </a:lnTo>
                    <a:lnTo>
                      <a:pt x="128" y="1132"/>
                    </a:lnTo>
                    <a:lnTo>
                      <a:pt x="201" y="1168"/>
                    </a:lnTo>
                    <a:lnTo>
                      <a:pt x="292" y="1187"/>
                    </a:lnTo>
                    <a:lnTo>
                      <a:pt x="384" y="1168"/>
                    </a:lnTo>
                    <a:lnTo>
                      <a:pt x="493" y="1132"/>
                    </a:lnTo>
                    <a:lnTo>
                      <a:pt x="603" y="1077"/>
                    </a:lnTo>
                    <a:lnTo>
                      <a:pt x="694" y="1004"/>
                    </a:lnTo>
                    <a:lnTo>
                      <a:pt x="785" y="913"/>
                    </a:lnTo>
                    <a:lnTo>
                      <a:pt x="877" y="822"/>
                    </a:lnTo>
                    <a:lnTo>
                      <a:pt x="950" y="712"/>
                    </a:lnTo>
                    <a:lnTo>
                      <a:pt x="1004" y="584"/>
                    </a:lnTo>
                    <a:lnTo>
                      <a:pt x="1041" y="475"/>
                    </a:lnTo>
                    <a:lnTo>
                      <a:pt x="1059" y="365"/>
                    </a:lnTo>
                    <a:lnTo>
                      <a:pt x="1059" y="256"/>
                    </a:lnTo>
                    <a:lnTo>
                      <a:pt x="1041" y="165"/>
                    </a:lnTo>
                    <a:lnTo>
                      <a:pt x="986" y="92"/>
                    </a:lnTo>
                    <a:lnTo>
                      <a:pt x="931" y="37"/>
                    </a:lnTo>
                    <a:lnTo>
                      <a:pt x="8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36D5E6"/>
                  </a:gs>
                  <a:gs pos="100000">
                    <a:srgbClr val="17788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9"/>
              <p:cNvSpPr/>
              <p:nvPr/>
            </p:nvSpPr>
            <p:spPr>
              <a:xfrm>
                <a:off x="3451959" y="1620747"/>
                <a:ext cx="20081" cy="22512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76" extrusionOk="0">
                    <a:moveTo>
                      <a:pt x="366" y="1"/>
                    </a:moveTo>
                    <a:lnTo>
                      <a:pt x="311" y="37"/>
                    </a:lnTo>
                    <a:lnTo>
                      <a:pt x="201" y="92"/>
                    </a:lnTo>
                    <a:lnTo>
                      <a:pt x="92" y="201"/>
                    </a:lnTo>
                    <a:lnTo>
                      <a:pt x="19" y="329"/>
                    </a:lnTo>
                    <a:lnTo>
                      <a:pt x="0" y="457"/>
                    </a:lnTo>
                    <a:lnTo>
                      <a:pt x="0" y="512"/>
                    </a:lnTo>
                    <a:lnTo>
                      <a:pt x="19" y="566"/>
                    </a:lnTo>
                    <a:lnTo>
                      <a:pt x="37" y="603"/>
                    </a:lnTo>
                    <a:lnTo>
                      <a:pt x="73" y="639"/>
                    </a:lnTo>
                    <a:lnTo>
                      <a:pt x="110" y="658"/>
                    </a:lnTo>
                    <a:lnTo>
                      <a:pt x="165" y="676"/>
                    </a:lnTo>
                    <a:lnTo>
                      <a:pt x="219" y="658"/>
                    </a:lnTo>
                    <a:lnTo>
                      <a:pt x="274" y="639"/>
                    </a:lnTo>
                    <a:lnTo>
                      <a:pt x="384" y="566"/>
                    </a:lnTo>
                    <a:lnTo>
                      <a:pt x="493" y="457"/>
                    </a:lnTo>
                    <a:lnTo>
                      <a:pt x="566" y="329"/>
                    </a:lnTo>
                    <a:lnTo>
                      <a:pt x="603" y="201"/>
                    </a:lnTo>
                    <a:lnTo>
                      <a:pt x="585" y="147"/>
                    </a:lnTo>
                    <a:lnTo>
                      <a:pt x="585" y="92"/>
                    </a:lnTo>
                    <a:lnTo>
                      <a:pt x="548" y="55"/>
                    </a:lnTo>
                    <a:lnTo>
                      <a:pt x="530" y="19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9"/>
              <p:cNvSpPr/>
              <p:nvPr/>
            </p:nvSpPr>
            <p:spPr>
              <a:xfrm>
                <a:off x="3459852" y="1662077"/>
                <a:ext cx="110664" cy="120389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615" extrusionOk="0">
                    <a:moveTo>
                      <a:pt x="2483" y="1"/>
                    </a:moveTo>
                    <a:lnTo>
                      <a:pt x="2300" y="19"/>
                    </a:lnTo>
                    <a:lnTo>
                      <a:pt x="2100" y="74"/>
                    </a:lnTo>
                    <a:lnTo>
                      <a:pt x="1643" y="201"/>
                    </a:lnTo>
                    <a:lnTo>
                      <a:pt x="1424" y="238"/>
                    </a:lnTo>
                    <a:lnTo>
                      <a:pt x="1224" y="238"/>
                    </a:lnTo>
                    <a:lnTo>
                      <a:pt x="1169" y="256"/>
                    </a:lnTo>
                    <a:lnTo>
                      <a:pt x="1132" y="274"/>
                    </a:lnTo>
                    <a:lnTo>
                      <a:pt x="1096" y="311"/>
                    </a:lnTo>
                    <a:lnTo>
                      <a:pt x="1059" y="366"/>
                    </a:lnTo>
                    <a:lnTo>
                      <a:pt x="1041" y="420"/>
                    </a:lnTo>
                    <a:lnTo>
                      <a:pt x="1078" y="512"/>
                    </a:lnTo>
                    <a:lnTo>
                      <a:pt x="1132" y="603"/>
                    </a:lnTo>
                    <a:lnTo>
                      <a:pt x="1169" y="639"/>
                    </a:lnTo>
                    <a:lnTo>
                      <a:pt x="1224" y="694"/>
                    </a:lnTo>
                    <a:lnTo>
                      <a:pt x="1370" y="749"/>
                    </a:lnTo>
                    <a:lnTo>
                      <a:pt x="1516" y="786"/>
                    </a:lnTo>
                    <a:lnTo>
                      <a:pt x="1680" y="786"/>
                    </a:lnTo>
                    <a:lnTo>
                      <a:pt x="1972" y="804"/>
                    </a:lnTo>
                    <a:lnTo>
                      <a:pt x="2081" y="804"/>
                    </a:lnTo>
                    <a:lnTo>
                      <a:pt x="2154" y="822"/>
                    </a:lnTo>
                    <a:lnTo>
                      <a:pt x="2173" y="822"/>
                    </a:lnTo>
                    <a:lnTo>
                      <a:pt x="2191" y="840"/>
                    </a:lnTo>
                    <a:lnTo>
                      <a:pt x="2191" y="895"/>
                    </a:lnTo>
                    <a:lnTo>
                      <a:pt x="2154" y="968"/>
                    </a:lnTo>
                    <a:lnTo>
                      <a:pt x="2118" y="1041"/>
                    </a:lnTo>
                    <a:lnTo>
                      <a:pt x="2045" y="1187"/>
                    </a:lnTo>
                    <a:lnTo>
                      <a:pt x="1990" y="1242"/>
                    </a:lnTo>
                    <a:lnTo>
                      <a:pt x="1753" y="1169"/>
                    </a:lnTo>
                    <a:lnTo>
                      <a:pt x="1497" y="1078"/>
                    </a:lnTo>
                    <a:lnTo>
                      <a:pt x="1205" y="1005"/>
                    </a:lnTo>
                    <a:lnTo>
                      <a:pt x="877" y="932"/>
                    </a:lnTo>
                    <a:lnTo>
                      <a:pt x="567" y="877"/>
                    </a:lnTo>
                    <a:lnTo>
                      <a:pt x="311" y="877"/>
                    </a:lnTo>
                    <a:lnTo>
                      <a:pt x="220" y="895"/>
                    </a:lnTo>
                    <a:lnTo>
                      <a:pt x="147" y="932"/>
                    </a:lnTo>
                    <a:lnTo>
                      <a:pt x="92" y="986"/>
                    </a:lnTo>
                    <a:lnTo>
                      <a:pt x="92" y="1059"/>
                    </a:lnTo>
                    <a:lnTo>
                      <a:pt x="129" y="1132"/>
                    </a:lnTo>
                    <a:lnTo>
                      <a:pt x="165" y="1205"/>
                    </a:lnTo>
                    <a:lnTo>
                      <a:pt x="256" y="1278"/>
                    </a:lnTo>
                    <a:lnTo>
                      <a:pt x="348" y="1370"/>
                    </a:lnTo>
                    <a:lnTo>
                      <a:pt x="567" y="1534"/>
                    </a:lnTo>
                    <a:lnTo>
                      <a:pt x="822" y="1698"/>
                    </a:lnTo>
                    <a:lnTo>
                      <a:pt x="1041" y="1826"/>
                    </a:lnTo>
                    <a:lnTo>
                      <a:pt x="1260" y="1954"/>
                    </a:lnTo>
                    <a:lnTo>
                      <a:pt x="1260" y="1954"/>
                    </a:lnTo>
                    <a:lnTo>
                      <a:pt x="1114" y="1917"/>
                    </a:lnTo>
                    <a:lnTo>
                      <a:pt x="767" y="1826"/>
                    </a:lnTo>
                    <a:lnTo>
                      <a:pt x="567" y="1789"/>
                    </a:lnTo>
                    <a:lnTo>
                      <a:pt x="366" y="1771"/>
                    </a:lnTo>
                    <a:lnTo>
                      <a:pt x="110" y="1771"/>
                    </a:lnTo>
                    <a:lnTo>
                      <a:pt x="55" y="1808"/>
                    </a:lnTo>
                    <a:lnTo>
                      <a:pt x="19" y="1826"/>
                    </a:lnTo>
                    <a:lnTo>
                      <a:pt x="1" y="1881"/>
                    </a:lnTo>
                    <a:lnTo>
                      <a:pt x="19" y="1935"/>
                    </a:lnTo>
                    <a:lnTo>
                      <a:pt x="37" y="1990"/>
                    </a:lnTo>
                    <a:lnTo>
                      <a:pt x="165" y="2136"/>
                    </a:lnTo>
                    <a:lnTo>
                      <a:pt x="311" y="2282"/>
                    </a:lnTo>
                    <a:lnTo>
                      <a:pt x="640" y="2519"/>
                    </a:lnTo>
                    <a:lnTo>
                      <a:pt x="786" y="2629"/>
                    </a:lnTo>
                    <a:lnTo>
                      <a:pt x="694" y="2611"/>
                    </a:lnTo>
                    <a:lnTo>
                      <a:pt x="585" y="2592"/>
                    </a:lnTo>
                    <a:lnTo>
                      <a:pt x="348" y="2592"/>
                    </a:lnTo>
                    <a:lnTo>
                      <a:pt x="220" y="2629"/>
                    </a:lnTo>
                    <a:lnTo>
                      <a:pt x="165" y="2647"/>
                    </a:lnTo>
                    <a:lnTo>
                      <a:pt x="129" y="2684"/>
                    </a:lnTo>
                    <a:lnTo>
                      <a:pt x="74" y="2738"/>
                    </a:lnTo>
                    <a:lnTo>
                      <a:pt x="55" y="2793"/>
                    </a:lnTo>
                    <a:lnTo>
                      <a:pt x="19" y="2903"/>
                    </a:lnTo>
                    <a:lnTo>
                      <a:pt x="19" y="3012"/>
                    </a:lnTo>
                    <a:lnTo>
                      <a:pt x="37" y="3104"/>
                    </a:lnTo>
                    <a:lnTo>
                      <a:pt x="92" y="3195"/>
                    </a:lnTo>
                    <a:lnTo>
                      <a:pt x="147" y="3268"/>
                    </a:lnTo>
                    <a:lnTo>
                      <a:pt x="238" y="3341"/>
                    </a:lnTo>
                    <a:lnTo>
                      <a:pt x="439" y="3487"/>
                    </a:lnTo>
                    <a:lnTo>
                      <a:pt x="567" y="3542"/>
                    </a:lnTo>
                    <a:lnTo>
                      <a:pt x="676" y="3578"/>
                    </a:lnTo>
                    <a:lnTo>
                      <a:pt x="804" y="3615"/>
                    </a:lnTo>
                    <a:lnTo>
                      <a:pt x="1041" y="3615"/>
                    </a:lnTo>
                    <a:lnTo>
                      <a:pt x="1132" y="3596"/>
                    </a:lnTo>
                    <a:lnTo>
                      <a:pt x="1224" y="3578"/>
                    </a:lnTo>
                    <a:lnTo>
                      <a:pt x="1297" y="3542"/>
                    </a:lnTo>
                    <a:lnTo>
                      <a:pt x="1351" y="3505"/>
                    </a:lnTo>
                    <a:lnTo>
                      <a:pt x="1406" y="3432"/>
                    </a:lnTo>
                    <a:lnTo>
                      <a:pt x="1424" y="3359"/>
                    </a:lnTo>
                    <a:lnTo>
                      <a:pt x="1443" y="3268"/>
                    </a:lnTo>
                    <a:lnTo>
                      <a:pt x="1461" y="3140"/>
                    </a:lnTo>
                    <a:lnTo>
                      <a:pt x="1461" y="3067"/>
                    </a:lnTo>
                    <a:lnTo>
                      <a:pt x="1570" y="3049"/>
                    </a:lnTo>
                    <a:lnTo>
                      <a:pt x="1808" y="2994"/>
                    </a:lnTo>
                    <a:lnTo>
                      <a:pt x="1935" y="2939"/>
                    </a:lnTo>
                    <a:lnTo>
                      <a:pt x="2063" y="2884"/>
                    </a:lnTo>
                    <a:lnTo>
                      <a:pt x="2154" y="2811"/>
                    </a:lnTo>
                    <a:lnTo>
                      <a:pt x="2191" y="2775"/>
                    </a:lnTo>
                    <a:lnTo>
                      <a:pt x="2227" y="2738"/>
                    </a:lnTo>
                    <a:lnTo>
                      <a:pt x="2246" y="2665"/>
                    </a:lnTo>
                    <a:lnTo>
                      <a:pt x="2246" y="2592"/>
                    </a:lnTo>
                    <a:lnTo>
                      <a:pt x="2246" y="2465"/>
                    </a:lnTo>
                    <a:lnTo>
                      <a:pt x="2209" y="2373"/>
                    </a:lnTo>
                    <a:lnTo>
                      <a:pt x="2191" y="2337"/>
                    </a:lnTo>
                    <a:lnTo>
                      <a:pt x="2246" y="2337"/>
                    </a:lnTo>
                    <a:lnTo>
                      <a:pt x="2355" y="2319"/>
                    </a:lnTo>
                    <a:lnTo>
                      <a:pt x="2428" y="2300"/>
                    </a:lnTo>
                    <a:lnTo>
                      <a:pt x="2501" y="2264"/>
                    </a:lnTo>
                    <a:lnTo>
                      <a:pt x="2593" y="2209"/>
                    </a:lnTo>
                    <a:lnTo>
                      <a:pt x="2666" y="2136"/>
                    </a:lnTo>
                    <a:lnTo>
                      <a:pt x="2720" y="2045"/>
                    </a:lnTo>
                    <a:lnTo>
                      <a:pt x="2757" y="1972"/>
                    </a:lnTo>
                    <a:lnTo>
                      <a:pt x="2775" y="1899"/>
                    </a:lnTo>
                    <a:lnTo>
                      <a:pt x="2775" y="1826"/>
                    </a:lnTo>
                    <a:lnTo>
                      <a:pt x="2757" y="1735"/>
                    </a:lnTo>
                    <a:lnTo>
                      <a:pt x="2757" y="1698"/>
                    </a:lnTo>
                    <a:lnTo>
                      <a:pt x="2958" y="1461"/>
                    </a:lnTo>
                    <a:lnTo>
                      <a:pt x="3140" y="1224"/>
                    </a:lnTo>
                    <a:lnTo>
                      <a:pt x="3304" y="1005"/>
                    </a:lnTo>
                    <a:lnTo>
                      <a:pt x="3323" y="950"/>
                    </a:lnTo>
                    <a:lnTo>
                      <a:pt x="3323" y="895"/>
                    </a:lnTo>
                    <a:lnTo>
                      <a:pt x="3323" y="786"/>
                    </a:lnTo>
                    <a:lnTo>
                      <a:pt x="3268" y="676"/>
                    </a:lnTo>
                    <a:lnTo>
                      <a:pt x="3177" y="548"/>
                    </a:lnTo>
                    <a:lnTo>
                      <a:pt x="3085" y="420"/>
                    </a:lnTo>
                    <a:lnTo>
                      <a:pt x="2976" y="311"/>
                    </a:lnTo>
                    <a:lnTo>
                      <a:pt x="2757" y="92"/>
                    </a:lnTo>
                    <a:lnTo>
                      <a:pt x="2702" y="37"/>
                    </a:lnTo>
                    <a:lnTo>
                      <a:pt x="2647" y="19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rgbClr val="F29B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9"/>
              <p:cNvSpPr/>
              <p:nvPr/>
            </p:nvSpPr>
            <p:spPr>
              <a:xfrm>
                <a:off x="2301304" y="1152706"/>
                <a:ext cx="650431" cy="502102"/>
              </a:xfrm>
              <a:custGeom>
                <a:avLst/>
                <a:gdLst/>
                <a:ahLst/>
                <a:cxnLst/>
                <a:rect l="l" t="t" r="r" b="b"/>
                <a:pathLst>
                  <a:path w="19531" h="15077" extrusionOk="0">
                    <a:moveTo>
                      <a:pt x="9364" y="1"/>
                    </a:moveTo>
                    <a:lnTo>
                      <a:pt x="9364" y="128"/>
                    </a:lnTo>
                    <a:lnTo>
                      <a:pt x="9346" y="475"/>
                    </a:lnTo>
                    <a:lnTo>
                      <a:pt x="9309" y="694"/>
                    </a:lnTo>
                    <a:lnTo>
                      <a:pt x="9254" y="968"/>
                    </a:lnTo>
                    <a:lnTo>
                      <a:pt x="9181" y="1278"/>
                    </a:lnTo>
                    <a:lnTo>
                      <a:pt x="9090" y="1607"/>
                    </a:lnTo>
                    <a:lnTo>
                      <a:pt x="8962" y="1972"/>
                    </a:lnTo>
                    <a:lnTo>
                      <a:pt x="8816" y="2337"/>
                    </a:lnTo>
                    <a:lnTo>
                      <a:pt x="8616" y="2720"/>
                    </a:lnTo>
                    <a:lnTo>
                      <a:pt x="8397" y="3103"/>
                    </a:lnTo>
                    <a:lnTo>
                      <a:pt x="8123" y="3487"/>
                    </a:lnTo>
                    <a:lnTo>
                      <a:pt x="7794" y="3852"/>
                    </a:lnTo>
                    <a:lnTo>
                      <a:pt x="7630" y="4053"/>
                    </a:lnTo>
                    <a:lnTo>
                      <a:pt x="7429" y="4217"/>
                    </a:lnTo>
                    <a:lnTo>
                      <a:pt x="7228" y="4399"/>
                    </a:lnTo>
                    <a:lnTo>
                      <a:pt x="7009" y="4582"/>
                    </a:lnTo>
                    <a:lnTo>
                      <a:pt x="6772" y="4728"/>
                    </a:lnTo>
                    <a:lnTo>
                      <a:pt x="6553" y="4892"/>
                    </a:lnTo>
                    <a:lnTo>
                      <a:pt x="6060" y="5148"/>
                    </a:lnTo>
                    <a:lnTo>
                      <a:pt x="5586" y="5385"/>
                    </a:lnTo>
                    <a:lnTo>
                      <a:pt x="5075" y="5604"/>
                    </a:lnTo>
                    <a:lnTo>
                      <a:pt x="4071" y="5987"/>
                    </a:lnTo>
                    <a:lnTo>
                      <a:pt x="3578" y="6188"/>
                    </a:lnTo>
                    <a:lnTo>
                      <a:pt x="3103" y="6389"/>
                    </a:lnTo>
                    <a:lnTo>
                      <a:pt x="2629" y="6626"/>
                    </a:lnTo>
                    <a:lnTo>
                      <a:pt x="2410" y="6772"/>
                    </a:lnTo>
                    <a:lnTo>
                      <a:pt x="2191" y="6918"/>
                    </a:lnTo>
                    <a:lnTo>
                      <a:pt x="1972" y="7064"/>
                    </a:lnTo>
                    <a:lnTo>
                      <a:pt x="1771" y="7228"/>
                    </a:lnTo>
                    <a:lnTo>
                      <a:pt x="1570" y="7411"/>
                    </a:lnTo>
                    <a:lnTo>
                      <a:pt x="1370" y="7612"/>
                    </a:lnTo>
                    <a:lnTo>
                      <a:pt x="1187" y="7831"/>
                    </a:lnTo>
                    <a:lnTo>
                      <a:pt x="1005" y="8050"/>
                    </a:lnTo>
                    <a:lnTo>
                      <a:pt x="840" y="8305"/>
                    </a:lnTo>
                    <a:lnTo>
                      <a:pt x="676" y="8579"/>
                    </a:lnTo>
                    <a:lnTo>
                      <a:pt x="530" y="8871"/>
                    </a:lnTo>
                    <a:lnTo>
                      <a:pt x="402" y="9181"/>
                    </a:lnTo>
                    <a:lnTo>
                      <a:pt x="274" y="9528"/>
                    </a:lnTo>
                    <a:lnTo>
                      <a:pt x="165" y="9893"/>
                    </a:lnTo>
                    <a:lnTo>
                      <a:pt x="92" y="10167"/>
                    </a:lnTo>
                    <a:lnTo>
                      <a:pt x="55" y="10422"/>
                    </a:lnTo>
                    <a:lnTo>
                      <a:pt x="19" y="10660"/>
                    </a:lnTo>
                    <a:lnTo>
                      <a:pt x="1" y="10915"/>
                    </a:lnTo>
                    <a:lnTo>
                      <a:pt x="1" y="11152"/>
                    </a:lnTo>
                    <a:lnTo>
                      <a:pt x="19" y="11390"/>
                    </a:lnTo>
                    <a:lnTo>
                      <a:pt x="55" y="11627"/>
                    </a:lnTo>
                    <a:lnTo>
                      <a:pt x="110" y="11846"/>
                    </a:lnTo>
                    <a:lnTo>
                      <a:pt x="183" y="12065"/>
                    </a:lnTo>
                    <a:lnTo>
                      <a:pt x="256" y="12284"/>
                    </a:lnTo>
                    <a:lnTo>
                      <a:pt x="347" y="12485"/>
                    </a:lnTo>
                    <a:lnTo>
                      <a:pt x="457" y="12686"/>
                    </a:lnTo>
                    <a:lnTo>
                      <a:pt x="585" y="12868"/>
                    </a:lnTo>
                    <a:lnTo>
                      <a:pt x="731" y="13051"/>
                    </a:lnTo>
                    <a:lnTo>
                      <a:pt x="877" y="13233"/>
                    </a:lnTo>
                    <a:lnTo>
                      <a:pt x="1041" y="13416"/>
                    </a:lnTo>
                    <a:lnTo>
                      <a:pt x="1224" y="13580"/>
                    </a:lnTo>
                    <a:lnTo>
                      <a:pt x="1406" y="13726"/>
                    </a:lnTo>
                    <a:lnTo>
                      <a:pt x="1625" y="13872"/>
                    </a:lnTo>
                    <a:lnTo>
                      <a:pt x="1826" y="14018"/>
                    </a:lnTo>
                    <a:lnTo>
                      <a:pt x="2063" y="14146"/>
                    </a:lnTo>
                    <a:lnTo>
                      <a:pt x="2300" y="14274"/>
                    </a:lnTo>
                    <a:lnTo>
                      <a:pt x="2556" y="14401"/>
                    </a:lnTo>
                    <a:lnTo>
                      <a:pt x="2811" y="14511"/>
                    </a:lnTo>
                    <a:lnTo>
                      <a:pt x="3085" y="14602"/>
                    </a:lnTo>
                    <a:lnTo>
                      <a:pt x="3359" y="14693"/>
                    </a:lnTo>
                    <a:lnTo>
                      <a:pt x="3669" y="14785"/>
                    </a:lnTo>
                    <a:lnTo>
                      <a:pt x="3961" y="14858"/>
                    </a:lnTo>
                    <a:lnTo>
                      <a:pt x="4600" y="14967"/>
                    </a:lnTo>
                    <a:lnTo>
                      <a:pt x="5275" y="15058"/>
                    </a:lnTo>
                    <a:lnTo>
                      <a:pt x="5604" y="15077"/>
                    </a:lnTo>
                    <a:lnTo>
                      <a:pt x="5933" y="15058"/>
                    </a:lnTo>
                    <a:lnTo>
                      <a:pt x="6243" y="15022"/>
                    </a:lnTo>
                    <a:lnTo>
                      <a:pt x="6553" y="14967"/>
                    </a:lnTo>
                    <a:lnTo>
                      <a:pt x="6845" y="14876"/>
                    </a:lnTo>
                    <a:lnTo>
                      <a:pt x="7119" y="14785"/>
                    </a:lnTo>
                    <a:lnTo>
                      <a:pt x="7393" y="14657"/>
                    </a:lnTo>
                    <a:lnTo>
                      <a:pt x="7666" y="14511"/>
                    </a:lnTo>
                    <a:lnTo>
                      <a:pt x="7922" y="14365"/>
                    </a:lnTo>
                    <a:lnTo>
                      <a:pt x="8178" y="14219"/>
                    </a:lnTo>
                    <a:lnTo>
                      <a:pt x="8670" y="13872"/>
                    </a:lnTo>
                    <a:lnTo>
                      <a:pt x="9638" y="13197"/>
                    </a:lnTo>
                    <a:lnTo>
                      <a:pt x="10112" y="12886"/>
                    </a:lnTo>
                    <a:lnTo>
                      <a:pt x="10349" y="12740"/>
                    </a:lnTo>
                    <a:lnTo>
                      <a:pt x="10587" y="12613"/>
                    </a:lnTo>
                    <a:lnTo>
                      <a:pt x="10842" y="12503"/>
                    </a:lnTo>
                    <a:lnTo>
                      <a:pt x="11098" y="12412"/>
                    </a:lnTo>
                    <a:lnTo>
                      <a:pt x="11353" y="12339"/>
                    </a:lnTo>
                    <a:lnTo>
                      <a:pt x="11609" y="12284"/>
                    </a:lnTo>
                    <a:lnTo>
                      <a:pt x="11883" y="12266"/>
                    </a:lnTo>
                    <a:lnTo>
                      <a:pt x="12156" y="12284"/>
                    </a:lnTo>
                    <a:lnTo>
                      <a:pt x="12448" y="12321"/>
                    </a:lnTo>
                    <a:lnTo>
                      <a:pt x="12740" y="12394"/>
                    </a:lnTo>
                    <a:lnTo>
                      <a:pt x="13051" y="12485"/>
                    </a:lnTo>
                    <a:lnTo>
                      <a:pt x="13361" y="12631"/>
                    </a:lnTo>
                    <a:lnTo>
                      <a:pt x="13690" y="12813"/>
                    </a:lnTo>
                    <a:lnTo>
                      <a:pt x="14036" y="13051"/>
                    </a:lnTo>
                    <a:lnTo>
                      <a:pt x="14383" y="13288"/>
                    </a:lnTo>
                    <a:lnTo>
                      <a:pt x="14712" y="13507"/>
                    </a:lnTo>
                    <a:lnTo>
                      <a:pt x="15040" y="13690"/>
                    </a:lnTo>
                    <a:lnTo>
                      <a:pt x="15332" y="13872"/>
                    </a:lnTo>
                    <a:lnTo>
                      <a:pt x="15643" y="14018"/>
                    </a:lnTo>
                    <a:lnTo>
                      <a:pt x="15916" y="14146"/>
                    </a:lnTo>
                    <a:lnTo>
                      <a:pt x="16190" y="14274"/>
                    </a:lnTo>
                    <a:lnTo>
                      <a:pt x="16464" y="14365"/>
                    </a:lnTo>
                    <a:lnTo>
                      <a:pt x="16719" y="14438"/>
                    </a:lnTo>
                    <a:lnTo>
                      <a:pt x="16957" y="14511"/>
                    </a:lnTo>
                    <a:lnTo>
                      <a:pt x="17176" y="14547"/>
                    </a:lnTo>
                    <a:lnTo>
                      <a:pt x="17395" y="14566"/>
                    </a:lnTo>
                    <a:lnTo>
                      <a:pt x="17614" y="14584"/>
                    </a:lnTo>
                    <a:lnTo>
                      <a:pt x="17796" y="14584"/>
                    </a:lnTo>
                    <a:lnTo>
                      <a:pt x="17979" y="14566"/>
                    </a:lnTo>
                    <a:lnTo>
                      <a:pt x="18161" y="14529"/>
                    </a:lnTo>
                    <a:lnTo>
                      <a:pt x="18326" y="14474"/>
                    </a:lnTo>
                    <a:lnTo>
                      <a:pt x="18472" y="14401"/>
                    </a:lnTo>
                    <a:lnTo>
                      <a:pt x="18618" y="14328"/>
                    </a:lnTo>
                    <a:lnTo>
                      <a:pt x="18745" y="14237"/>
                    </a:lnTo>
                    <a:lnTo>
                      <a:pt x="18873" y="14146"/>
                    </a:lnTo>
                    <a:lnTo>
                      <a:pt x="18983" y="14036"/>
                    </a:lnTo>
                    <a:lnTo>
                      <a:pt x="19092" y="13909"/>
                    </a:lnTo>
                    <a:lnTo>
                      <a:pt x="19183" y="13763"/>
                    </a:lnTo>
                    <a:lnTo>
                      <a:pt x="19256" y="13617"/>
                    </a:lnTo>
                    <a:lnTo>
                      <a:pt x="19329" y="13470"/>
                    </a:lnTo>
                    <a:lnTo>
                      <a:pt x="19384" y="13306"/>
                    </a:lnTo>
                    <a:lnTo>
                      <a:pt x="19439" y="13142"/>
                    </a:lnTo>
                    <a:lnTo>
                      <a:pt x="19475" y="12959"/>
                    </a:lnTo>
                    <a:lnTo>
                      <a:pt x="19512" y="12759"/>
                    </a:lnTo>
                    <a:lnTo>
                      <a:pt x="19530" y="12375"/>
                    </a:lnTo>
                    <a:lnTo>
                      <a:pt x="19530" y="12156"/>
                    </a:lnTo>
                    <a:lnTo>
                      <a:pt x="19530" y="11956"/>
                    </a:lnTo>
                    <a:lnTo>
                      <a:pt x="19457" y="11572"/>
                    </a:lnTo>
                    <a:lnTo>
                      <a:pt x="19366" y="11171"/>
                    </a:lnTo>
                    <a:lnTo>
                      <a:pt x="19238" y="10787"/>
                    </a:lnTo>
                    <a:lnTo>
                      <a:pt x="19092" y="10404"/>
                    </a:lnTo>
                    <a:lnTo>
                      <a:pt x="18910" y="10021"/>
                    </a:lnTo>
                    <a:lnTo>
                      <a:pt x="18526" y="9236"/>
                    </a:lnTo>
                    <a:lnTo>
                      <a:pt x="18143" y="8433"/>
                    </a:lnTo>
                    <a:lnTo>
                      <a:pt x="17961" y="8013"/>
                    </a:lnTo>
                    <a:lnTo>
                      <a:pt x="17796" y="7575"/>
                    </a:lnTo>
                    <a:lnTo>
                      <a:pt x="17650" y="7137"/>
                    </a:lnTo>
                    <a:lnTo>
                      <a:pt x="17522" y="6663"/>
                    </a:lnTo>
                    <a:lnTo>
                      <a:pt x="17449" y="6170"/>
                    </a:lnTo>
                    <a:lnTo>
                      <a:pt x="17413" y="5914"/>
                    </a:lnTo>
                    <a:lnTo>
                      <a:pt x="17413" y="5659"/>
                    </a:lnTo>
                    <a:lnTo>
                      <a:pt x="17395" y="5129"/>
                    </a:lnTo>
                    <a:lnTo>
                      <a:pt x="17413" y="4618"/>
                    </a:lnTo>
                    <a:lnTo>
                      <a:pt x="17449" y="4107"/>
                    </a:lnTo>
                    <a:lnTo>
                      <a:pt x="17504" y="3633"/>
                    </a:lnTo>
                    <a:lnTo>
                      <a:pt x="17577" y="3158"/>
                    </a:lnTo>
                    <a:lnTo>
                      <a:pt x="17668" y="2702"/>
                    </a:lnTo>
                    <a:lnTo>
                      <a:pt x="17741" y="2282"/>
                    </a:lnTo>
                    <a:lnTo>
                      <a:pt x="17833" y="1899"/>
                    </a:lnTo>
                    <a:lnTo>
                      <a:pt x="18015" y="1205"/>
                    </a:lnTo>
                    <a:lnTo>
                      <a:pt x="18180" y="694"/>
                    </a:lnTo>
                    <a:lnTo>
                      <a:pt x="18344" y="238"/>
                    </a:lnTo>
                    <a:lnTo>
                      <a:pt x="93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9"/>
              <p:cNvSpPr/>
              <p:nvPr/>
            </p:nvSpPr>
            <p:spPr>
              <a:xfrm>
                <a:off x="2594304" y="975234"/>
                <a:ext cx="331893" cy="342216"/>
              </a:xfrm>
              <a:custGeom>
                <a:avLst/>
                <a:gdLst/>
                <a:ahLst/>
                <a:cxnLst/>
                <a:rect l="l" t="t" r="r" b="b"/>
                <a:pathLst>
                  <a:path w="9966" h="10276" extrusionOk="0">
                    <a:moveTo>
                      <a:pt x="5019" y="0"/>
                    </a:moveTo>
                    <a:lnTo>
                      <a:pt x="4636" y="18"/>
                    </a:lnTo>
                    <a:lnTo>
                      <a:pt x="4271" y="91"/>
                    </a:lnTo>
                    <a:lnTo>
                      <a:pt x="3906" y="183"/>
                    </a:lnTo>
                    <a:lnTo>
                      <a:pt x="3541" y="292"/>
                    </a:lnTo>
                    <a:lnTo>
                      <a:pt x="3194" y="456"/>
                    </a:lnTo>
                    <a:lnTo>
                      <a:pt x="2866" y="639"/>
                    </a:lnTo>
                    <a:lnTo>
                      <a:pt x="2555" y="858"/>
                    </a:lnTo>
                    <a:lnTo>
                      <a:pt x="2245" y="1095"/>
                    </a:lnTo>
                    <a:lnTo>
                      <a:pt x="1971" y="1387"/>
                    </a:lnTo>
                    <a:lnTo>
                      <a:pt x="1807" y="1570"/>
                    </a:lnTo>
                    <a:lnTo>
                      <a:pt x="1643" y="1752"/>
                    </a:lnTo>
                    <a:lnTo>
                      <a:pt x="1497" y="1971"/>
                    </a:lnTo>
                    <a:lnTo>
                      <a:pt x="1369" y="2190"/>
                    </a:lnTo>
                    <a:lnTo>
                      <a:pt x="1241" y="2428"/>
                    </a:lnTo>
                    <a:lnTo>
                      <a:pt x="1132" y="2683"/>
                    </a:lnTo>
                    <a:lnTo>
                      <a:pt x="1022" y="2939"/>
                    </a:lnTo>
                    <a:lnTo>
                      <a:pt x="949" y="3231"/>
                    </a:lnTo>
                    <a:lnTo>
                      <a:pt x="803" y="3778"/>
                    </a:lnTo>
                    <a:lnTo>
                      <a:pt x="712" y="4326"/>
                    </a:lnTo>
                    <a:lnTo>
                      <a:pt x="621" y="4837"/>
                    </a:lnTo>
                    <a:lnTo>
                      <a:pt x="566" y="5330"/>
                    </a:lnTo>
                    <a:lnTo>
                      <a:pt x="493" y="5987"/>
                    </a:lnTo>
                    <a:lnTo>
                      <a:pt x="365" y="6625"/>
                    </a:lnTo>
                    <a:lnTo>
                      <a:pt x="201" y="7246"/>
                    </a:lnTo>
                    <a:lnTo>
                      <a:pt x="0" y="7867"/>
                    </a:lnTo>
                    <a:lnTo>
                      <a:pt x="7721" y="10276"/>
                    </a:lnTo>
                    <a:lnTo>
                      <a:pt x="7885" y="9783"/>
                    </a:lnTo>
                    <a:lnTo>
                      <a:pt x="8067" y="9290"/>
                    </a:lnTo>
                    <a:lnTo>
                      <a:pt x="8451" y="8305"/>
                    </a:lnTo>
                    <a:lnTo>
                      <a:pt x="9236" y="6461"/>
                    </a:lnTo>
                    <a:lnTo>
                      <a:pt x="9564" y="5603"/>
                    </a:lnTo>
                    <a:lnTo>
                      <a:pt x="9692" y="5220"/>
                    </a:lnTo>
                    <a:lnTo>
                      <a:pt x="9801" y="4855"/>
                    </a:lnTo>
                    <a:lnTo>
                      <a:pt x="9893" y="4508"/>
                    </a:lnTo>
                    <a:lnTo>
                      <a:pt x="9947" y="4198"/>
                    </a:lnTo>
                    <a:lnTo>
                      <a:pt x="9966" y="3924"/>
                    </a:lnTo>
                    <a:lnTo>
                      <a:pt x="9947" y="3669"/>
                    </a:lnTo>
                    <a:lnTo>
                      <a:pt x="9874" y="3322"/>
                    </a:lnTo>
                    <a:lnTo>
                      <a:pt x="9783" y="2993"/>
                    </a:lnTo>
                    <a:lnTo>
                      <a:pt x="9692" y="2720"/>
                    </a:lnTo>
                    <a:lnTo>
                      <a:pt x="9564" y="2446"/>
                    </a:lnTo>
                    <a:lnTo>
                      <a:pt x="9436" y="2227"/>
                    </a:lnTo>
                    <a:lnTo>
                      <a:pt x="9290" y="2008"/>
                    </a:lnTo>
                    <a:lnTo>
                      <a:pt x="9144" y="1825"/>
                    </a:lnTo>
                    <a:lnTo>
                      <a:pt x="8980" y="1643"/>
                    </a:lnTo>
                    <a:lnTo>
                      <a:pt x="8816" y="1497"/>
                    </a:lnTo>
                    <a:lnTo>
                      <a:pt x="8651" y="1351"/>
                    </a:lnTo>
                    <a:lnTo>
                      <a:pt x="8286" y="1113"/>
                    </a:lnTo>
                    <a:lnTo>
                      <a:pt x="7593" y="694"/>
                    </a:lnTo>
                    <a:lnTo>
                      <a:pt x="7246" y="493"/>
                    </a:lnTo>
                    <a:lnTo>
                      <a:pt x="6899" y="329"/>
                    </a:lnTo>
                    <a:lnTo>
                      <a:pt x="6534" y="201"/>
                    </a:lnTo>
                    <a:lnTo>
                      <a:pt x="6151" y="91"/>
                    </a:lnTo>
                    <a:lnTo>
                      <a:pt x="5786" y="37"/>
                    </a:lnTo>
                    <a:lnTo>
                      <a:pt x="54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9"/>
              <p:cNvSpPr/>
              <p:nvPr/>
            </p:nvSpPr>
            <p:spPr>
              <a:xfrm>
                <a:off x="2636233" y="883450"/>
                <a:ext cx="156855" cy="122786"/>
              </a:xfrm>
              <a:custGeom>
                <a:avLst/>
                <a:gdLst/>
                <a:ahLst/>
                <a:cxnLst/>
                <a:rect l="l" t="t" r="r" b="b"/>
                <a:pathLst>
                  <a:path w="4710" h="3687" extrusionOk="0">
                    <a:moveTo>
                      <a:pt x="2921" y="0"/>
                    </a:moveTo>
                    <a:lnTo>
                      <a:pt x="2720" y="18"/>
                    </a:lnTo>
                    <a:lnTo>
                      <a:pt x="2537" y="55"/>
                    </a:lnTo>
                    <a:lnTo>
                      <a:pt x="2391" y="128"/>
                    </a:lnTo>
                    <a:lnTo>
                      <a:pt x="2245" y="201"/>
                    </a:lnTo>
                    <a:lnTo>
                      <a:pt x="2136" y="292"/>
                    </a:lnTo>
                    <a:lnTo>
                      <a:pt x="2026" y="383"/>
                    </a:lnTo>
                    <a:lnTo>
                      <a:pt x="1880" y="566"/>
                    </a:lnTo>
                    <a:lnTo>
                      <a:pt x="1789" y="694"/>
                    </a:lnTo>
                    <a:lnTo>
                      <a:pt x="1771" y="748"/>
                    </a:lnTo>
                    <a:lnTo>
                      <a:pt x="1716" y="730"/>
                    </a:lnTo>
                    <a:lnTo>
                      <a:pt x="1351" y="730"/>
                    </a:lnTo>
                    <a:lnTo>
                      <a:pt x="1242" y="748"/>
                    </a:lnTo>
                    <a:lnTo>
                      <a:pt x="1096" y="767"/>
                    </a:lnTo>
                    <a:lnTo>
                      <a:pt x="968" y="803"/>
                    </a:lnTo>
                    <a:lnTo>
                      <a:pt x="822" y="876"/>
                    </a:lnTo>
                    <a:lnTo>
                      <a:pt x="676" y="949"/>
                    </a:lnTo>
                    <a:lnTo>
                      <a:pt x="548" y="1059"/>
                    </a:lnTo>
                    <a:lnTo>
                      <a:pt x="420" y="1186"/>
                    </a:lnTo>
                    <a:lnTo>
                      <a:pt x="292" y="1332"/>
                    </a:lnTo>
                    <a:lnTo>
                      <a:pt x="183" y="1533"/>
                    </a:lnTo>
                    <a:lnTo>
                      <a:pt x="92" y="1752"/>
                    </a:lnTo>
                    <a:lnTo>
                      <a:pt x="19" y="1989"/>
                    </a:lnTo>
                    <a:lnTo>
                      <a:pt x="0" y="2190"/>
                    </a:lnTo>
                    <a:lnTo>
                      <a:pt x="0" y="2391"/>
                    </a:lnTo>
                    <a:lnTo>
                      <a:pt x="19" y="2574"/>
                    </a:lnTo>
                    <a:lnTo>
                      <a:pt x="73" y="2738"/>
                    </a:lnTo>
                    <a:lnTo>
                      <a:pt x="146" y="2884"/>
                    </a:lnTo>
                    <a:lnTo>
                      <a:pt x="238" y="3030"/>
                    </a:lnTo>
                    <a:lnTo>
                      <a:pt x="347" y="3158"/>
                    </a:lnTo>
                    <a:lnTo>
                      <a:pt x="457" y="3267"/>
                    </a:lnTo>
                    <a:lnTo>
                      <a:pt x="566" y="3358"/>
                    </a:lnTo>
                    <a:lnTo>
                      <a:pt x="822" y="3504"/>
                    </a:lnTo>
                    <a:lnTo>
                      <a:pt x="1041" y="3614"/>
                    </a:lnTo>
                    <a:lnTo>
                      <a:pt x="1223" y="3687"/>
                    </a:lnTo>
                    <a:lnTo>
                      <a:pt x="1461" y="3687"/>
                    </a:lnTo>
                    <a:lnTo>
                      <a:pt x="1844" y="3632"/>
                    </a:lnTo>
                    <a:lnTo>
                      <a:pt x="2337" y="3523"/>
                    </a:lnTo>
                    <a:lnTo>
                      <a:pt x="2866" y="3395"/>
                    </a:lnTo>
                    <a:lnTo>
                      <a:pt x="3797" y="3158"/>
                    </a:lnTo>
                    <a:lnTo>
                      <a:pt x="4217" y="3030"/>
                    </a:lnTo>
                    <a:lnTo>
                      <a:pt x="4271" y="2939"/>
                    </a:lnTo>
                    <a:lnTo>
                      <a:pt x="4399" y="2720"/>
                    </a:lnTo>
                    <a:lnTo>
                      <a:pt x="4545" y="2373"/>
                    </a:lnTo>
                    <a:lnTo>
                      <a:pt x="4600" y="2172"/>
                    </a:lnTo>
                    <a:lnTo>
                      <a:pt x="4655" y="1953"/>
                    </a:lnTo>
                    <a:lnTo>
                      <a:pt x="4691" y="1734"/>
                    </a:lnTo>
                    <a:lnTo>
                      <a:pt x="4709" y="1497"/>
                    </a:lnTo>
                    <a:lnTo>
                      <a:pt x="4691" y="1259"/>
                    </a:lnTo>
                    <a:lnTo>
                      <a:pt x="4636" y="1040"/>
                    </a:lnTo>
                    <a:lnTo>
                      <a:pt x="4600" y="931"/>
                    </a:lnTo>
                    <a:lnTo>
                      <a:pt x="4545" y="821"/>
                    </a:lnTo>
                    <a:lnTo>
                      <a:pt x="4472" y="712"/>
                    </a:lnTo>
                    <a:lnTo>
                      <a:pt x="4381" y="621"/>
                    </a:lnTo>
                    <a:lnTo>
                      <a:pt x="4290" y="511"/>
                    </a:lnTo>
                    <a:lnTo>
                      <a:pt x="4180" y="420"/>
                    </a:lnTo>
                    <a:lnTo>
                      <a:pt x="4052" y="347"/>
                    </a:lnTo>
                    <a:lnTo>
                      <a:pt x="3925" y="256"/>
                    </a:lnTo>
                    <a:lnTo>
                      <a:pt x="3633" y="128"/>
                    </a:lnTo>
                    <a:lnTo>
                      <a:pt x="3377" y="55"/>
                    </a:lnTo>
                    <a:lnTo>
                      <a:pt x="31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9"/>
              <p:cNvSpPr/>
              <p:nvPr/>
            </p:nvSpPr>
            <p:spPr>
              <a:xfrm>
                <a:off x="2678794" y="970371"/>
                <a:ext cx="102139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1096" extrusionOk="0">
                    <a:moveTo>
                      <a:pt x="2154" y="0"/>
                    </a:moveTo>
                    <a:lnTo>
                      <a:pt x="1771" y="37"/>
                    </a:lnTo>
                    <a:lnTo>
                      <a:pt x="1405" y="128"/>
                    </a:lnTo>
                    <a:lnTo>
                      <a:pt x="1040" y="256"/>
                    </a:lnTo>
                    <a:lnTo>
                      <a:pt x="694" y="420"/>
                    </a:lnTo>
                    <a:lnTo>
                      <a:pt x="365" y="602"/>
                    </a:lnTo>
                    <a:lnTo>
                      <a:pt x="55" y="840"/>
                    </a:lnTo>
                    <a:lnTo>
                      <a:pt x="18" y="894"/>
                    </a:lnTo>
                    <a:lnTo>
                      <a:pt x="0" y="949"/>
                    </a:lnTo>
                    <a:lnTo>
                      <a:pt x="18" y="1004"/>
                    </a:lnTo>
                    <a:lnTo>
                      <a:pt x="37" y="1040"/>
                    </a:lnTo>
                    <a:lnTo>
                      <a:pt x="91" y="1077"/>
                    </a:lnTo>
                    <a:lnTo>
                      <a:pt x="128" y="1095"/>
                    </a:lnTo>
                    <a:lnTo>
                      <a:pt x="201" y="1095"/>
                    </a:lnTo>
                    <a:lnTo>
                      <a:pt x="256" y="1059"/>
                    </a:lnTo>
                    <a:lnTo>
                      <a:pt x="529" y="840"/>
                    </a:lnTo>
                    <a:lnTo>
                      <a:pt x="840" y="657"/>
                    </a:lnTo>
                    <a:lnTo>
                      <a:pt x="1168" y="511"/>
                    </a:lnTo>
                    <a:lnTo>
                      <a:pt x="1497" y="402"/>
                    </a:lnTo>
                    <a:lnTo>
                      <a:pt x="1844" y="329"/>
                    </a:lnTo>
                    <a:lnTo>
                      <a:pt x="2209" y="292"/>
                    </a:lnTo>
                    <a:lnTo>
                      <a:pt x="2555" y="292"/>
                    </a:lnTo>
                    <a:lnTo>
                      <a:pt x="2920" y="329"/>
                    </a:lnTo>
                    <a:lnTo>
                      <a:pt x="2975" y="310"/>
                    </a:lnTo>
                    <a:lnTo>
                      <a:pt x="3030" y="292"/>
                    </a:lnTo>
                    <a:lnTo>
                      <a:pt x="3048" y="256"/>
                    </a:lnTo>
                    <a:lnTo>
                      <a:pt x="3066" y="201"/>
                    </a:lnTo>
                    <a:lnTo>
                      <a:pt x="3048" y="146"/>
                    </a:lnTo>
                    <a:lnTo>
                      <a:pt x="3030" y="91"/>
                    </a:lnTo>
                    <a:lnTo>
                      <a:pt x="2993" y="55"/>
                    </a:lnTo>
                    <a:lnTo>
                      <a:pt x="2920" y="37"/>
                    </a:lnTo>
                    <a:lnTo>
                      <a:pt x="2537" y="0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9"/>
              <p:cNvSpPr/>
              <p:nvPr/>
            </p:nvSpPr>
            <p:spPr>
              <a:xfrm>
                <a:off x="2821631" y="1248152"/>
                <a:ext cx="46823" cy="6081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826" extrusionOk="0">
                    <a:moveTo>
                      <a:pt x="968" y="0"/>
                    </a:moveTo>
                    <a:lnTo>
                      <a:pt x="949" y="18"/>
                    </a:lnTo>
                    <a:lnTo>
                      <a:pt x="949" y="55"/>
                    </a:lnTo>
                    <a:lnTo>
                      <a:pt x="949" y="110"/>
                    </a:lnTo>
                    <a:lnTo>
                      <a:pt x="1004" y="183"/>
                    </a:lnTo>
                    <a:lnTo>
                      <a:pt x="1077" y="256"/>
                    </a:lnTo>
                    <a:lnTo>
                      <a:pt x="1132" y="329"/>
                    </a:lnTo>
                    <a:lnTo>
                      <a:pt x="1187" y="402"/>
                    </a:lnTo>
                    <a:lnTo>
                      <a:pt x="1223" y="511"/>
                    </a:lnTo>
                    <a:lnTo>
                      <a:pt x="1241" y="621"/>
                    </a:lnTo>
                    <a:lnTo>
                      <a:pt x="1260" y="730"/>
                    </a:lnTo>
                    <a:lnTo>
                      <a:pt x="1260" y="858"/>
                    </a:lnTo>
                    <a:lnTo>
                      <a:pt x="1260" y="967"/>
                    </a:lnTo>
                    <a:lnTo>
                      <a:pt x="1223" y="1132"/>
                    </a:lnTo>
                    <a:lnTo>
                      <a:pt x="1168" y="1278"/>
                    </a:lnTo>
                    <a:lnTo>
                      <a:pt x="1095" y="1406"/>
                    </a:lnTo>
                    <a:lnTo>
                      <a:pt x="1022" y="1515"/>
                    </a:lnTo>
                    <a:lnTo>
                      <a:pt x="931" y="1606"/>
                    </a:lnTo>
                    <a:lnTo>
                      <a:pt x="822" y="1661"/>
                    </a:lnTo>
                    <a:lnTo>
                      <a:pt x="712" y="1698"/>
                    </a:lnTo>
                    <a:lnTo>
                      <a:pt x="603" y="1698"/>
                    </a:lnTo>
                    <a:lnTo>
                      <a:pt x="493" y="1661"/>
                    </a:lnTo>
                    <a:lnTo>
                      <a:pt x="384" y="1606"/>
                    </a:lnTo>
                    <a:lnTo>
                      <a:pt x="311" y="1515"/>
                    </a:lnTo>
                    <a:lnTo>
                      <a:pt x="238" y="1406"/>
                    </a:lnTo>
                    <a:lnTo>
                      <a:pt x="183" y="1278"/>
                    </a:lnTo>
                    <a:lnTo>
                      <a:pt x="165" y="1132"/>
                    </a:lnTo>
                    <a:lnTo>
                      <a:pt x="146" y="986"/>
                    </a:lnTo>
                    <a:lnTo>
                      <a:pt x="146" y="821"/>
                    </a:lnTo>
                    <a:lnTo>
                      <a:pt x="201" y="621"/>
                    </a:lnTo>
                    <a:lnTo>
                      <a:pt x="274" y="438"/>
                    </a:lnTo>
                    <a:lnTo>
                      <a:pt x="384" y="292"/>
                    </a:lnTo>
                    <a:lnTo>
                      <a:pt x="511" y="183"/>
                    </a:lnTo>
                    <a:lnTo>
                      <a:pt x="457" y="91"/>
                    </a:lnTo>
                    <a:lnTo>
                      <a:pt x="438" y="55"/>
                    </a:lnTo>
                    <a:lnTo>
                      <a:pt x="365" y="128"/>
                    </a:lnTo>
                    <a:lnTo>
                      <a:pt x="292" y="201"/>
                    </a:lnTo>
                    <a:lnTo>
                      <a:pt x="219" y="274"/>
                    </a:lnTo>
                    <a:lnTo>
                      <a:pt x="165" y="365"/>
                    </a:lnTo>
                    <a:lnTo>
                      <a:pt x="110" y="456"/>
                    </a:lnTo>
                    <a:lnTo>
                      <a:pt x="73" y="566"/>
                    </a:lnTo>
                    <a:lnTo>
                      <a:pt x="37" y="694"/>
                    </a:lnTo>
                    <a:lnTo>
                      <a:pt x="19" y="803"/>
                    </a:lnTo>
                    <a:lnTo>
                      <a:pt x="0" y="1004"/>
                    </a:lnTo>
                    <a:lnTo>
                      <a:pt x="19" y="1168"/>
                    </a:lnTo>
                    <a:lnTo>
                      <a:pt x="55" y="1351"/>
                    </a:lnTo>
                    <a:lnTo>
                      <a:pt x="128" y="1497"/>
                    </a:lnTo>
                    <a:lnTo>
                      <a:pt x="219" y="1625"/>
                    </a:lnTo>
                    <a:lnTo>
                      <a:pt x="329" y="1716"/>
                    </a:lnTo>
                    <a:lnTo>
                      <a:pt x="438" y="1789"/>
                    </a:lnTo>
                    <a:lnTo>
                      <a:pt x="584" y="1825"/>
                    </a:lnTo>
                    <a:lnTo>
                      <a:pt x="712" y="1825"/>
                    </a:lnTo>
                    <a:lnTo>
                      <a:pt x="858" y="1789"/>
                    </a:lnTo>
                    <a:lnTo>
                      <a:pt x="986" y="1734"/>
                    </a:lnTo>
                    <a:lnTo>
                      <a:pt x="1095" y="1625"/>
                    </a:lnTo>
                    <a:lnTo>
                      <a:pt x="1205" y="1497"/>
                    </a:lnTo>
                    <a:lnTo>
                      <a:pt x="1296" y="1351"/>
                    </a:lnTo>
                    <a:lnTo>
                      <a:pt x="1351" y="1187"/>
                    </a:lnTo>
                    <a:lnTo>
                      <a:pt x="1387" y="986"/>
                    </a:lnTo>
                    <a:lnTo>
                      <a:pt x="1406" y="821"/>
                    </a:lnTo>
                    <a:lnTo>
                      <a:pt x="1406" y="657"/>
                    </a:lnTo>
                    <a:lnTo>
                      <a:pt x="1369" y="511"/>
                    </a:lnTo>
                    <a:lnTo>
                      <a:pt x="1314" y="365"/>
                    </a:lnTo>
                    <a:lnTo>
                      <a:pt x="1241" y="256"/>
                    </a:lnTo>
                    <a:lnTo>
                      <a:pt x="1168" y="146"/>
                    </a:lnTo>
                    <a:lnTo>
                      <a:pt x="1077" y="55"/>
                    </a:lnTo>
                    <a:lnTo>
                      <a:pt x="9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9"/>
              <p:cNvSpPr/>
              <p:nvPr/>
            </p:nvSpPr>
            <p:spPr>
              <a:xfrm>
                <a:off x="2405243" y="1339936"/>
                <a:ext cx="530076" cy="613332"/>
              </a:xfrm>
              <a:custGeom>
                <a:avLst/>
                <a:gdLst/>
                <a:ahLst/>
                <a:cxnLst/>
                <a:rect l="l" t="t" r="r" b="b"/>
                <a:pathLst>
                  <a:path w="15917" h="18417" extrusionOk="0">
                    <a:moveTo>
                      <a:pt x="7119" y="0"/>
                    </a:moveTo>
                    <a:lnTo>
                      <a:pt x="6298" y="310"/>
                    </a:lnTo>
                    <a:lnTo>
                      <a:pt x="4345" y="1059"/>
                    </a:lnTo>
                    <a:lnTo>
                      <a:pt x="3213" y="1515"/>
                    </a:lnTo>
                    <a:lnTo>
                      <a:pt x="2100" y="1971"/>
                    </a:lnTo>
                    <a:lnTo>
                      <a:pt x="1132" y="2428"/>
                    </a:lnTo>
                    <a:lnTo>
                      <a:pt x="713" y="2628"/>
                    </a:lnTo>
                    <a:lnTo>
                      <a:pt x="384" y="2829"/>
                    </a:lnTo>
                    <a:lnTo>
                      <a:pt x="311" y="2866"/>
                    </a:lnTo>
                    <a:lnTo>
                      <a:pt x="256" y="2920"/>
                    </a:lnTo>
                    <a:lnTo>
                      <a:pt x="165" y="3048"/>
                    </a:lnTo>
                    <a:lnTo>
                      <a:pt x="92" y="3231"/>
                    </a:lnTo>
                    <a:lnTo>
                      <a:pt x="55" y="3432"/>
                    </a:lnTo>
                    <a:lnTo>
                      <a:pt x="19" y="3687"/>
                    </a:lnTo>
                    <a:lnTo>
                      <a:pt x="1" y="3961"/>
                    </a:lnTo>
                    <a:lnTo>
                      <a:pt x="1" y="4271"/>
                    </a:lnTo>
                    <a:lnTo>
                      <a:pt x="19" y="4600"/>
                    </a:lnTo>
                    <a:lnTo>
                      <a:pt x="55" y="4965"/>
                    </a:lnTo>
                    <a:lnTo>
                      <a:pt x="110" y="5348"/>
                    </a:lnTo>
                    <a:lnTo>
                      <a:pt x="256" y="6169"/>
                    </a:lnTo>
                    <a:lnTo>
                      <a:pt x="439" y="7064"/>
                    </a:lnTo>
                    <a:lnTo>
                      <a:pt x="658" y="8013"/>
                    </a:lnTo>
                    <a:lnTo>
                      <a:pt x="913" y="8998"/>
                    </a:lnTo>
                    <a:lnTo>
                      <a:pt x="1169" y="10002"/>
                    </a:lnTo>
                    <a:lnTo>
                      <a:pt x="1753" y="11973"/>
                    </a:lnTo>
                    <a:lnTo>
                      <a:pt x="2319" y="13835"/>
                    </a:lnTo>
                    <a:lnTo>
                      <a:pt x="2812" y="15423"/>
                    </a:lnTo>
                    <a:lnTo>
                      <a:pt x="3085" y="16372"/>
                    </a:lnTo>
                    <a:lnTo>
                      <a:pt x="3268" y="17029"/>
                    </a:lnTo>
                    <a:lnTo>
                      <a:pt x="3304" y="17120"/>
                    </a:lnTo>
                    <a:lnTo>
                      <a:pt x="3341" y="17212"/>
                    </a:lnTo>
                    <a:lnTo>
                      <a:pt x="3396" y="17285"/>
                    </a:lnTo>
                    <a:lnTo>
                      <a:pt x="3469" y="17376"/>
                    </a:lnTo>
                    <a:lnTo>
                      <a:pt x="3633" y="17522"/>
                    </a:lnTo>
                    <a:lnTo>
                      <a:pt x="3852" y="17668"/>
                    </a:lnTo>
                    <a:lnTo>
                      <a:pt x="4107" y="17796"/>
                    </a:lnTo>
                    <a:lnTo>
                      <a:pt x="4399" y="17905"/>
                    </a:lnTo>
                    <a:lnTo>
                      <a:pt x="4728" y="18015"/>
                    </a:lnTo>
                    <a:lnTo>
                      <a:pt x="5093" y="18106"/>
                    </a:lnTo>
                    <a:lnTo>
                      <a:pt x="5476" y="18179"/>
                    </a:lnTo>
                    <a:lnTo>
                      <a:pt x="5896" y="18252"/>
                    </a:lnTo>
                    <a:lnTo>
                      <a:pt x="6316" y="18307"/>
                    </a:lnTo>
                    <a:lnTo>
                      <a:pt x="6772" y="18343"/>
                    </a:lnTo>
                    <a:lnTo>
                      <a:pt x="7228" y="18380"/>
                    </a:lnTo>
                    <a:lnTo>
                      <a:pt x="7685" y="18416"/>
                    </a:lnTo>
                    <a:lnTo>
                      <a:pt x="8908" y="18416"/>
                    </a:lnTo>
                    <a:lnTo>
                      <a:pt x="9802" y="18398"/>
                    </a:lnTo>
                    <a:lnTo>
                      <a:pt x="10660" y="18325"/>
                    </a:lnTo>
                    <a:lnTo>
                      <a:pt x="11426" y="18234"/>
                    </a:lnTo>
                    <a:lnTo>
                      <a:pt x="11791" y="18161"/>
                    </a:lnTo>
                    <a:lnTo>
                      <a:pt x="12120" y="18106"/>
                    </a:lnTo>
                    <a:lnTo>
                      <a:pt x="12376" y="18033"/>
                    </a:lnTo>
                    <a:lnTo>
                      <a:pt x="12595" y="17978"/>
                    </a:lnTo>
                    <a:lnTo>
                      <a:pt x="12777" y="17905"/>
                    </a:lnTo>
                    <a:lnTo>
                      <a:pt x="12960" y="17832"/>
                    </a:lnTo>
                    <a:lnTo>
                      <a:pt x="13087" y="17759"/>
                    </a:lnTo>
                    <a:lnTo>
                      <a:pt x="13197" y="17668"/>
                    </a:lnTo>
                    <a:lnTo>
                      <a:pt x="13288" y="17595"/>
                    </a:lnTo>
                    <a:lnTo>
                      <a:pt x="13325" y="17504"/>
                    </a:lnTo>
                    <a:lnTo>
                      <a:pt x="13343" y="17412"/>
                    </a:lnTo>
                    <a:lnTo>
                      <a:pt x="13306" y="16682"/>
                    </a:lnTo>
                    <a:lnTo>
                      <a:pt x="13306" y="15989"/>
                    </a:lnTo>
                    <a:lnTo>
                      <a:pt x="13325" y="15332"/>
                    </a:lnTo>
                    <a:lnTo>
                      <a:pt x="13361" y="14693"/>
                    </a:lnTo>
                    <a:lnTo>
                      <a:pt x="13379" y="14456"/>
                    </a:lnTo>
                    <a:lnTo>
                      <a:pt x="13416" y="14036"/>
                    </a:lnTo>
                    <a:lnTo>
                      <a:pt x="13471" y="13616"/>
                    </a:lnTo>
                    <a:lnTo>
                      <a:pt x="13617" y="12831"/>
                    </a:lnTo>
                    <a:lnTo>
                      <a:pt x="13653" y="12612"/>
                    </a:lnTo>
                    <a:lnTo>
                      <a:pt x="13799" y="11992"/>
                    </a:lnTo>
                    <a:lnTo>
                      <a:pt x="13963" y="11408"/>
                    </a:lnTo>
                    <a:lnTo>
                      <a:pt x="14128" y="10842"/>
                    </a:lnTo>
                    <a:lnTo>
                      <a:pt x="14310" y="10312"/>
                    </a:lnTo>
                    <a:lnTo>
                      <a:pt x="14401" y="10093"/>
                    </a:lnTo>
                    <a:lnTo>
                      <a:pt x="14712" y="9290"/>
                    </a:lnTo>
                    <a:lnTo>
                      <a:pt x="15004" y="8542"/>
                    </a:lnTo>
                    <a:lnTo>
                      <a:pt x="15296" y="7848"/>
                    </a:lnTo>
                    <a:lnTo>
                      <a:pt x="15551" y="7228"/>
                    </a:lnTo>
                    <a:lnTo>
                      <a:pt x="15661" y="6918"/>
                    </a:lnTo>
                    <a:lnTo>
                      <a:pt x="15752" y="6626"/>
                    </a:lnTo>
                    <a:lnTo>
                      <a:pt x="15825" y="6352"/>
                    </a:lnTo>
                    <a:lnTo>
                      <a:pt x="15880" y="6078"/>
                    </a:lnTo>
                    <a:lnTo>
                      <a:pt x="15898" y="5823"/>
                    </a:lnTo>
                    <a:lnTo>
                      <a:pt x="15916" y="5567"/>
                    </a:lnTo>
                    <a:lnTo>
                      <a:pt x="15898" y="5311"/>
                    </a:lnTo>
                    <a:lnTo>
                      <a:pt x="15862" y="5074"/>
                    </a:lnTo>
                    <a:lnTo>
                      <a:pt x="15807" y="4892"/>
                    </a:lnTo>
                    <a:lnTo>
                      <a:pt x="15716" y="4709"/>
                    </a:lnTo>
                    <a:lnTo>
                      <a:pt x="15588" y="4508"/>
                    </a:lnTo>
                    <a:lnTo>
                      <a:pt x="15442" y="4308"/>
                    </a:lnTo>
                    <a:lnTo>
                      <a:pt x="15259" y="4089"/>
                    </a:lnTo>
                    <a:lnTo>
                      <a:pt x="15059" y="3888"/>
                    </a:lnTo>
                    <a:lnTo>
                      <a:pt x="14840" y="3669"/>
                    </a:lnTo>
                    <a:lnTo>
                      <a:pt x="14602" y="3468"/>
                    </a:lnTo>
                    <a:lnTo>
                      <a:pt x="14091" y="3048"/>
                    </a:lnTo>
                    <a:lnTo>
                      <a:pt x="13562" y="2647"/>
                    </a:lnTo>
                    <a:lnTo>
                      <a:pt x="12996" y="2263"/>
                    </a:lnTo>
                    <a:lnTo>
                      <a:pt x="12467" y="1898"/>
                    </a:lnTo>
                    <a:lnTo>
                      <a:pt x="12303" y="1789"/>
                    </a:lnTo>
                    <a:lnTo>
                      <a:pt x="11700" y="1424"/>
                    </a:lnTo>
                    <a:lnTo>
                      <a:pt x="11207" y="1132"/>
                    </a:lnTo>
                    <a:lnTo>
                      <a:pt x="10751" y="876"/>
                    </a:lnTo>
                    <a:lnTo>
                      <a:pt x="71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9"/>
              <p:cNvSpPr/>
              <p:nvPr/>
            </p:nvSpPr>
            <p:spPr>
              <a:xfrm>
                <a:off x="2472115" y="1852937"/>
                <a:ext cx="414583" cy="259593"/>
              </a:xfrm>
              <a:custGeom>
                <a:avLst/>
                <a:gdLst/>
                <a:ahLst/>
                <a:cxnLst/>
                <a:rect l="l" t="t" r="r" b="b"/>
                <a:pathLst>
                  <a:path w="12449" h="7795" extrusionOk="0">
                    <a:moveTo>
                      <a:pt x="749" y="1"/>
                    </a:moveTo>
                    <a:lnTo>
                      <a:pt x="767" y="110"/>
                    </a:lnTo>
                    <a:lnTo>
                      <a:pt x="804" y="439"/>
                    </a:lnTo>
                    <a:lnTo>
                      <a:pt x="822" y="968"/>
                    </a:lnTo>
                    <a:lnTo>
                      <a:pt x="822" y="1297"/>
                    </a:lnTo>
                    <a:lnTo>
                      <a:pt x="822" y="1680"/>
                    </a:lnTo>
                    <a:lnTo>
                      <a:pt x="785" y="2100"/>
                    </a:lnTo>
                    <a:lnTo>
                      <a:pt x="749" y="2556"/>
                    </a:lnTo>
                    <a:lnTo>
                      <a:pt x="694" y="3049"/>
                    </a:lnTo>
                    <a:lnTo>
                      <a:pt x="603" y="3596"/>
                    </a:lnTo>
                    <a:lnTo>
                      <a:pt x="493" y="4162"/>
                    </a:lnTo>
                    <a:lnTo>
                      <a:pt x="365" y="4783"/>
                    </a:lnTo>
                    <a:lnTo>
                      <a:pt x="201" y="5422"/>
                    </a:lnTo>
                    <a:lnTo>
                      <a:pt x="0" y="6097"/>
                    </a:lnTo>
                    <a:lnTo>
                      <a:pt x="201" y="6261"/>
                    </a:lnTo>
                    <a:lnTo>
                      <a:pt x="475" y="6444"/>
                    </a:lnTo>
                    <a:lnTo>
                      <a:pt x="840" y="6663"/>
                    </a:lnTo>
                    <a:lnTo>
                      <a:pt x="1315" y="6900"/>
                    </a:lnTo>
                    <a:lnTo>
                      <a:pt x="1588" y="7028"/>
                    </a:lnTo>
                    <a:lnTo>
                      <a:pt x="1880" y="7156"/>
                    </a:lnTo>
                    <a:lnTo>
                      <a:pt x="2191" y="7265"/>
                    </a:lnTo>
                    <a:lnTo>
                      <a:pt x="2537" y="7375"/>
                    </a:lnTo>
                    <a:lnTo>
                      <a:pt x="2902" y="7484"/>
                    </a:lnTo>
                    <a:lnTo>
                      <a:pt x="3304" y="7575"/>
                    </a:lnTo>
                    <a:lnTo>
                      <a:pt x="3706" y="7648"/>
                    </a:lnTo>
                    <a:lnTo>
                      <a:pt x="4144" y="7721"/>
                    </a:lnTo>
                    <a:lnTo>
                      <a:pt x="4600" y="7758"/>
                    </a:lnTo>
                    <a:lnTo>
                      <a:pt x="5074" y="7794"/>
                    </a:lnTo>
                    <a:lnTo>
                      <a:pt x="5586" y="7794"/>
                    </a:lnTo>
                    <a:lnTo>
                      <a:pt x="6097" y="7776"/>
                    </a:lnTo>
                    <a:lnTo>
                      <a:pt x="6644" y="7721"/>
                    </a:lnTo>
                    <a:lnTo>
                      <a:pt x="7210" y="7648"/>
                    </a:lnTo>
                    <a:lnTo>
                      <a:pt x="7794" y="7539"/>
                    </a:lnTo>
                    <a:lnTo>
                      <a:pt x="8396" y="7393"/>
                    </a:lnTo>
                    <a:lnTo>
                      <a:pt x="9035" y="7229"/>
                    </a:lnTo>
                    <a:lnTo>
                      <a:pt x="9674" y="7010"/>
                    </a:lnTo>
                    <a:lnTo>
                      <a:pt x="10331" y="6754"/>
                    </a:lnTo>
                    <a:lnTo>
                      <a:pt x="11025" y="6462"/>
                    </a:lnTo>
                    <a:lnTo>
                      <a:pt x="11718" y="6115"/>
                    </a:lnTo>
                    <a:lnTo>
                      <a:pt x="12448" y="5714"/>
                    </a:lnTo>
                    <a:lnTo>
                      <a:pt x="11773" y="3469"/>
                    </a:lnTo>
                    <a:lnTo>
                      <a:pt x="11700" y="3250"/>
                    </a:lnTo>
                    <a:lnTo>
                      <a:pt x="11335" y="2008"/>
                    </a:lnTo>
                    <a:lnTo>
                      <a:pt x="9491" y="1662"/>
                    </a:lnTo>
                    <a:lnTo>
                      <a:pt x="9236" y="1607"/>
                    </a:lnTo>
                    <a:lnTo>
                      <a:pt x="7684" y="1315"/>
                    </a:lnTo>
                    <a:lnTo>
                      <a:pt x="7465" y="1278"/>
                    </a:lnTo>
                    <a:lnTo>
                      <a:pt x="804" y="19"/>
                    </a:lnTo>
                    <a:lnTo>
                      <a:pt x="7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9"/>
              <p:cNvSpPr/>
              <p:nvPr/>
            </p:nvSpPr>
            <p:spPr>
              <a:xfrm>
                <a:off x="2560868" y="1387326"/>
                <a:ext cx="201813" cy="278442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8361" extrusionOk="0">
                    <a:moveTo>
                      <a:pt x="530" y="1"/>
                    </a:moveTo>
                    <a:lnTo>
                      <a:pt x="110" y="37"/>
                    </a:lnTo>
                    <a:lnTo>
                      <a:pt x="55" y="56"/>
                    </a:lnTo>
                    <a:lnTo>
                      <a:pt x="37" y="92"/>
                    </a:lnTo>
                    <a:lnTo>
                      <a:pt x="18" y="129"/>
                    </a:lnTo>
                    <a:lnTo>
                      <a:pt x="0" y="165"/>
                    </a:lnTo>
                    <a:lnTo>
                      <a:pt x="18" y="202"/>
                    </a:lnTo>
                    <a:lnTo>
                      <a:pt x="37" y="238"/>
                    </a:lnTo>
                    <a:lnTo>
                      <a:pt x="55" y="256"/>
                    </a:lnTo>
                    <a:lnTo>
                      <a:pt x="110" y="256"/>
                    </a:lnTo>
                    <a:lnTo>
                      <a:pt x="530" y="220"/>
                    </a:lnTo>
                    <a:lnTo>
                      <a:pt x="931" y="220"/>
                    </a:lnTo>
                    <a:lnTo>
                      <a:pt x="1351" y="256"/>
                    </a:lnTo>
                    <a:lnTo>
                      <a:pt x="1771" y="311"/>
                    </a:lnTo>
                    <a:lnTo>
                      <a:pt x="2172" y="421"/>
                    </a:lnTo>
                    <a:lnTo>
                      <a:pt x="2555" y="548"/>
                    </a:lnTo>
                    <a:lnTo>
                      <a:pt x="2939" y="694"/>
                    </a:lnTo>
                    <a:lnTo>
                      <a:pt x="3322" y="895"/>
                    </a:lnTo>
                    <a:lnTo>
                      <a:pt x="3669" y="1096"/>
                    </a:lnTo>
                    <a:lnTo>
                      <a:pt x="4016" y="1333"/>
                    </a:lnTo>
                    <a:lnTo>
                      <a:pt x="4326" y="1607"/>
                    </a:lnTo>
                    <a:lnTo>
                      <a:pt x="4618" y="1899"/>
                    </a:lnTo>
                    <a:lnTo>
                      <a:pt x="4892" y="2209"/>
                    </a:lnTo>
                    <a:lnTo>
                      <a:pt x="5129" y="2556"/>
                    </a:lnTo>
                    <a:lnTo>
                      <a:pt x="5348" y="2903"/>
                    </a:lnTo>
                    <a:lnTo>
                      <a:pt x="5531" y="3286"/>
                    </a:lnTo>
                    <a:lnTo>
                      <a:pt x="5658" y="3633"/>
                    </a:lnTo>
                    <a:lnTo>
                      <a:pt x="5750" y="3998"/>
                    </a:lnTo>
                    <a:lnTo>
                      <a:pt x="5804" y="4363"/>
                    </a:lnTo>
                    <a:lnTo>
                      <a:pt x="5823" y="4728"/>
                    </a:lnTo>
                    <a:lnTo>
                      <a:pt x="5804" y="5111"/>
                    </a:lnTo>
                    <a:lnTo>
                      <a:pt x="5768" y="5476"/>
                    </a:lnTo>
                    <a:lnTo>
                      <a:pt x="5677" y="5823"/>
                    </a:lnTo>
                    <a:lnTo>
                      <a:pt x="5567" y="6170"/>
                    </a:lnTo>
                    <a:lnTo>
                      <a:pt x="5421" y="6498"/>
                    </a:lnTo>
                    <a:lnTo>
                      <a:pt x="5239" y="6827"/>
                    </a:lnTo>
                    <a:lnTo>
                      <a:pt x="5038" y="7119"/>
                    </a:lnTo>
                    <a:lnTo>
                      <a:pt x="4800" y="7375"/>
                    </a:lnTo>
                    <a:lnTo>
                      <a:pt x="4527" y="7630"/>
                    </a:lnTo>
                    <a:lnTo>
                      <a:pt x="4362" y="7740"/>
                    </a:lnTo>
                    <a:lnTo>
                      <a:pt x="4216" y="7831"/>
                    </a:lnTo>
                    <a:lnTo>
                      <a:pt x="4052" y="7922"/>
                    </a:lnTo>
                    <a:lnTo>
                      <a:pt x="3888" y="8013"/>
                    </a:lnTo>
                    <a:lnTo>
                      <a:pt x="3705" y="8086"/>
                    </a:lnTo>
                    <a:lnTo>
                      <a:pt x="3523" y="8141"/>
                    </a:lnTo>
                    <a:lnTo>
                      <a:pt x="3468" y="8159"/>
                    </a:lnTo>
                    <a:lnTo>
                      <a:pt x="3450" y="8196"/>
                    </a:lnTo>
                    <a:lnTo>
                      <a:pt x="3450" y="8232"/>
                    </a:lnTo>
                    <a:lnTo>
                      <a:pt x="3450" y="8269"/>
                    </a:lnTo>
                    <a:lnTo>
                      <a:pt x="3468" y="8305"/>
                    </a:lnTo>
                    <a:lnTo>
                      <a:pt x="3486" y="8342"/>
                    </a:lnTo>
                    <a:lnTo>
                      <a:pt x="3523" y="8360"/>
                    </a:lnTo>
                    <a:lnTo>
                      <a:pt x="3578" y="8342"/>
                    </a:lnTo>
                    <a:lnTo>
                      <a:pt x="3851" y="8251"/>
                    </a:lnTo>
                    <a:lnTo>
                      <a:pt x="4107" y="8123"/>
                    </a:lnTo>
                    <a:lnTo>
                      <a:pt x="4362" y="7977"/>
                    </a:lnTo>
                    <a:lnTo>
                      <a:pt x="4600" y="7813"/>
                    </a:lnTo>
                    <a:lnTo>
                      <a:pt x="4819" y="7630"/>
                    </a:lnTo>
                    <a:lnTo>
                      <a:pt x="5019" y="7429"/>
                    </a:lnTo>
                    <a:lnTo>
                      <a:pt x="5220" y="7210"/>
                    </a:lnTo>
                    <a:lnTo>
                      <a:pt x="5385" y="6973"/>
                    </a:lnTo>
                    <a:lnTo>
                      <a:pt x="5549" y="6736"/>
                    </a:lnTo>
                    <a:lnTo>
                      <a:pt x="5677" y="6480"/>
                    </a:lnTo>
                    <a:lnTo>
                      <a:pt x="5786" y="6206"/>
                    </a:lnTo>
                    <a:lnTo>
                      <a:pt x="5896" y="5933"/>
                    </a:lnTo>
                    <a:lnTo>
                      <a:pt x="5969" y="5659"/>
                    </a:lnTo>
                    <a:lnTo>
                      <a:pt x="6023" y="5367"/>
                    </a:lnTo>
                    <a:lnTo>
                      <a:pt x="6060" y="5093"/>
                    </a:lnTo>
                    <a:lnTo>
                      <a:pt x="6060" y="4801"/>
                    </a:lnTo>
                    <a:lnTo>
                      <a:pt x="6042" y="4473"/>
                    </a:lnTo>
                    <a:lnTo>
                      <a:pt x="6005" y="4144"/>
                    </a:lnTo>
                    <a:lnTo>
                      <a:pt x="5932" y="3834"/>
                    </a:lnTo>
                    <a:lnTo>
                      <a:pt x="5841" y="3523"/>
                    </a:lnTo>
                    <a:lnTo>
                      <a:pt x="5731" y="3213"/>
                    </a:lnTo>
                    <a:lnTo>
                      <a:pt x="5585" y="2921"/>
                    </a:lnTo>
                    <a:lnTo>
                      <a:pt x="5439" y="2647"/>
                    </a:lnTo>
                    <a:lnTo>
                      <a:pt x="5257" y="2374"/>
                    </a:lnTo>
                    <a:lnTo>
                      <a:pt x="5074" y="2100"/>
                    </a:lnTo>
                    <a:lnTo>
                      <a:pt x="4855" y="1844"/>
                    </a:lnTo>
                    <a:lnTo>
                      <a:pt x="4636" y="1607"/>
                    </a:lnTo>
                    <a:lnTo>
                      <a:pt x="4399" y="1388"/>
                    </a:lnTo>
                    <a:lnTo>
                      <a:pt x="4143" y="1187"/>
                    </a:lnTo>
                    <a:lnTo>
                      <a:pt x="3888" y="986"/>
                    </a:lnTo>
                    <a:lnTo>
                      <a:pt x="3614" y="804"/>
                    </a:lnTo>
                    <a:lnTo>
                      <a:pt x="3340" y="658"/>
                    </a:lnTo>
                    <a:lnTo>
                      <a:pt x="2957" y="475"/>
                    </a:lnTo>
                    <a:lnTo>
                      <a:pt x="2574" y="311"/>
                    </a:lnTo>
                    <a:lnTo>
                      <a:pt x="2172" y="183"/>
                    </a:lnTo>
                    <a:lnTo>
                      <a:pt x="1771" y="92"/>
                    </a:lnTo>
                    <a:lnTo>
                      <a:pt x="1351" y="37"/>
                    </a:lnTo>
                    <a:lnTo>
                      <a:pt x="949" y="1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9"/>
              <p:cNvSpPr/>
              <p:nvPr/>
            </p:nvSpPr>
            <p:spPr>
              <a:xfrm>
                <a:off x="2793057" y="1386127"/>
                <a:ext cx="91815" cy="297258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8926" extrusionOk="0">
                    <a:moveTo>
                      <a:pt x="1388" y="0"/>
                    </a:moveTo>
                    <a:lnTo>
                      <a:pt x="1278" y="19"/>
                    </a:lnTo>
                    <a:lnTo>
                      <a:pt x="1169" y="55"/>
                    </a:lnTo>
                    <a:lnTo>
                      <a:pt x="1059" y="92"/>
                    </a:lnTo>
                    <a:lnTo>
                      <a:pt x="968" y="146"/>
                    </a:lnTo>
                    <a:lnTo>
                      <a:pt x="804" y="256"/>
                    </a:lnTo>
                    <a:lnTo>
                      <a:pt x="658" y="402"/>
                    </a:lnTo>
                    <a:lnTo>
                      <a:pt x="530" y="584"/>
                    </a:lnTo>
                    <a:lnTo>
                      <a:pt x="420" y="767"/>
                    </a:lnTo>
                    <a:lnTo>
                      <a:pt x="329" y="986"/>
                    </a:lnTo>
                    <a:lnTo>
                      <a:pt x="256" y="1205"/>
                    </a:lnTo>
                    <a:lnTo>
                      <a:pt x="201" y="1424"/>
                    </a:lnTo>
                    <a:lnTo>
                      <a:pt x="146" y="1643"/>
                    </a:lnTo>
                    <a:lnTo>
                      <a:pt x="73" y="2063"/>
                    </a:lnTo>
                    <a:lnTo>
                      <a:pt x="19" y="2483"/>
                    </a:lnTo>
                    <a:lnTo>
                      <a:pt x="0" y="2921"/>
                    </a:lnTo>
                    <a:lnTo>
                      <a:pt x="0" y="3359"/>
                    </a:lnTo>
                    <a:lnTo>
                      <a:pt x="19" y="3778"/>
                    </a:lnTo>
                    <a:lnTo>
                      <a:pt x="55" y="4217"/>
                    </a:lnTo>
                    <a:lnTo>
                      <a:pt x="128" y="4636"/>
                    </a:lnTo>
                    <a:lnTo>
                      <a:pt x="238" y="5074"/>
                    </a:lnTo>
                    <a:lnTo>
                      <a:pt x="347" y="5476"/>
                    </a:lnTo>
                    <a:lnTo>
                      <a:pt x="530" y="5987"/>
                    </a:lnTo>
                    <a:lnTo>
                      <a:pt x="749" y="6461"/>
                    </a:lnTo>
                    <a:lnTo>
                      <a:pt x="986" y="6918"/>
                    </a:lnTo>
                    <a:lnTo>
                      <a:pt x="1278" y="7374"/>
                    </a:lnTo>
                    <a:lnTo>
                      <a:pt x="1588" y="7794"/>
                    </a:lnTo>
                    <a:lnTo>
                      <a:pt x="1917" y="8195"/>
                    </a:lnTo>
                    <a:lnTo>
                      <a:pt x="2282" y="8560"/>
                    </a:lnTo>
                    <a:lnTo>
                      <a:pt x="2665" y="8925"/>
                    </a:lnTo>
                    <a:lnTo>
                      <a:pt x="2756" y="8706"/>
                    </a:lnTo>
                    <a:lnTo>
                      <a:pt x="2428" y="8414"/>
                    </a:lnTo>
                    <a:lnTo>
                      <a:pt x="2118" y="8104"/>
                    </a:lnTo>
                    <a:lnTo>
                      <a:pt x="1826" y="7776"/>
                    </a:lnTo>
                    <a:lnTo>
                      <a:pt x="1570" y="7429"/>
                    </a:lnTo>
                    <a:lnTo>
                      <a:pt x="1315" y="7064"/>
                    </a:lnTo>
                    <a:lnTo>
                      <a:pt x="1096" y="6681"/>
                    </a:lnTo>
                    <a:lnTo>
                      <a:pt x="895" y="6297"/>
                    </a:lnTo>
                    <a:lnTo>
                      <a:pt x="712" y="5877"/>
                    </a:lnTo>
                    <a:lnTo>
                      <a:pt x="584" y="5512"/>
                    </a:lnTo>
                    <a:lnTo>
                      <a:pt x="475" y="5147"/>
                    </a:lnTo>
                    <a:lnTo>
                      <a:pt x="384" y="4764"/>
                    </a:lnTo>
                    <a:lnTo>
                      <a:pt x="311" y="4381"/>
                    </a:lnTo>
                    <a:lnTo>
                      <a:pt x="256" y="3997"/>
                    </a:lnTo>
                    <a:lnTo>
                      <a:pt x="219" y="3596"/>
                    </a:lnTo>
                    <a:lnTo>
                      <a:pt x="201" y="3213"/>
                    </a:lnTo>
                    <a:lnTo>
                      <a:pt x="219" y="2811"/>
                    </a:lnTo>
                    <a:lnTo>
                      <a:pt x="238" y="2282"/>
                    </a:lnTo>
                    <a:lnTo>
                      <a:pt x="274" y="1972"/>
                    </a:lnTo>
                    <a:lnTo>
                      <a:pt x="329" y="1643"/>
                    </a:lnTo>
                    <a:lnTo>
                      <a:pt x="420" y="1333"/>
                    </a:lnTo>
                    <a:lnTo>
                      <a:pt x="511" y="1022"/>
                    </a:lnTo>
                    <a:lnTo>
                      <a:pt x="584" y="876"/>
                    </a:lnTo>
                    <a:lnTo>
                      <a:pt x="658" y="749"/>
                    </a:lnTo>
                    <a:lnTo>
                      <a:pt x="731" y="621"/>
                    </a:lnTo>
                    <a:lnTo>
                      <a:pt x="822" y="511"/>
                    </a:lnTo>
                    <a:lnTo>
                      <a:pt x="931" y="402"/>
                    </a:lnTo>
                    <a:lnTo>
                      <a:pt x="1077" y="311"/>
                    </a:lnTo>
                    <a:lnTo>
                      <a:pt x="1223" y="256"/>
                    </a:lnTo>
                    <a:lnTo>
                      <a:pt x="1388" y="219"/>
                    </a:lnTo>
                    <a:lnTo>
                      <a:pt x="1424" y="201"/>
                    </a:lnTo>
                    <a:lnTo>
                      <a:pt x="1461" y="183"/>
                    </a:lnTo>
                    <a:lnTo>
                      <a:pt x="1479" y="146"/>
                    </a:lnTo>
                    <a:lnTo>
                      <a:pt x="1479" y="92"/>
                    </a:lnTo>
                    <a:lnTo>
                      <a:pt x="1479" y="55"/>
                    </a:lnTo>
                    <a:lnTo>
                      <a:pt x="1461" y="37"/>
                    </a:lnTo>
                    <a:lnTo>
                      <a:pt x="1424" y="0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9"/>
              <p:cNvSpPr/>
              <p:nvPr/>
            </p:nvSpPr>
            <p:spPr>
              <a:xfrm>
                <a:off x="2625276" y="1711931"/>
                <a:ext cx="234683" cy="74198"/>
              </a:xfrm>
              <a:custGeom>
                <a:avLst/>
                <a:gdLst/>
                <a:ahLst/>
                <a:cxnLst/>
                <a:rect l="l" t="t" r="r" b="b"/>
                <a:pathLst>
                  <a:path w="7047" h="2228" extrusionOk="0">
                    <a:moveTo>
                      <a:pt x="3104" y="0"/>
                    </a:moveTo>
                    <a:lnTo>
                      <a:pt x="2739" y="37"/>
                    </a:lnTo>
                    <a:lnTo>
                      <a:pt x="2392" y="92"/>
                    </a:lnTo>
                    <a:lnTo>
                      <a:pt x="2045" y="183"/>
                    </a:lnTo>
                    <a:lnTo>
                      <a:pt x="1698" y="311"/>
                    </a:lnTo>
                    <a:lnTo>
                      <a:pt x="1388" y="475"/>
                    </a:lnTo>
                    <a:lnTo>
                      <a:pt x="1078" y="657"/>
                    </a:lnTo>
                    <a:lnTo>
                      <a:pt x="804" y="876"/>
                    </a:lnTo>
                    <a:lnTo>
                      <a:pt x="676" y="1004"/>
                    </a:lnTo>
                    <a:lnTo>
                      <a:pt x="567" y="1132"/>
                    </a:lnTo>
                    <a:lnTo>
                      <a:pt x="439" y="1260"/>
                    </a:lnTo>
                    <a:lnTo>
                      <a:pt x="348" y="1406"/>
                    </a:lnTo>
                    <a:lnTo>
                      <a:pt x="238" y="1570"/>
                    </a:lnTo>
                    <a:lnTo>
                      <a:pt x="147" y="1734"/>
                    </a:lnTo>
                    <a:lnTo>
                      <a:pt x="74" y="1899"/>
                    </a:lnTo>
                    <a:lnTo>
                      <a:pt x="1" y="2081"/>
                    </a:lnTo>
                    <a:lnTo>
                      <a:pt x="1" y="2136"/>
                    </a:lnTo>
                    <a:lnTo>
                      <a:pt x="19" y="2172"/>
                    </a:lnTo>
                    <a:lnTo>
                      <a:pt x="37" y="2191"/>
                    </a:lnTo>
                    <a:lnTo>
                      <a:pt x="74" y="2209"/>
                    </a:lnTo>
                    <a:lnTo>
                      <a:pt x="110" y="2227"/>
                    </a:lnTo>
                    <a:lnTo>
                      <a:pt x="147" y="2209"/>
                    </a:lnTo>
                    <a:lnTo>
                      <a:pt x="183" y="2191"/>
                    </a:lnTo>
                    <a:lnTo>
                      <a:pt x="202" y="2154"/>
                    </a:lnTo>
                    <a:lnTo>
                      <a:pt x="275" y="1972"/>
                    </a:lnTo>
                    <a:lnTo>
                      <a:pt x="366" y="1807"/>
                    </a:lnTo>
                    <a:lnTo>
                      <a:pt x="457" y="1643"/>
                    </a:lnTo>
                    <a:lnTo>
                      <a:pt x="548" y="1479"/>
                    </a:lnTo>
                    <a:lnTo>
                      <a:pt x="658" y="1333"/>
                    </a:lnTo>
                    <a:lnTo>
                      <a:pt x="786" y="1205"/>
                    </a:lnTo>
                    <a:lnTo>
                      <a:pt x="914" y="1077"/>
                    </a:lnTo>
                    <a:lnTo>
                      <a:pt x="1060" y="949"/>
                    </a:lnTo>
                    <a:lnTo>
                      <a:pt x="1352" y="749"/>
                    </a:lnTo>
                    <a:lnTo>
                      <a:pt x="1680" y="566"/>
                    </a:lnTo>
                    <a:lnTo>
                      <a:pt x="2027" y="420"/>
                    </a:lnTo>
                    <a:lnTo>
                      <a:pt x="2374" y="292"/>
                    </a:lnTo>
                    <a:lnTo>
                      <a:pt x="2574" y="256"/>
                    </a:lnTo>
                    <a:lnTo>
                      <a:pt x="2775" y="219"/>
                    </a:lnTo>
                    <a:lnTo>
                      <a:pt x="3158" y="183"/>
                    </a:lnTo>
                    <a:lnTo>
                      <a:pt x="3560" y="201"/>
                    </a:lnTo>
                    <a:lnTo>
                      <a:pt x="3962" y="238"/>
                    </a:lnTo>
                    <a:lnTo>
                      <a:pt x="4345" y="311"/>
                    </a:lnTo>
                    <a:lnTo>
                      <a:pt x="4728" y="420"/>
                    </a:lnTo>
                    <a:lnTo>
                      <a:pt x="5093" y="548"/>
                    </a:lnTo>
                    <a:lnTo>
                      <a:pt x="5458" y="712"/>
                    </a:lnTo>
                    <a:lnTo>
                      <a:pt x="5878" y="931"/>
                    </a:lnTo>
                    <a:lnTo>
                      <a:pt x="6261" y="1150"/>
                    </a:lnTo>
                    <a:lnTo>
                      <a:pt x="6645" y="1406"/>
                    </a:lnTo>
                    <a:lnTo>
                      <a:pt x="7010" y="1661"/>
                    </a:lnTo>
                    <a:lnTo>
                      <a:pt x="7046" y="1442"/>
                    </a:lnTo>
                    <a:lnTo>
                      <a:pt x="6553" y="1095"/>
                    </a:lnTo>
                    <a:lnTo>
                      <a:pt x="6298" y="931"/>
                    </a:lnTo>
                    <a:lnTo>
                      <a:pt x="6024" y="767"/>
                    </a:lnTo>
                    <a:lnTo>
                      <a:pt x="5750" y="621"/>
                    </a:lnTo>
                    <a:lnTo>
                      <a:pt x="5476" y="493"/>
                    </a:lnTo>
                    <a:lnTo>
                      <a:pt x="5184" y="365"/>
                    </a:lnTo>
                    <a:lnTo>
                      <a:pt x="4892" y="256"/>
                    </a:lnTo>
                    <a:lnTo>
                      <a:pt x="4546" y="146"/>
                    </a:lnTo>
                    <a:lnTo>
                      <a:pt x="4199" y="73"/>
                    </a:lnTo>
                    <a:lnTo>
                      <a:pt x="3834" y="19"/>
                    </a:lnTo>
                    <a:lnTo>
                      <a:pt x="3469" y="0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9"/>
              <p:cNvSpPr/>
              <p:nvPr/>
            </p:nvSpPr>
            <p:spPr>
              <a:xfrm>
                <a:off x="2593672" y="1800684"/>
                <a:ext cx="134975" cy="198783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5969" extrusionOk="0">
                    <a:moveTo>
                      <a:pt x="1424" y="0"/>
                    </a:moveTo>
                    <a:lnTo>
                      <a:pt x="1278" y="37"/>
                    </a:lnTo>
                    <a:lnTo>
                      <a:pt x="1114" y="73"/>
                    </a:lnTo>
                    <a:lnTo>
                      <a:pt x="968" y="110"/>
                    </a:lnTo>
                    <a:lnTo>
                      <a:pt x="822" y="164"/>
                    </a:lnTo>
                    <a:lnTo>
                      <a:pt x="694" y="237"/>
                    </a:lnTo>
                    <a:lnTo>
                      <a:pt x="548" y="329"/>
                    </a:lnTo>
                    <a:lnTo>
                      <a:pt x="439" y="420"/>
                    </a:lnTo>
                    <a:lnTo>
                      <a:pt x="311" y="529"/>
                    </a:lnTo>
                    <a:lnTo>
                      <a:pt x="202" y="639"/>
                    </a:lnTo>
                    <a:lnTo>
                      <a:pt x="110" y="767"/>
                    </a:lnTo>
                    <a:lnTo>
                      <a:pt x="19" y="894"/>
                    </a:lnTo>
                    <a:lnTo>
                      <a:pt x="1" y="949"/>
                    </a:lnTo>
                    <a:lnTo>
                      <a:pt x="1" y="986"/>
                    </a:lnTo>
                    <a:lnTo>
                      <a:pt x="19" y="1022"/>
                    </a:lnTo>
                    <a:lnTo>
                      <a:pt x="56" y="1040"/>
                    </a:lnTo>
                    <a:lnTo>
                      <a:pt x="92" y="1059"/>
                    </a:lnTo>
                    <a:lnTo>
                      <a:pt x="129" y="1059"/>
                    </a:lnTo>
                    <a:lnTo>
                      <a:pt x="165" y="1040"/>
                    </a:lnTo>
                    <a:lnTo>
                      <a:pt x="202" y="1004"/>
                    </a:lnTo>
                    <a:lnTo>
                      <a:pt x="293" y="876"/>
                    </a:lnTo>
                    <a:lnTo>
                      <a:pt x="384" y="748"/>
                    </a:lnTo>
                    <a:lnTo>
                      <a:pt x="512" y="639"/>
                    </a:lnTo>
                    <a:lnTo>
                      <a:pt x="621" y="529"/>
                    </a:lnTo>
                    <a:lnTo>
                      <a:pt x="749" y="456"/>
                    </a:lnTo>
                    <a:lnTo>
                      <a:pt x="895" y="383"/>
                    </a:lnTo>
                    <a:lnTo>
                      <a:pt x="1041" y="310"/>
                    </a:lnTo>
                    <a:lnTo>
                      <a:pt x="1187" y="274"/>
                    </a:lnTo>
                    <a:lnTo>
                      <a:pt x="1333" y="237"/>
                    </a:lnTo>
                    <a:lnTo>
                      <a:pt x="1497" y="219"/>
                    </a:lnTo>
                    <a:lnTo>
                      <a:pt x="1643" y="201"/>
                    </a:lnTo>
                    <a:lnTo>
                      <a:pt x="1808" y="219"/>
                    </a:lnTo>
                    <a:lnTo>
                      <a:pt x="1954" y="237"/>
                    </a:lnTo>
                    <a:lnTo>
                      <a:pt x="2118" y="256"/>
                    </a:lnTo>
                    <a:lnTo>
                      <a:pt x="2282" y="310"/>
                    </a:lnTo>
                    <a:lnTo>
                      <a:pt x="2428" y="365"/>
                    </a:lnTo>
                    <a:lnTo>
                      <a:pt x="2574" y="420"/>
                    </a:lnTo>
                    <a:lnTo>
                      <a:pt x="2702" y="493"/>
                    </a:lnTo>
                    <a:lnTo>
                      <a:pt x="2848" y="584"/>
                    </a:lnTo>
                    <a:lnTo>
                      <a:pt x="2976" y="675"/>
                    </a:lnTo>
                    <a:lnTo>
                      <a:pt x="3195" y="894"/>
                    </a:lnTo>
                    <a:lnTo>
                      <a:pt x="3396" y="1132"/>
                    </a:lnTo>
                    <a:lnTo>
                      <a:pt x="3560" y="1387"/>
                    </a:lnTo>
                    <a:lnTo>
                      <a:pt x="3688" y="1679"/>
                    </a:lnTo>
                    <a:lnTo>
                      <a:pt x="3779" y="1971"/>
                    </a:lnTo>
                    <a:lnTo>
                      <a:pt x="3834" y="2282"/>
                    </a:lnTo>
                    <a:lnTo>
                      <a:pt x="3834" y="2628"/>
                    </a:lnTo>
                    <a:lnTo>
                      <a:pt x="3815" y="2957"/>
                    </a:lnTo>
                    <a:lnTo>
                      <a:pt x="3742" y="3267"/>
                    </a:lnTo>
                    <a:lnTo>
                      <a:pt x="3651" y="3559"/>
                    </a:lnTo>
                    <a:lnTo>
                      <a:pt x="3523" y="3833"/>
                    </a:lnTo>
                    <a:lnTo>
                      <a:pt x="3359" y="4107"/>
                    </a:lnTo>
                    <a:lnTo>
                      <a:pt x="3177" y="4344"/>
                    </a:lnTo>
                    <a:lnTo>
                      <a:pt x="2976" y="4581"/>
                    </a:lnTo>
                    <a:lnTo>
                      <a:pt x="2757" y="4800"/>
                    </a:lnTo>
                    <a:lnTo>
                      <a:pt x="2501" y="5001"/>
                    </a:lnTo>
                    <a:lnTo>
                      <a:pt x="2246" y="5184"/>
                    </a:lnTo>
                    <a:lnTo>
                      <a:pt x="1972" y="5330"/>
                    </a:lnTo>
                    <a:lnTo>
                      <a:pt x="1680" y="5476"/>
                    </a:lnTo>
                    <a:lnTo>
                      <a:pt x="1388" y="5585"/>
                    </a:lnTo>
                    <a:lnTo>
                      <a:pt x="1078" y="5695"/>
                    </a:lnTo>
                    <a:lnTo>
                      <a:pt x="767" y="5768"/>
                    </a:lnTo>
                    <a:lnTo>
                      <a:pt x="731" y="5786"/>
                    </a:lnTo>
                    <a:lnTo>
                      <a:pt x="694" y="5822"/>
                    </a:lnTo>
                    <a:lnTo>
                      <a:pt x="694" y="5859"/>
                    </a:lnTo>
                    <a:lnTo>
                      <a:pt x="694" y="5895"/>
                    </a:lnTo>
                    <a:lnTo>
                      <a:pt x="713" y="5932"/>
                    </a:lnTo>
                    <a:lnTo>
                      <a:pt x="731" y="5950"/>
                    </a:lnTo>
                    <a:lnTo>
                      <a:pt x="786" y="5968"/>
                    </a:lnTo>
                    <a:lnTo>
                      <a:pt x="822" y="5968"/>
                    </a:lnTo>
                    <a:lnTo>
                      <a:pt x="1169" y="5877"/>
                    </a:lnTo>
                    <a:lnTo>
                      <a:pt x="1516" y="5768"/>
                    </a:lnTo>
                    <a:lnTo>
                      <a:pt x="1863" y="5622"/>
                    </a:lnTo>
                    <a:lnTo>
                      <a:pt x="2173" y="5457"/>
                    </a:lnTo>
                    <a:lnTo>
                      <a:pt x="2483" y="5257"/>
                    </a:lnTo>
                    <a:lnTo>
                      <a:pt x="2775" y="5038"/>
                    </a:lnTo>
                    <a:lnTo>
                      <a:pt x="3049" y="4800"/>
                    </a:lnTo>
                    <a:lnTo>
                      <a:pt x="3304" y="4527"/>
                    </a:lnTo>
                    <a:lnTo>
                      <a:pt x="3505" y="4253"/>
                    </a:lnTo>
                    <a:lnTo>
                      <a:pt x="3706" y="3961"/>
                    </a:lnTo>
                    <a:lnTo>
                      <a:pt x="3852" y="3632"/>
                    </a:lnTo>
                    <a:lnTo>
                      <a:pt x="3961" y="3304"/>
                    </a:lnTo>
                    <a:lnTo>
                      <a:pt x="3998" y="3121"/>
                    </a:lnTo>
                    <a:lnTo>
                      <a:pt x="4034" y="2957"/>
                    </a:lnTo>
                    <a:lnTo>
                      <a:pt x="4053" y="2774"/>
                    </a:lnTo>
                    <a:lnTo>
                      <a:pt x="4053" y="2592"/>
                    </a:lnTo>
                    <a:lnTo>
                      <a:pt x="4053" y="2409"/>
                    </a:lnTo>
                    <a:lnTo>
                      <a:pt x="4034" y="2227"/>
                    </a:lnTo>
                    <a:lnTo>
                      <a:pt x="3998" y="2026"/>
                    </a:lnTo>
                    <a:lnTo>
                      <a:pt x="3961" y="1844"/>
                    </a:lnTo>
                    <a:lnTo>
                      <a:pt x="3925" y="1679"/>
                    </a:lnTo>
                    <a:lnTo>
                      <a:pt x="3852" y="1533"/>
                    </a:lnTo>
                    <a:lnTo>
                      <a:pt x="3724" y="1241"/>
                    </a:lnTo>
                    <a:lnTo>
                      <a:pt x="3542" y="967"/>
                    </a:lnTo>
                    <a:lnTo>
                      <a:pt x="3323" y="712"/>
                    </a:lnTo>
                    <a:lnTo>
                      <a:pt x="3085" y="493"/>
                    </a:lnTo>
                    <a:lnTo>
                      <a:pt x="2812" y="310"/>
                    </a:lnTo>
                    <a:lnTo>
                      <a:pt x="2684" y="237"/>
                    </a:lnTo>
                    <a:lnTo>
                      <a:pt x="2538" y="164"/>
                    </a:lnTo>
                    <a:lnTo>
                      <a:pt x="2374" y="110"/>
                    </a:lnTo>
                    <a:lnTo>
                      <a:pt x="2228" y="55"/>
                    </a:lnTo>
                    <a:lnTo>
                      <a:pt x="2063" y="37"/>
                    </a:lnTo>
                    <a:lnTo>
                      <a:pt x="1899" y="0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9"/>
              <p:cNvSpPr/>
              <p:nvPr/>
            </p:nvSpPr>
            <p:spPr>
              <a:xfrm>
                <a:off x="2767514" y="1811008"/>
                <a:ext cx="107634" cy="157454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4728" extrusionOk="0">
                    <a:moveTo>
                      <a:pt x="1351" y="0"/>
                    </a:moveTo>
                    <a:lnTo>
                      <a:pt x="1114" y="19"/>
                    </a:lnTo>
                    <a:lnTo>
                      <a:pt x="895" y="92"/>
                    </a:lnTo>
                    <a:lnTo>
                      <a:pt x="786" y="146"/>
                    </a:lnTo>
                    <a:lnTo>
                      <a:pt x="658" y="201"/>
                    </a:lnTo>
                    <a:lnTo>
                      <a:pt x="530" y="292"/>
                    </a:lnTo>
                    <a:lnTo>
                      <a:pt x="421" y="384"/>
                    </a:lnTo>
                    <a:lnTo>
                      <a:pt x="311" y="493"/>
                    </a:lnTo>
                    <a:lnTo>
                      <a:pt x="220" y="621"/>
                    </a:lnTo>
                    <a:lnTo>
                      <a:pt x="165" y="749"/>
                    </a:lnTo>
                    <a:lnTo>
                      <a:pt x="110" y="895"/>
                    </a:lnTo>
                    <a:lnTo>
                      <a:pt x="56" y="1041"/>
                    </a:lnTo>
                    <a:lnTo>
                      <a:pt x="37" y="1187"/>
                    </a:lnTo>
                    <a:lnTo>
                      <a:pt x="19" y="1333"/>
                    </a:lnTo>
                    <a:lnTo>
                      <a:pt x="1" y="1497"/>
                    </a:lnTo>
                    <a:lnTo>
                      <a:pt x="19" y="1807"/>
                    </a:lnTo>
                    <a:lnTo>
                      <a:pt x="74" y="2118"/>
                    </a:lnTo>
                    <a:lnTo>
                      <a:pt x="165" y="2410"/>
                    </a:lnTo>
                    <a:lnTo>
                      <a:pt x="256" y="2647"/>
                    </a:lnTo>
                    <a:lnTo>
                      <a:pt x="366" y="2866"/>
                    </a:lnTo>
                    <a:lnTo>
                      <a:pt x="548" y="3176"/>
                    </a:lnTo>
                    <a:lnTo>
                      <a:pt x="749" y="3468"/>
                    </a:lnTo>
                    <a:lnTo>
                      <a:pt x="986" y="3724"/>
                    </a:lnTo>
                    <a:lnTo>
                      <a:pt x="1242" y="3961"/>
                    </a:lnTo>
                    <a:lnTo>
                      <a:pt x="1425" y="4107"/>
                    </a:lnTo>
                    <a:lnTo>
                      <a:pt x="1607" y="4235"/>
                    </a:lnTo>
                    <a:lnTo>
                      <a:pt x="1808" y="4344"/>
                    </a:lnTo>
                    <a:lnTo>
                      <a:pt x="2027" y="4454"/>
                    </a:lnTo>
                    <a:lnTo>
                      <a:pt x="2228" y="4545"/>
                    </a:lnTo>
                    <a:lnTo>
                      <a:pt x="2447" y="4618"/>
                    </a:lnTo>
                    <a:lnTo>
                      <a:pt x="2684" y="4691"/>
                    </a:lnTo>
                    <a:lnTo>
                      <a:pt x="2903" y="4728"/>
                    </a:lnTo>
                    <a:lnTo>
                      <a:pt x="2830" y="4509"/>
                    </a:lnTo>
                    <a:lnTo>
                      <a:pt x="2483" y="4417"/>
                    </a:lnTo>
                    <a:lnTo>
                      <a:pt x="2136" y="4271"/>
                    </a:lnTo>
                    <a:lnTo>
                      <a:pt x="1808" y="4107"/>
                    </a:lnTo>
                    <a:lnTo>
                      <a:pt x="1498" y="3888"/>
                    </a:lnTo>
                    <a:lnTo>
                      <a:pt x="1242" y="3687"/>
                    </a:lnTo>
                    <a:lnTo>
                      <a:pt x="1023" y="3450"/>
                    </a:lnTo>
                    <a:lnTo>
                      <a:pt x="804" y="3194"/>
                    </a:lnTo>
                    <a:lnTo>
                      <a:pt x="621" y="2921"/>
                    </a:lnTo>
                    <a:lnTo>
                      <a:pt x="512" y="2720"/>
                    </a:lnTo>
                    <a:lnTo>
                      <a:pt x="402" y="2446"/>
                    </a:lnTo>
                    <a:lnTo>
                      <a:pt x="311" y="2172"/>
                    </a:lnTo>
                    <a:lnTo>
                      <a:pt x="238" y="1862"/>
                    </a:lnTo>
                    <a:lnTo>
                      <a:pt x="220" y="1552"/>
                    </a:lnTo>
                    <a:lnTo>
                      <a:pt x="220" y="1406"/>
                    </a:lnTo>
                    <a:lnTo>
                      <a:pt x="220" y="1260"/>
                    </a:lnTo>
                    <a:lnTo>
                      <a:pt x="256" y="1114"/>
                    </a:lnTo>
                    <a:lnTo>
                      <a:pt x="293" y="968"/>
                    </a:lnTo>
                    <a:lnTo>
                      <a:pt x="348" y="840"/>
                    </a:lnTo>
                    <a:lnTo>
                      <a:pt x="421" y="712"/>
                    </a:lnTo>
                    <a:lnTo>
                      <a:pt x="512" y="603"/>
                    </a:lnTo>
                    <a:lnTo>
                      <a:pt x="621" y="493"/>
                    </a:lnTo>
                    <a:lnTo>
                      <a:pt x="731" y="402"/>
                    </a:lnTo>
                    <a:lnTo>
                      <a:pt x="822" y="347"/>
                    </a:lnTo>
                    <a:lnTo>
                      <a:pt x="950" y="292"/>
                    </a:lnTo>
                    <a:lnTo>
                      <a:pt x="1059" y="256"/>
                    </a:lnTo>
                    <a:lnTo>
                      <a:pt x="1169" y="219"/>
                    </a:lnTo>
                    <a:lnTo>
                      <a:pt x="1297" y="201"/>
                    </a:lnTo>
                    <a:lnTo>
                      <a:pt x="1534" y="219"/>
                    </a:lnTo>
                    <a:lnTo>
                      <a:pt x="1771" y="256"/>
                    </a:lnTo>
                    <a:lnTo>
                      <a:pt x="2009" y="329"/>
                    </a:lnTo>
                    <a:lnTo>
                      <a:pt x="2246" y="420"/>
                    </a:lnTo>
                    <a:lnTo>
                      <a:pt x="2483" y="548"/>
                    </a:lnTo>
                    <a:lnTo>
                      <a:pt x="2793" y="712"/>
                    </a:lnTo>
                    <a:lnTo>
                      <a:pt x="3085" y="895"/>
                    </a:lnTo>
                    <a:lnTo>
                      <a:pt x="3122" y="913"/>
                    </a:lnTo>
                    <a:lnTo>
                      <a:pt x="3158" y="913"/>
                    </a:lnTo>
                    <a:lnTo>
                      <a:pt x="3195" y="895"/>
                    </a:lnTo>
                    <a:lnTo>
                      <a:pt x="3213" y="858"/>
                    </a:lnTo>
                    <a:lnTo>
                      <a:pt x="3231" y="822"/>
                    </a:lnTo>
                    <a:lnTo>
                      <a:pt x="3231" y="785"/>
                    </a:lnTo>
                    <a:lnTo>
                      <a:pt x="3213" y="749"/>
                    </a:lnTo>
                    <a:lnTo>
                      <a:pt x="3177" y="712"/>
                    </a:lnTo>
                    <a:lnTo>
                      <a:pt x="2848" y="511"/>
                    </a:lnTo>
                    <a:lnTo>
                      <a:pt x="2501" y="311"/>
                    </a:lnTo>
                    <a:lnTo>
                      <a:pt x="2282" y="201"/>
                    </a:lnTo>
                    <a:lnTo>
                      <a:pt x="2045" y="128"/>
                    </a:lnTo>
                    <a:lnTo>
                      <a:pt x="1826" y="55"/>
                    </a:lnTo>
                    <a:lnTo>
                      <a:pt x="1589" y="19"/>
                    </a:lnTo>
                    <a:lnTo>
                      <a:pt x="1351" y="0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9"/>
              <p:cNvSpPr/>
              <p:nvPr/>
            </p:nvSpPr>
            <p:spPr>
              <a:xfrm>
                <a:off x="2834386" y="1564232"/>
                <a:ext cx="101539" cy="261391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7849" extrusionOk="0">
                    <a:moveTo>
                      <a:pt x="1698" y="0"/>
                    </a:moveTo>
                    <a:lnTo>
                      <a:pt x="1351" y="1296"/>
                    </a:lnTo>
                    <a:lnTo>
                      <a:pt x="1023" y="2610"/>
                    </a:lnTo>
                    <a:lnTo>
                      <a:pt x="658" y="4107"/>
                    </a:lnTo>
                    <a:lnTo>
                      <a:pt x="329" y="5567"/>
                    </a:lnTo>
                    <a:lnTo>
                      <a:pt x="201" y="6242"/>
                    </a:lnTo>
                    <a:lnTo>
                      <a:pt x="92" y="6808"/>
                    </a:lnTo>
                    <a:lnTo>
                      <a:pt x="19" y="7283"/>
                    </a:lnTo>
                    <a:lnTo>
                      <a:pt x="1" y="7629"/>
                    </a:lnTo>
                    <a:lnTo>
                      <a:pt x="19" y="7739"/>
                    </a:lnTo>
                    <a:lnTo>
                      <a:pt x="37" y="7812"/>
                    </a:lnTo>
                    <a:lnTo>
                      <a:pt x="55" y="7830"/>
                    </a:lnTo>
                    <a:lnTo>
                      <a:pt x="74" y="7848"/>
                    </a:lnTo>
                    <a:lnTo>
                      <a:pt x="128" y="7812"/>
                    </a:lnTo>
                    <a:lnTo>
                      <a:pt x="475" y="7556"/>
                    </a:lnTo>
                    <a:lnTo>
                      <a:pt x="1004" y="7155"/>
                    </a:lnTo>
                    <a:lnTo>
                      <a:pt x="1296" y="6899"/>
                    </a:lnTo>
                    <a:lnTo>
                      <a:pt x="1588" y="6626"/>
                    </a:lnTo>
                    <a:lnTo>
                      <a:pt x="1881" y="6334"/>
                    </a:lnTo>
                    <a:lnTo>
                      <a:pt x="2173" y="6005"/>
                    </a:lnTo>
                    <a:lnTo>
                      <a:pt x="2446" y="5658"/>
                    </a:lnTo>
                    <a:lnTo>
                      <a:pt x="2665" y="5311"/>
                    </a:lnTo>
                    <a:lnTo>
                      <a:pt x="2775" y="5129"/>
                    </a:lnTo>
                    <a:lnTo>
                      <a:pt x="2848" y="4928"/>
                    </a:lnTo>
                    <a:lnTo>
                      <a:pt x="2921" y="4746"/>
                    </a:lnTo>
                    <a:lnTo>
                      <a:pt x="2976" y="4545"/>
                    </a:lnTo>
                    <a:lnTo>
                      <a:pt x="3030" y="4344"/>
                    </a:lnTo>
                    <a:lnTo>
                      <a:pt x="3049" y="4143"/>
                    </a:lnTo>
                    <a:lnTo>
                      <a:pt x="3049" y="3943"/>
                    </a:lnTo>
                    <a:lnTo>
                      <a:pt x="3030" y="3742"/>
                    </a:lnTo>
                    <a:lnTo>
                      <a:pt x="2994" y="3523"/>
                    </a:lnTo>
                    <a:lnTo>
                      <a:pt x="2939" y="3322"/>
                    </a:lnTo>
                    <a:lnTo>
                      <a:pt x="2848" y="3103"/>
                    </a:lnTo>
                    <a:lnTo>
                      <a:pt x="2738" y="2902"/>
                    </a:lnTo>
                    <a:lnTo>
                      <a:pt x="2538" y="2555"/>
                    </a:lnTo>
                    <a:lnTo>
                      <a:pt x="2373" y="2245"/>
                    </a:lnTo>
                    <a:lnTo>
                      <a:pt x="2227" y="1935"/>
                    </a:lnTo>
                    <a:lnTo>
                      <a:pt x="2100" y="1661"/>
                    </a:lnTo>
                    <a:lnTo>
                      <a:pt x="1917" y="1168"/>
                    </a:lnTo>
                    <a:lnTo>
                      <a:pt x="1808" y="748"/>
                    </a:lnTo>
                    <a:lnTo>
                      <a:pt x="1734" y="420"/>
                    </a:lnTo>
                    <a:lnTo>
                      <a:pt x="1698" y="201"/>
                    </a:lnTo>
                    <a:lnTo>
                      <a:pt x="16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9"/>
              <p:cNvSpPr/>
              <p:nvPr/>
            </p:nvSpPr>
            <p:spPr>
              <a:xfrm>
                <a:off x="2486103" y="1637166"/>
                <a:ext cx="74797" cy="317306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9528" extrusionOk="0">
                    <a:moveTo>
                      <a:pt x="73" y="0"/>
                    </a:moveTo>
                    <a:lnTo>
                      <a:pt x="37" y="19"/>
                    </a:lnTo>
                    <a:lnTo>
                      <a:pt x="18" y="37"/>
                    </a:lnTo>
                    <a:lnTo>
                      <a:pt x="0" y="73"/>
                    </a:lnTo>
                    <a:lnTo>
                      <a:pt x="0" y="110"/>
                    </a:lnTo>
                    <a:lnTo>
                      <a:pt x="18" y="146"/>
                    </a:lnTo>
                    <a:lnTo>
                      <a:pt x="347" y="657"/>
                    </a:lnTo>
                    <a:lnTo>
                      <a:pt x="621" y="1205"/>
                    </a:lnTo>
                    <a:lnTo>
                      <a:pt x="895" y="1734"/>
                    </a:lnTo>
                    <a:lnTo>
                      <a:pt x="1132" y="2300"/>
                    </a:lnTo>
                    <a:lnTo>
                      <a:pt x="1351" y="2866"/>
                    </a:lnTo>
                    <a:lnTo>
                      <a:pt x="1533" y="3432"/>
                    </a:lnTo>
                    <a:lnTo>
                      <a:pt x="1698" y="4016"/>
                    </a:lnTo>
                    <a:lnTo>
                      <a:pt x="1825" y="4618"/>
                    </a:lnTo>
                    <a:lnTo>
                      <a:pt x="1935" y="5202"/>
                    </a:lnTo>
                    <a:lnTo>
                      <a:pt x="2008" y="5804"/>
                    </a:lnTo>
                    <a:lnTo>
                      <a:pt x="2063" y="6407"/>
                    </a:lnTo>
                    <a:lnTo>
                      <a:pt x="2081" y="7009"/>
                    </a:lnTo>
                    <a:lnTo>
                      <a:pt x="2063" y="7630"/>
                    </a:lnTo>
                    <a:lnTo>
                      <a:pt x="2044" y="8232"/>
                    </a:lnTo>
                    <a:lnTo>
                      <a:pt x="1971" y="8834"/>
                    </a:lnTo>
                    <a:lnTo>
                      <a:pt x="1880" y="9437"/>
                    </a:lnTo>
                    <a:lnTo>
                      <a:pt x="1880" y="9473"/>
                    </a:lnTo>
                    <a:lnTo>
                      <a:pt x="1898" y="9491"/>
                    </a:lnTo>
                    <a:lnTo>
                      <a:pt x="1917" y="9510"/>
                    </a:lnTo>
                    <a:lnTo>
                      <a:pt x="1953" y="9528"/>
                    </a:lnTo>
                    <a:lnTo>
                      <a:pt x="1990" y="9528"/>
                    </a:lnTo>
                    <a:lnTo>
                      <a:pt x="2026" y="9510"/>
                    </a:lnTo>
                    <a:lnTo>
                      <a:pt x="2044" y="9491"/>
                    </a:lnTo>
                    <a:lnTo>
                      <a:pt x="2063" y="9455"/>
                    </a:lnTo>
                    <a:lnTo>
                      <a:pt x="2154" y="8834"/>
                    </a:lnTo>
                    <a:lnTo>
                      <a:pt x="2209" y="8232"/>
                    </a:lnTo>
                    <a:lnTo>
                      <a:pt x="2245" y="7611"/>
                    </a:lnTo>
                    <a:lnTo>
                      <a:pt x="2245" y="7009"/>
                    </a:lnTo>
                    <a:lnTo>
                      <a:pt x="2227" y="6389"/>
                    </a:lnTo>
                    <a:lnTo>
                      <a:pt x="2172" y="5768"/>
                    </a:lnTo>
                    <a:lnTo>
                      <a:pt x="2099" y="5166"/>
                    </a:lnTo>
                    <a:lnTo>
                      <a:pt x="1990" y="4563"/>
                    </a:lnTo>
                    <a:lnTo>
                      <a:pt x="1862" y="3961"/>
                    </a:lnTo>
                    <a:lnTo>
                      <a:pt x="1698" y="3377"/>
                    </a:lnTo>
                    <a:lnTo>
                      <a:pt x="1497" y="2793"/>
                    </a:lnTo>
                    <a:lnTo>
                      <a:pt x="1296" y="2209"/>
                    </a:lnTo>
                    <a:lnTo>
                      <a:pt x="1041" y="1661"/>
                    </a:lnTo>
                    <a:lnTo>
                      <a:pt x="767" y="1095"/>
                    </a:lnTo>
                    <a:lnTo>
                      <a:pt x="475" y="566"/>
                    </a:lnTo>
                    <a:lnTo>
                      <a:pt x="165" y="37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9"/>
              <p:cNvSpPr/>
              <p:nvPr/>
            </p:nvSpPr>
            <p:spPr>
              <a:xfrm>
                <a:off x="2638065" y="1186142"/>
                <a:ext cx="145299" cy="214601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6444" extrusionOk="0">
                    <a:moveTo>
                      <a:pt x="1515" y="0"/>
                    </a:moveTo>
                    <a:lnTo>
                      <a:pt x="0" y="5239"/>
                    </a:lnTo>
                    <a:lnTo>
                      <a:pt x="91" y="5330"/>
                    </a:lnTo>
                    <a:lnTo>
                      <a:pt x="347" y="5549"/>
                    </a:lnTo>
                    <a:lnTo>
                      <a:pt x="530" y="5677"/>
                    </a:lnTo>
                    <a:lnTo>
                      <a:pt x="749" y="5823"/>
                    </a:lnTo>
                    <a:lnTo>
                      <a:pt x="1004" y="5987"/>
                    </a:lnTo>
                    <a:lnTo>
                      <a:pt x="1278" y="6115"/>
                    </a:lnTo>
                    <a:lnTo>
                      <a:pt x="1606" y="6243"/>
                    </a:lnTo>
                    <a:lnTo>
                      <a:pt x="1935" y="6334"/>
                    </a:lnTo>
                    <a:lnTo>
                      <a:pt x="2300" y="6407"/>
                    </a:lnTo>
                    <a:lnTo>
                      <a:pt x="2482" y="6425"/>
                    </a:lnTo>
                    <a:lnTo>
                      <a:pt x="2683" y="6443"/>
                    </a:lnTo>
                    <a:lnTo>
                      <a:pt x="2884" y="6425"/>
                    </a:lnTo>
                    <a:lnTo>
                      <a:pt x="3085" y="6407"/>
                    </a:lnTo>
                    <a:lnTo>
                      <a:pt x="3286" y="6389"/>
                    </a:lnTo>
                    <a:lnTo>
                      <a:pt x="3486" y="6334"/>
                    </a:lnTo>
                    <a:lnTo>
                      <a:pt x="3705" y="6261"/>
                    </a:lnTo>
                    <a:lnTo>
                      <a:pt x="3924" y="6188"/>
                    </a:lnTo>
                    <a:lnTo>
                      <a:pt x="4143" y="6078"/>
                    </a:lnTo>
                    <a:lnTo>
                      <a:pt x="4362" y="5969"/>
                    </a:lnTo>
                    <a:lnTo>
                      <a:pt x="4326" y="4636"/>
                    </a:lnTo>
                    <a:lnTo>
                      <a:pt x="4289" y="3195"/>
                    </a:lnTo>
                    <a:lnTo>
                      <a:pt x="4253" y="2172"/>
                    </a:lnTo>
                    <a:lnTo>
                      <a:pt x="1515" y="0"/>
                    </a:lnTo>
                    <a:close/>
                  </a:path>
                </a:pathLst>
              </a:custGeom>
              <a:solidFill>
                <a:srgbClr val="F895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9"/>
              <p:cNvSpPr/>
              <p:nvPr/>
            </p:nvSpPr>
            <p:spPr>
              <a:xfrm>
                <a:off x="2702473" y="1243290"/>
                <a:ext cx="80292" cy="122820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3688" extrusionOk="0">
                    <a:moveTo>
                      <a:pt x="1" y="0"/>
                    </a:moveTo>
                    <a:lnTo>
                      <a:pt x="165" y="475"/>
                    </a:lnTo>
                    <a:lnTo>
                      <a:pt x="348" y="913"/>
                    </a:lnTo>
                    <a:lnTo>
                      <a:pt x="512" y="1333"/>
                    </a:lnTo>
                    <a:lnTo>
                      <a:pt x="694" y="1698"/>
                    </a:lnTo>
                    <a:lnTo>
                      <a:pt x="877" y="2026"/>
                    </a:lnTo>
                    <a:lnTo>
                      <a:pt x="1060" y="2318"/>
                    </a:lnTo>
                    <a:lnTo>
                      <a:pt x="1224" y="2592"/>
                    </a:lnTo>
                    <a:lnTo>
                      <a:pt x="1388" y="2829"/>
                    </a:lnTo>
                    <a:lnTo>
                      <a:pt x="1552" y="3030"/>
                    </a:lnTo>
                    <a:lnTo>
                      <a:pt x="1717" y="3212"/>
                    </a:lnTo>
                    <a:lnTo>
                      <a:pt x="1863" y="3358"/>
                    </a:lnTo>
                    <a:lnTo>
                      <a:pt x="1990" y="3486"/>
                    </a:lnTo>
                    <a:lnTo>
                      <a:pt x="2118" y="3577"/>
                    </a:lnTo>
                    <a:lnTo>
                      <a:pt x="2228" y="3632"/>
                    </a:lnTo>
                    <a:lnTo>
                      <a:pt x="2337" y="3669"/>
                    </a:lnTo>
                    <a:lnTo>
                      <a:pt x="2410" y="3687"/>
                    </a:lnTo>
                    <a:lnTo>
                      <a:pt x="2355" y="14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9"/>
              <p:cNvSpPr/>
              <p:nvPr/>
            </p:nvSpPr>
            <p:spPr>
              <a:xfrm>
                <a:off x="2667838" y="1025654"/>
                <a:ext cx="233451" cy="280274"/>
              </a:xfrm>
              <a:custGeom>
                <a:avLst/>
                <a:gdLst/>
                <a:ahLst/>
                <a:cxnLst/>
                <a:rect l="l" t="t" r="r" b="b"/>
                <a:pathLst>
                  <a:path w="7010" h="8416" extrusionOk="0">
                    <a:moveTo>
                      <a:pt x="2519" y="1"/>
                    </a:moveTo>
                    <a:lnTo>
                      <a:pt x="2209" y="19"/>
                    </a:lnTo>
                    <a:lnTo>
                      <a:pt x="1935" y="56"/>
                    </a:lnTo>
                    <a:lnTo>
                      <a:pt x="1680" y="110"/>
                    </a:lnTo>
                    <a:lnTo>
                      <a:pt x="1442" y="183"/>
                    </a:lnTo>
                    <a:lnTo>
                      <a:pt x="1242" y="275"/>
                    </a:lnTo>
                    <a:lnTo>
                      <a:pt x="1041" y="366"/>
                    </a:lnTo>
                    <a:lnTo>
                      <a:pt x="877" y="475"/>
                    </a:lnTo>
                    <a:lnTo>
                      <a:pt x="731" y="603"/>
                    </a:lnTo>
                    <a:lnTo>
                      <a:pt x="585" y="749"/>
                    </a:lnTo>
                    <a:lnTo>
                      <a:pt x="475" y="895"/>
                    </a:lnTo>
                    <a:lnTo>
                      <a:pt x="366" y="1060"/>
                    </a:lnTo>
                    <a:lnTo>
                      <a:pt x="293" y="1224"/>
                    </a:lnTo>
                    <a:lnTo>
                      <a:pt x="220" y="1388"/>
                    </a:lnTo>
                    <a:lnTo>
                      <a:pt x="147" y="1571"/>
                    </a:lnTo>
                    <a:lnTo>
                      <a:pt x="110" y="1753"/>
                    </a:lnTo>
                    <a:lnTo>
                      <a:pt x="37" y="2118"/>
                    </a:lnTo>
                    <a:lnTo>
                      <a:pt x="1" y="2501"/>
                    </a:lnTo>
                    <a:lnTo>
                      <a:pt x="1" y="2866"/>
                    </a:lnTo>
                    <a:lnTo>
                      <a:pt x="1" y="3213"/>
                    </a:lnTo>
                    <a:lnTo>
                      <a:pt x="37" y="3852"/>
                    </a:lnTo>
                    <a:lnTo>
                      <a:pt x="74" y="4199"/>
                    </a:lnTo>
                    <a:lnTo>
                      <a:pt x="110" y="4509"/>
                    </a:lnTo>
                    <a:lnTo>
                      <a:pt x="183" y="4801"/>
                    </a:lnTo>
                    <a:lnTo>
                      <a:pt x="256" y="5075"/>
                    </a:lnTo>
                    <a:lnTo>
                      <a:pt x="366" y="5349"/>
                    </a:lnTo>
                    <a:lnTo>
                      <a:pt x="475" y="5641"/>
                    </a:lnTo>
                    <a:lnTo>
                      <a:pt x="804" y="6353"/>
                    </a:lnTo>
                    <a:lnTo>
                      <a:pt x="895" y="6535"/>
                    </a:lnTo>
                    <a:lnTo>
                      <a:pt x="986" y="6718"/>
                    </a:lnTo>
                    <a:lnTo>
                      <a:pt x="1096" y="6882"/>
                    </a:lnTo>
                    <a:lnTo>
                      <a:pt x="1223" y="7046"/>
                    </a:lnTo>
                    <a:lnTo>
                      <a:pt x="1479" y="7320"/>
                    </a:lnTo>
                    <a:lnTo>
                      <a:pt x="1753" y="7575"/>
                    </a:lnTo>
                    <a:lnTo>
                      <a:pt x="2045" y="7795"/>
                    </a:lnTo>
                    <a:lnTo>
                      <a:pt x="2319" y="7977"/>
                    </a:lnTo>
                    <a:lnTo>
                      <a:pt x="2556" y="8105"/>
                    </a:lnTo>
                    <a:lnTo>
                      <a:pt x="2793" y="8196"/>
                    </a:lnTo>
                    <a:lnTo>
                      <a:pt x="3158" y="8287"/>
                    </a:lnTo>
                    <a:lnTo>
                      <a:pt x="3505" y="8360"/>
                    </a:lnTo>
                    <a:lnTo>
                      <a:pt x="3815" y="8415"/>
                    </a:lnTo>
                    <a:lnTo>
                      <a:pt x="4125" y="8415"/>
                    </a:lnTo>
                    <a:lnTo>
                      <a:pt x="4399" y="8397"/>
                    </a:lnTo>
                    <a:lnTo>
                      <a:pt x="4673" y="8324"/>
                    </a:lnTo>
                    <a:lnTo>
                      <a:pt x="4910" y="8233"/>
                    </a:lnTo>
                    <a:lnTo>
                      <a:pt x="5038" y="8160"/>
                    </a:lnTo>
                    <a:lnTo>
                      <a:pt x="5148" y="8087"/>
                    </a:lnTo>
                    <a:lnTo>
                      <a:pt x="5348" y="7904"/>
                    </a:lnTo>
                    <a:lnTo>
                      <a:pt x="5549" y="7685"/>
                    </a:lnTo>
                    <a:lnTo>
                      <a:pt x="5713" y="7429"/>
                    </a:lnTo>
                    <a:lnTo>
                      <a:pt x="5859" y="7119"/>
                    </a:lnTo>
                    <a:lnTo>
                      <a:pt x="6005" y="6754"/>
                    </a:lnTo>
                    <a:lnTo>
                      <a:pt x="6115" y="6353"/>
                    </a:lnTo>
                    <a:lnTo>
                      <a:pt x="6206" y="5896"/>
                    </a:lnTo>
                    <a:lnTo>
                      <a:pt x="6297" y="5404"/>
                    </a:lnTo>
                    <a:lnTo>
                      <a:pt x="6334" y="5093"/>
                    </a:lnTo>
                    <a:lnTo>
                      <a:pt x="6407" y="4783"/>
                    </a:lnTo>
                    <a:lnTo>
                      <a:pt x="6535" y="4254"/>
                    </a:lnTo>
                    <a:lnTo>
                      <a:pt x="6681" y="3779"/>
                    </a:lnTo>
                    <a:lnTo>
                      <a:pt x="6809" y="3359"/>
                    </a:lnTo>
                    <a:lnTo>
                      <a:pt x="6918" y="2994"/>
                    </a:lnTo>
                    <a:lnTo>
                      <a:pt x="6955" y="2812"/>
                    </a:lnTo>
                    <a:lnTo>
                      <a:pt x="6991" y="2647"/>
                    </a:lnTo>
                    <a:lnTo>
                      <a:pt x="7009" y="2501"/>
                    </a:lnTo>
                    <a:lnTo>
                      <a:pt x="6991" y="2337"/>
                    </a:lnTo>
                    <a:lnTo>
                      <a:pt x="6973" y="2191"/>
                    </a:lnTo>
                    <a:lnTo>
                      <a:pt x="6936" y="2063"/>
                    </a:lnTo>
                    <a:lnTo>
                      <a:pt x="6863" y="1954"/>
                    </a:lnTo>
                    <a:lnTo>
                      <a:pt x="6644" y="1644"/>
                    </a:lnTo>
                    <a:lnTo>
                      <a:pt x="6407" y="1352"/>
                    </a:lnTo>
                    <a:lnTo>
                      <a:pt x="6115" y="1096"/>
                    </a:lnTo>
                    <a:lnTo>
                      <a:pt x="5823" y="877"/>
                    </a:lnTo>
                    <a:lnTo>
                      <a:pt x="5513" y="676"/>
                    </a:lnTo>
                    <a:lnTo>
                      <a:pt x="5166" y="494"/>
                    </a:lnTo>
                    <a:lnTo>
                      <a:pt x="4819" y="366"/>
                    </a:lnTo>
                    <a:lnTo>
                      <a:pt x="4454" y="256"/>
                    </a:lnTo>
                    <a:lnTo>
                      <a:pt x="4016" y="165"/>
                    </a:lnTo>
                    <a:lnTo>
                      <a:pt x="3596" y="92"/>
                    </a:lnTo>
                    <a:lnTo>
                      <a:pt x="3213" y="37"/>
                    </a:lnTo>
                    <a:lnTo>
                      <a:pt x="2848" y="19"/>
                    </a:lnTo>
                    <a:lnTo>
                      <a:pt x="2519" y="1"/>
                    </a:lnTo>
                    <a:close/>
                  </a:path>
                </a:pathLst>
              </a:custGeom>
              <a:solidFill>
                <a:srgbClr val="F895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9"/>
              <p:cNvSpPr/>
              <p:nvPr/>
            </p:nvSpPr>
            <p:spPr>
              <a:xfrm>
                <a:off x="2783333" y="1215915"/>
                <a:ext cx="57180" cy="28607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859" extrusionOk="0">
                    <a:moveTo>
                      <a:pt x="73" y="1"/>
                    </a:moveTo>
                    <a:lnTo>
                      <a:pt x="37" y="19"/>
                    </a:lnTo>
                    <a:lnTo>
                      <a:pt x="19" y="37"/>
                    </a:lnTo>
                    <a:lnTo>
                      <a:pt x="0" y="74"/>
                    </a:lnTo>
                    <a:lnTo>
                      <a:pt x="19" y="129"/>
                    </a:lnTo>
                    <a:lnTo>
                      <a:pt x="55" y="256"/>
                    </a:lnTo>
                    <a:lnTo>
                      <a:pt x="128" y="366"/>
                    </a:lnTo>
                    <a:lnTo>
                      <a:pt x="201" y="475"/>
                    </a:lnTo>
                    <a:lnTo>
                      <a:pt x="274" y="585"/>
                    </a:lnTo>
                    <a:lnTo>
                      <a:pt x="384" y="658"/>
                    </a:lnTo>
                    <a:lnTo>
                      <a:pt x="475" y="731"/>
                    </a:lnTo>
                    <a:lnTo>
                      <a:pt x="584" y="786"/>
                    </a:lnTo>
                    <a:lnTo>
                      <a:pt x="712" y="822"/>
                    </a:lnTo>
                    <a:lnTo>
                      <a:pt x="822" y="859"/>
                    </a:lnTo>
                    <a:lnTo>
                      <a:pt x="1077" y="859"/>
                    </a:lnTo>
                    <a:lnTo>
                      <a:pt x="1205" y="840"/>
                    </a:lnTo>
                    <a:lnTo>
                      <a:pt x="1315" y="804"/>
                    </a:lnTo>
                    <a:lnTo>
                      <a:pt x="1442" y="767"/>
                    </a:lnTo>
                    <a:lnTo>
                      <a:pt x="1570" y="694"/>
                    </a:lnTo>
                    <a:lnTo>
                      <a:pt x="1680" y="621"/>
                    </a:lnTo>
                    <a:lnTo>
                      <a:pt x="1698" y="585"/>
                    </a:lnTo>
                    <a:lnTo>
                      <a:pt x="1716" y="548"/>
                    </a:lnTo>
                    <a:lnTo>
                      <a:pt x="1698" y="512"/>
                    </a:lnTo>
                    <a:lnTo>
                      <a:pt x="1680" y="475"/>
                    </a:lnTo>
                    <a:lnTo>
                      <a:pt x="1643" y="457"/>
                    </a:lnTo>
                    <a:lnTo>
                      <a:pt x="1607" y="439"/>
                    </a:lnTo>
                    <a:lnTo>
                      <a:pt x="1570" y="457"/>
                    </a:lnTo>
                    <a:lnTo>
                      <a:pt x="1534" y="475"/>
                    </a:lnTo>
                    <a:lnTo>
                      <a:pt x="1442" y="530"/>
                    </a:lnTo>
                    <a:lnTo>
                      <a:pt x="1351" y="585"/>
                    </a:lnTo>
                    <a:lnTo>
                      <a:pt x="1242" y="621"/>
                    </a:lnTo>
                    <a:lnTo>
                      <a:pt x="1150" y="658"/>
                    </a:lnTo>
                    <a:lnTo>
                      <a:pt x="1059" y="676"/>
                    </a:lnTo>
                    <a:lnTo>
                      <a:pt x="950" y="676"/>
                    </a:lnTo>
                    <a:lnTo>
                      <a:pt x="858" y="658"/>
                    </a:lnTo>
                    <a:lnTo>
                      <a:pt x="749" y="640"/>
                    </a:lnTo>
                    <a:lnTo>
                      <a:pt x="657" y="603"/>
                    </a:lnTo>
                    <a:lnTo>
                      <a:pt x="584" y="548"/>
                    </a:lnTo>
                    <a:lnTo>
                      <a:pt x="493" y="494"/>
                    </a:lnTo>
                    <a:lnTo>
                      <a:pt x="420" y="439"/>
                    </a:lnTo>
                    <a:lnTo>
                      <a:pt x="347" y="348"/>
                    </a:lnTo>
                    <a:lnTo>
                      <a:pt x="292" y="275"/>
                    </a:lnTo>
                    <a:lnTo>
                      <a:pt x="238" y="165"/>
                    </a:lnTo>
                    <a:lnTo>
                      <a:pt x="201" y="74"/>
                    </a:lnTo>
                    <a:lnTo>
                      <a:pt x="183" y="1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9"/>
              <p:cNvSpPr/>
              <p:nvPr/>
            </p:nvSpPr>
            <p:spPr>
              <a:xfrm>
                <a:off x="2845943" y="1015331"/>
                <a:ext cx="71767" cy="14713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4418" extrusionOk="0">
                    <a:moveTo>
                      <a:pt x="548" y="1"/>
                    </a:moveTo>
                    <a:lnTo>
                      <a:pt x="457" y="37"/>
                    </a:lnTo>
                    <a:lnTo>
                      <a:pt x="329" y="110"/>
                    </a:lnTo>
                    <a:lnTo>
                      <a:pt x="274" y="183"/>
                    </a:lnTo>
                    <a:lnTo>
                      <a:pt x="219" y="256"/>
                    </a:lnTo>
                    <a:lnTo>
                      <a:pt x="165" y="347"/>
                    </a:lnTo>
                    <a:lnTo>
                      <a:pt x="110" y="475"/>
                    </a:lnTo>
                    <a:lnTo>
                      <a:pt x="73" y="603"/>
                    </a:lnTo>
                    <a:lnTo>
                      <a:pt x="37" y="785"/>
                    </a:lnTo>
                    <a:lnTo>
                      <a:pt x="19" y="968"/>
                    </a:lnTo>
                    <a:lnTo>
                      <a:pt x="0" y="1205"/>
                    </a:lnTo>
                    <a:lnTo>
                      <a:pt x="73" y="1260"/>
                    </a:lnTo>
                    <a:lnTo>
                      <a:pt x="256" y="1406"/>
                    </a:lnTo>
                    <a:lnTo>
                      <a:pt x="530" y="1680"/>
                    </a:lnTo>
                    <a:lnTo>
                      <a:pt x="676" y="1844"/>
                    </a:lnTo>
                    <a:lnTo>
                      <a:pt x="822" y="2027"/>
                    </a:lnTo>
                    <a:lnTo>
                      <a:pt x="949" y="2246"/>
                    </a:lnTo>
                    <a:lnTo>
                      <a:pt x="1095" y="2483"/>
                    </a:lnTo>
                    <a:lnTo>
                      <a:pt x="1205" y="2757"/>
                    </a:lnTo>
                    <a:lnTo>
                      <a:pt x="1314" y="3049"/>
                    </a:lnTo>
                    <a:lnTo>
                      <a:pt x="1387" y="3359"/>
                    </a:lnTo>
                    <a:lnTo>
                      <a:pt x="1442" y="3688"/>
                    </a:lnTo>
                    <a:lnTo>
                      <a:pt x="1442" y="4034"/>
                    </a:lnTo>
                    <a:lnTo>
                      <a:pt x="1406" y="4418"/>
                    </a:lnTo>
                    <a:lnTo>
                      <a:pt x="1552" y="4199"/>
                    </a:lnTo>
                    <a:lnTo>
                      <a:pt x="1698" y="3961"/>
                    </a:lnTo>
                    <a:lnTo>
                      <a:pt x="1862" y="3651"/>
                    </a:lnTo>
                    <a:lnTo>
                      <a:pt x="2008" y="3286"/>
                    </a:lnTo>
                    <a:lnTo>
                      <a:pt x="2063" y="3085"/>
                    </a:lnTo>
                    <a:lnTo>
                      <a:pt x="2118" y="2884"/>
                    </a:lnTo>
                    <a:lnTo>
                      <a:pt x="2136" y="2684"/>
                    </a:lnTo>
                    <a:lnTo>
                      <a:pt x="2154" y="2465"/>
                    </a:lnTo>
                    <a:lnTo>
                      <a:pt x="2154" y="2264"/>
                    </a:lnTo>
                    <a:lnTo>
                      <a:pt x="2136" y="2045"/>
                    </a:lnTo>
                    <a:lnTo>
                      <a:pt x="2081" y="1844"/>
                    </a:lnTo>
                    <a:lnTo>
                      <a:pt x="2008" y="1643"/>
                    </a:lnTo>
                    <a:lnTo>
                      <a:pt x="1917" y="1443"/>
                    </a:lnTo>
                    <a:lnTo>
                      <a:pt x="1807" y="1260"/>
                    </a:lnTo>
                    <a:lnTo>
                      <a:pt x="1680" y="1078"/>
                    </a:lnTo>
                    <a:lnTo>
                      <a:pt x="1570" y="913"/>
                    </a:lnTo>
                    <a:lnTo>
                      <a:pt x="1314" y="603"/>
                    </a:lnTo>
                    <a:lnTo>
                      <a:pt x="1059" y="366"/>
                    </a:lnTo>
                    <a:lnTo>
                      <a:pt x="858" y="165"/>
                    </a:lnTo>
                    <a:lnTo>
                      <a:pt x="6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9"/>
              <p:cNvSpPr/>
              <p:nvPr/>
            </p:nvSpPr>
            <p:spPr>
              <a:xfrm>
                <a:off x="2658113" y="1006205"/>
                <a:ext cx="206076" cy="156855"/>
              </a:xfrm>
              <a:custGeom>
                <a:avLst/>
                <a:gdLst/>
                <a:ahLst/>
                <a:cxnLst/>
                <a:rect l="l" t="t" r="r" b="b"/>
                <a:pathLst>
                  <a:path w="6188" h="4710" extrusionOk="0">
                    <a:moveTo>
                      <a:pt x="2994" y="1"/>
                    </a:moveTo>
                    <a:lnTo>
                      <a:pt x="2629" y="56"/>
                    </a:lnTo>
                    <a:lnTo>
                      <a:pt x="2264" y="129"/>
                    </a:lnTo>
                    <a:lnTo>
                      <a:pt x="1935" y="238"/>
                    </a:lnTo>
                    <a:lnTo>
                      <a:pt x="1625" y="384"/>
                    </a:lnTo>
                    <a:lnTo>
                      <a:pt x="1333" y="548"/>
                    </a:lnTo>
                    <a:lnTo>
                      <a:pt x="1077" y="749"/>
                    </a:lnTo>
                    <a:lnTo>
                      <a:pt x="840" y="950"/>
                    </a:lnTo>
                    <a:lnTo>
                      <a:pt x="639" y="1169"/>
                    </a:lnTo>
                    <a:lnTo>
                      <a:pt x="457" y="1406"/>
                    </a:lnTo>
                    <a:lnTo>
                      <a:pt x="311" y="1644"/>
                    </a:lnTo>
                    <a:lnTo>
                      <a:pt x="183" y="1899"/>
                    </a:lnTo>
                    <a:lnTo>
                      <a:pt x="92" y="2155"/>
                    </a:lnTo>
                    <a:lnTo>
                      <a:pt x="19" y="2392"/>
                    </a:lnTo>
                    <a:lnTo>
                      <a:pt x="1" y="2629"/>
                    </a:lnTo>
                    <a:lnTo>
                      <a:pt x="1" y="2866"/>
                    </a:lnTo>
                    <a:lnTo>
                      <a:pt x="19" y="3085"/>
                    </a:lnTo>
                    <a:lnTo>
                      <a:pt x="55" y="3304"/>
                    </a:lnTo>
                    <a:lnTo>
                      <a:pt x="110" y="3505"/>
                    </a:lnTo>
                    <a:lnTo>
                      <a:pt x="201" y="3688"/>
                    </a:lnTo>
                    <a:lnTo>
                      <a:pt x="293" y="3852"/>
                    </a:lnTo>
                    <a:lnTo>
                      <a:pt x="384" y="4016"/>
                    </a:lnTo>
                    <a:lnTo>
                      <a:pt x="512" y="4162"/>
                    </a:lnTo>
                    <a:lnTo>
                      <a:pt x="621" y="4308"/>
                    </a:lnTo>
                    <a:lnTo>
                      <a:pt x="749" y="4418"/>
                    </a:lnTo>
                    <a:lnTo>
                      <a:pt x="895" y="4509"/>
                    </a:lnTo>
                    <a:lnTo>
                      <a:pt x="1023" y="4600"/>
                    </a:lnTo>
                    <a:lnTo>
                      <a:pt x="1150" y="4655"/>
                    </a:lnTo>
                    <a:lnTo>
                      <a:pt x="1278" y="4692"/>
                    </a:lnTo>
                    <a:lnTo>
                      <a:pt x="1406" y="4710"/>
                    </a:lnTo>
                    <a:lnTo>
                      <a:pt x="1534" y="4710"/>
                    </a:lnTo>
                    <a:lnTo>
                      <a:pt x="1643" y="4673"/>
                    </a:lnTo>
                    <a:lnTo>
                      <a:pt x="1753" y="4619"/>
                    </a:lnTo>
                    <a:lnTo>
                      <a:pt x="1844" y="4527"/>
                    </a:lnTo>
                    <a:lnTo>
                      <a:pt x="1935" y="4418"/>
                    </a:lnTo>
                    <a:lnTo>
                      <a:pt x="2026" y="4290"/>
                    </a:lnTo>
                    <a:lnTo>
                      <a:pt x="2099" y="4162"/>
                    </a:lnTo>
                    <a:lnTo>
                      <a:pt x="2246" y="3852"/>
                    </a:lnTo>
                    <a:lnTo>
                      <a:pt x="2355" y="3560"/>
                    </a:lnTo>
                    <a:lnTo>
                      <a:pt x="2428" y="3304"/>
                    </a:lnTo>
                    <a:lnTo>
                      <a:pt x="2501" y="3049"/>
                    </a:lnTo>
                    <a:lnTo>
                      <a:pt x="2665" y="3104"/>
                    </a:lnTo>
                    <a:lnTo>
                      <a:pt x="2830" y="3122"/>
                    </a:lnTo>
                    <a:lnTo>
                      <a:pt x="2976" y="3140"/>
                    </a:lnTo>
                    <a:lnTo>
                      <a:pt x="3286" y="3140"/>
                    </a:lnTo>
                    <a:lnTo>
                      <a:pt x="3432" y="3122"/>
                    </a:lnTo>
                    <a:lnTo>
                      <a:pt x="3706" y="3067"/>
                    </a:lnTo>
                    <a:lnTo>
                      <a:pt x="3961" y="2958"/>
                    </a:lnTo>
                    <a:lnTo>
                      <a:pt x="4198" y="2848"/>
                    </a:lnTo>
                    <a:lnTo>
                      <a:pt x="4399" y="2702"/>
                    </a:lnTo>
                    <a:lnTo>
                      <a:pt x="4600" y="2556"/>
                    </a:lnTo>
                    <a:lnTo>
                      <a:pt x="4764" y="2392"/>
                    </a:lnTo>
                    <a:lnTo>
                      <a:pt x="4910" y="2228"/>
                    </a:lnTo>
                    <a:lnTo>
                      <a:pt x="5148" y="1936"/>
                    </a:lnTo>
                    <a:lnTo>
                      <a:pt x="5275" y="1717"/>
                    </a:lnTo>
                    <a:lnTo>
                      <a:pt x="5330" y="1644"/>
                    </a:lnTo>
                    <a:lnTo>
                      <a:pt x="5348" y="1771"/>
                    </a:lnTo>
                    <a:lnTo>
                      <a:pt x="5348" y="1899"/>
                    </a:lnTo>
                    <a:lnTo>
                      <a:pt x="5330" y="2027"/>
                    </a:lnTo>
                    <a:lnTo>
                      <a:pt x="5294" y="2136"/>
                    </a:lnTo>
                    <a:lnTo>
                      <a:pt x="5202" y="2374"/>
                    </a:lnTo>
                    <a:lnTo>
                      <a:pt x="5075" y="2593"/>
                    </a:lnTo>
                    <a:lnTo>
                      <a:pt x="4947" y="2775"/>
                    </a:lnTo>
                    <a:lnTo>
                      <a:pt x="4837" y="2921"/>
                    </a:lnTo>
                    <a:lnTo>
                      <a:pt x="4728" y="3031"/>
                    </a:lnTo>
                    <a:lnTo>
                      <a:pt x="4728" y="3031"/>
                    </a:lnTo>
                    <a:lnTo>
                      <a:pt x="4965" y="3012"/>
                    </a:lnTo>
                    <a:lnTo>
                      <a:pt x="5166" y="2958"/>
                    </a:lnTo>
                    <a:lnTo>
                      <a:pt x="5348" y="2885"/>
                    </a:lnTo>
                    <a:lnTo>
                      <a:pt x="5494" y="2793"/>
                    </a:lnTo>
                    <a:lnTo>
                      <a:pt x="5640" y="2684"/>
                    </a:lnTo>
                    <a:lnTo>
                      <a:pt x="5768" y="2556"/>
                    </a:lnTo>
                    <a:lnTo>
                      <a:pt x="5859" y="2447"/>
                    </a:lnTo>
                    <a:lnTo>
                      <a:pt x="5951" y="2319"/>
                    </a:lnTo>
                    <a:lnTo>
                      <a:pt x="6024" y="2191"/>
                    </a:lnTo>
                    <a:lnTo>
                      <a:pt x="6078" y="2063"/>
                    </a:lnTo>
                    <a:lnTo>
                      <a:pt x="6151" y="1863"/>
                    </a:lnTo>
                    <a:lnTo>
                      <a:pt x="6188" y="1698"/>
                    </a:lnTo>
                    <a:lnTo>
                      <a:pt x="6188" y="1644"/>
                    </a:lnTo>
                    <a:lnTo>
                      <a:pt x="6188" y="1589"/>
                    </a:lnTo>
                    <a:lnTo>
                      <a:pt x="6151" y="1443"/>
                    </a:lnTo>
                    <a:lnTo>
                      <a:pt x="6097" y="1333"/>
                    </a:lnTo>
                    <a:lnTo>
                      <a:pt x="6042" y="1206"/>
                    </a:lnTo>
                    <a:lnTo>
                      <a:pt x="5951" y="1078"/>
                    </a:lnTo>
                    <a:lnTo>
                      <a:pt x="5859" y="950"/>
                    </a:lnTo>
                    <a:lnTo>
                      <a:pt x="5732" y="804"/>
                    </a:lnTo>
                    <a:lnTo>
                      <a:pt x="5567" y="676"/>
                    </a:lnTo>
                    <a:lnTo>
                      <a:pt x="5367" y="530"/>
                    </a:lnTo>
                    <a:lnTo>
                      <a:pt x="5148" y="402"/>
                    </a:lnTo>
                    <a:lnTo>
                      <a:pt x="4874" y="293"/>
                    </a:lnTo>
                    <a:lnTo>
                      <a:pt x="4563" y="183"/>
                    </a:lnTo>
                    <a:lnTo>
                      <a:pt x="4217" y="92"/>
                    </a:lnTo>
                    <a:lnTo>
                      <a:pt x="3815" y="19"/>
                    </a:lnTo>
                    <a:lnTo>
                      <a:pt x="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9"/>
              <p:cNvSpPr/>
              <p:nvPr/>
            </p:nvSpPr>
            <p:spPr>
              <a:xfrm>
                <a:off x="2791825" y="1246920"/>
                <a:ext cx="21913" cy="11589"/>
              </a:xfrm>
              <a:custGeom>
                <a:avLst/>
                <a:gdLst/>
                <a:ahLst/>
                <a:cxnLst/>
                <a:rect l="l" t="t" r="r" b="b"/>
                <a:pathLst>
                  <a:path w="658" h="348" extrusionOk="0">
                    <a:moveTo>
                      <a:pt x="74" y="1"/>
                    </a:moveTo>
                    <a:lnTo>
                      <a:pt x="37" y="19"/>
                    </a:lnTo>
                    <a:lnTo>
                      <a:pt x="19" y="37"/>
                    </a:lnTo>
                    <a:lnTo>
                      <a:pt x="1" y="74"/>
                    </a:lnTo>
                    <a:lnTo>
                      <a:pt x="1" y="92"/>
                    </a:lnTo>
                    <a:lnTo>
                      <a:pt x="19" y="128"/>
                    </a:lnTo>
                    <a:lnTo>
                      <a:pt x="74" y="201"/>
                    </a:lnTo>
                    <a:lnTo>
                      <a:pt x="129" y="256"/>
                    </a:lnTo>
                    <a:lnTo>
                      <a:pt x="202" y="293"/>
                    </a:lnTo>
                    <a:lnTo>
                      <a:pt x="275" y="311"/>
                    </a:lnTo>
                    <a:lnTo>
                      <a:pt x="421" y="347"/>
                    </a:lnTo>
                    <a:lnTo>
                      <a:pt x="585" y="329"/>
                    </a:lnTo>
                    <a:lnTo>
                      <a:pt x="621" y="329"/>
                    </a:lnTo>
                    <a:lnTo>
                      <a:pt x="658" y="293"/>
                    </a:lnTo>
                    <a:lnTo>
                      <a:pt x="658" y="274"/>
                    </a:lnTo>
                    <a:lnTo>
                      <a:pt x="658" y="238"/>
                    </a:lnTo>
                    <a:lnTo>
                      <a:pt x="658" y="201"/>
                    </a:lnTo>
                    <a:lnTo>
                      <a:pt x="640" y="183"/>
                    </a:lnTo>
                    <a:lnTo>
                      <a:pt x="603" y="165"/>
                    </a:lnTo>
                    <a:lnTo>
                      <a:pt x="457" y="165"/>
                    </a:lnTo>
                    <a:lnTo>
                      <a:pt x="348" y="147"/>
                    </a:lnTo>
                    <a:lnTo>
                      <a:pt x="256" y="110"/>
                    </a:lnTo>
                    <a:lnTo>
                      <a:pt x="202" y="74"/>
                    </a:lnTo>
                    <a:lnTo>
                      <a:pt x="165" y="3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BB3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9"/>
              <p:cNvSpPr/>
              <p:nvPr/>
            </p:nvSpPr>
            <p:spPr>
              <a:xfrm>
                <a:off x="2751129" y="1175818"/>
                <a:ext cx="34668" cy="18849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566" extrusionOk="0">
                    <a:moveTo>
                      <a:pt x="274" y="0"/>
                    </a:moveTo>
                    <a:lnTo>
                      <a:pt x="201" y="18"/>
                    </a:lnTo>
                    <a:lnTo>
                      <a:pt x="128" y="55"/>
                    </a:lnTo>
                    <a:lnTo>
                      <a:pt x="73" y="73"/>
                    </a:lnTo>
                    <a:lnTo>
                      <a:pt x="37" y="128"/>
                    </a:lnTo>
                    <a:lnTo>
                      <a:pt x="0" y="183"/>
                    </a:lnTo>
                    <a:lnTo>
                      <a:pt x="0" y="237"/>
                    </a:lnTo>
                    <a:lnTo>
                      <a:pt x="37" y="292"/>
                    </a:lnTo>
                    <a:lnTo>
                      <a:pt x="73" y="347"/>
                    </a:lnTo>
                    <a:lnTo>
                      <a:pt x="128" y="402"/>
                    </a:lnTo>
                    <a:lnTo>
                      <a:pt x="183" y="438"/>
                    </a:lnTo>
                    <a:lnTo>
                      <a:pt x="274" y="493"/>
                    </a:lnTo>
                    <a:lnTo>
                      <a:pt x="365" y="529"/>
                    </a:lnTo>
                    <a:lnTo>
                      <a:pt x="475" y="548"/>
                    </a:lnTo>
                    <a:lnTo>
                      <a:pt x="566" y="566"/>
                    </a:lnTo>
                    <a:lnTo>
                      <a:pt x="767" y="566"/>
                    </a:lnTo>
                    <a:lnTo>
                      <a:pt x="840" y="548"/>
                    </a:lnTo>
                    <a:lnTo>
                      <a:pt x="913" y="511"/>
                    </a:lnTo>
                    <a:lnTo>
                      <a:pt x="967" y="475"/>
                    </a:lnTo>
                    <a:lnTo>
                      <a:pt x="1022" y="438"/>
                    </a:lnTo>
                    <a:lnTo>
                      <a:pt x="1040" y="383"/>
                    </a:lnTo>
                    <a:lnTo>
                      <a:pt x="1040" y="329"/>
                    </a:lnTo>
                    <a:lnTo>
                      <a:pt x="1022" y="274"/>
                    </a:lnTo>
                    <a:lnTo>
                      <a:pt x="986" y="219"/>
                    </a:lnTo>
                    <a:lnTo>
                      <a:pt x="931" y="164"/>
                    </a:lnTo>
                    <a:lnTo>
                      <a:pt x="858" y="110"/>
                    </a:lnTo>
                    <a:lnTo>
                      <a:pt x="767" y="73"/>
                    </a:lnTo>
                    <a:lnTo>
                      <a:pt x="675" y="37"/>
                    </a:lnTo>
                    <a:lnTo>
                      <a:pt x="584" y="18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BB3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9"/>
              <p:cNvSpPr/>
              <p:nvPr/>
            </p:nvSpPr>
            <p:spPr>
              <a:xfrm>
                <a:off x="2848374" y="1200129"/>
                <a:ext cx="29206" cy="19482"/>
              </a:xfrm>
              <a:custGeom>
                <a:avLst/>
                <a:gdLst/>
                <a:ahLst/>
                <a:cxnLst/>
                <a:rect l="l" t="t" r="r" b="b"/>
                <a:pathLst>
                  <a:path w="877" h="585" extrusionOk="0">
                    <a:moveTo>
                      <a:pt x="347" y="0"/>
                    </a:moveTo>
                    <a:lnTo>
                      <a:pt x="256" y="18"/>
                    </a:lnTo>
                    <a:lnTo>
                      <a:pt x="183" y="37"/>
                    </a:lnTo>
                    <a:lnTo>
                      <a:pt x="110" y="55"/>
                    </a:lnTo>
                    <a:lnTo>
                      <a:pt x="55" y="91"/>
                    </a:lnTo>
                    <a:lnTo>
                      <a:pt x="19" y="128"/>
                    </a:lnTo>
                    <a:lnTo>
                      <a:pt x="0" y="183"/>
                    </a:lnTo>
                    <a:lnTo>
                      <a:pt x="0" y="238"/>
                    </a:lnTo>
                    <a:lnTo>
                      <a:pt x="19" y="292"/>
                    </a:lnTo>
                    <a:lnTo>
                      <a:pt x="55" y="347"/>
                    </a:lnTo>
                    <a:lnTo>
                      <a:pt x="110" y="402"/>
                    </a:lnTo>
                    <a:lnTo>
                      <a:pt x="183" y="457"/>
                    </a:lnTo>
                    <a:lnTo>
                      <a:pt x="256" y="493"/>
                    </a:lnTo>
                    <a:lnTo>
                      <a:pt x="347" y="530"/>
                    </a:lnTo>
                    <a:lnTo>
                      <a:pt x="457" y="548"/>
                    </a:lnTo>
                    <a:lnTo>
                      <a:pt x="639" y="584"/>
                    </a:lnTo>
                    <a:lnTo>
                      <a:pt x="803" y="548"/>
                    </a:lnTo>
                    <a:lnTo>
                      <a:pt x="876" y="165"/>
                    </a:lnTo>
                    <a:lnTo>
                      <a:pt x="876" y="146"/>
                    </a:lnTo>
                    <a:lnTo>
                      <a:pt x="730" y="73"/>
                    </a:lnTo>
                    <a:lnTo>
                      <a:pt x="566" y="18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BB3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9"/>
              <p:cNvSpPr/>
              <p:nvPr/>
            </p:nvSpPr>
            <p:spPr>
              <a:xfrm>
                <a:off x="2795488" y="1155736"/>
                <a:ext cx="12788" cy="1705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12" extrusionOk="0">
                    <a:moveTo>
                      <a:pt x="165" y="1"/>
                    </a:moveTo>
                    <a:lnTo>
                      <a:pt x="92" y="56"/>
                    </a:lnTo>
                    <a:lnTo>
                      <a:pt x="37" y="129"/>
                    </a:lnTo>
                    <a:lnTo>
                      <a:pt x="0" y="220"/>
                    </a:lnTo>
                    <a:lnTo>
                      <a:pt x="0" y="311"/>
                    </a:lnTo>
                    <a:lnTo>
                      <a:pt x="19" y="402"/>
                    </a:lnTo>
                    <a:lnTo>
                      <a:pt x="73" y="475"/>
                    </a:lnTo>
                    <a:lnTo>
                      <a:pt x="128" y="512"/>
                    </a:lnTo>
                    <a:lnTo>
                      <a:pt x="219" y="494"/>
                    </a:lnTo>
                    <a:lnTo>
                      <a:pt x="274" y="457"/>
                    </a:lnTo>
                    <a:lnTo>
                      <a:pt x="347" y="384"/>
                    </a:lnTo>
                    <a:lnTo>
                      <a:pt x="365" y="293"/>
                    </a:lnTo>
                    <a:lnTo>
                      <a:pt x="384" y="202"/>
                    </a:lnTo>
                    <a:lnTo>
                      <a:pt x="347" y="110"/>
                    </a:lnTo>
                    <a:lnTo>
                      <a:pt x="311" y="37"/>
                    </a:ln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9"/>
              <p:cNvSpPr/>
              <p:nvPr/>
            </p:nvSpPr>
            <p:spPr>
              <a:xfrm>
                <a:off x="2845343" y="1168525"/>
                <a:ext cx="13388" cy="16418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93" extrusionOk="0">
                    <a:moveTo>
                      <a:pt x="183" y="0"/>
                    </a:moveTo>
                    <a:lnTo>
                      <a:pt x="110" y="37"/>
                    </a:lnTo>
                    <a:lnTo>
                      <a:pt x="55" y="110"/>
                    </a:lnTo>
                    <a:lnTo>
                      <a:pt x="18" y="219"/>
                    </a:lnTo>
                    <a:lnTo>
                      <a:pt x="0" y="310"/>
                    </a:lnTo>
                    <a:lnTo>
                      <a:pt x="37" y="402"/>
                    </a:lnTo>
                    <a:lnTo>
                      <a:pt x="91" y="456"/>
                    </a:lnTo>
                    <a:lnTo>
                      <a:pt x="146" y="493"/>
                    </a:lnTo>
                    <a:lnTo>
                      <a:pt x="237" y="493"/>
                    </a:lnTo>
                    <a:lnTo>
                      <a:pt x="292" y="456"/>
                    </a:lnTo>
                    <a:lnTo>
                      <a:pt x="365" y="383"/>
                    </a:lnTo>
                    <a:lnTo>
                      <a:pt x="383" y="292"/>
                    </a:lnTo>
                    <a:lnTo>
                      <a:pt x="402" y="183"/>
                    </a:lnTo>
                    <a:lnTo>
                      <a:pt x="365" y="91"/>
                    </a:lnTo>
                    <a:lnTo>
                      <a:pt x="329" y="37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9"/>
              <p:cNvSpPr/>
              <p:nvPr/>
            </p:nvSpPr>
            <p:spPr>
              <a:xfrm>
                <a:off x="2812506" y="1176418"/>
                <a:ext cx="23745" cy="3287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87" extrusionOk="0">
                    <a:moveTo>
                      <a:pt x="366" y="0"/>
                    </a:moveTo>
                    <a:lnTo>
                      <a:pt x="347" y="19"/>
                    </a:lnTo>
                    <a:lnTo>
                      <a:pt x="311" y="37"/>
                    </a:lnTo>
                    <a:lnTo>
                      <a:pt x="293" y="55"/>
                    </a:lnTo>
                    <a:lnTo>
                      <a:pt x="293" y="92"/>
                    </a:lnTo>
                    <a:lnTo>
                      <a:pt x="293" y="165"/>
                    </a:lnTo>
                    <a:lnTo>
                      <a:pt x="311" y="347"/>
                    </a:lnTo>
                    <a:lnTo>
                      <a:pt x="384" y="566"/>
                    </a:lnTo>
                    <a:lnTo>
                      <a:pt x="420" y="676"/>
                    </a:lnTo>
                    <a:lnTo>
                      <a:pt x="493" y="803"/>
                    </a:lnTo>
                    <a:lnTo>
                      <a:pt x="329" y="822"/>
                    </a:lnTo>
                    <a:lnTo>
                      <a:pt x="220" y="803"/>
                    </a:lnTo>
                    <a:lnTo>
                      <a:pt x="110" y="785"/>
                    </a:lnTo>
                    <a:lnTo>
                      <a:pt x="74" y="785"/>
                    </a:lnTo>
                    <a:lnTo>
                      <a:pt x="37" y="803"/>
                    </a:lnTo>
                    <a:lnTo>
                      <a:pt x="19" y="822"/>
                    </a:lnTo>
                    <a:lnTo>
                      <a:pt x="0" y="858"/>
                    </a:lnTo>
                    <a:lnTo>
                      <a:pt x="0" y="877"/>
                    </a:lnTo>
                    <a:lnTo>
                      <a:pt x="0" y="913"/>
                    </a:lnTo>
                    <a:lnTo>
                      <a:pt x="37" y="950"/>
                    </a:lnTo>
                    <a:lnTo>
                      <a:pt x="55" y="950"/>
                    </a:lnTo>
                    <a:lnTo>
                      <a:pt x="201" y="986"/>
                    </a:lnTo>
                    <a:lnTo>
                      <a:pt x="475" y="986"/>
                    </a:lnTo>
                    <a:lnTo>
                      <a:pt x="566" y="968"/>
                    </a:lnTo>
                    <a:lnTo>
                      <a:pt x="658" y="931"/>
                    </a:lnTo>
                    <a:lnTo>
                      <a:pt x="694" y="895"/>
                    </a:lnTo>
                    <a:lnTo>
                      <a:pt x="712" y="858"/>
                    </a:lnTo>
                    <a:lnTo>
                      <a:pt x="712" y="822"/>
                    </a:lnTo>
                    <a:lnTo>
                      <a:pt x="694" y="785"/>
                    </a:lnTo>
                    <a:lnTo>
                      <a:pt x="621" y="676"/>
                    </a:lnTo>
                    <a:lnTo>
                      <a:pt x="566" y="566"/>
                    </a:lnTo>
                    <a:lnTo>
                      <a:pt x="530" y="457"/>
                    </a:lnTo>
                    <a:lnTo>
                      <a:pt x="493" y="347"/>
                    </a:lnTo>
                    <a:lnTo>
                      <a:pt x="475" y="165"/>
                    </a:lnTo>
                    <a:lnTo>
                      <a:pt x="457" y="92"/>
                    </a:lnTo>
                    <a:lnTo>
                      <a:pt x="457" y="55"/>
                    </a:lnTo>
                    <a:lnTo>
                      <a:pt x="439" y="37"/>
                    </a:lnTo>
                    <a:lnTo>
                      <a:pt x="402" y="1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9"/>
              <p:cNvSpPr/>
              <p:nvPr/>
            </p:nvSpPr>
            <p:spPr>
              <a:xfrm>
                <a:off x="2662975" y="1115639"/>
                <a:ext cx="71134" cy="93014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793" extrusionOk="0">
                    <a:moveTo>
                      <a:pt x="749" y="0"/>
                    </a:moveTo>
                    <a:lnTo>
                      <a:pt x="639" y="37"/>
                    </a:lnTo>
                    <a:lnTo>
                      <a:pt x="548" y="73"/>
                    </a:lnTo>
                    <a:lnTo>
                      <a:pt x="457" y="128"/>
                    </a:lnTo>
                    <a:lnTo>
                      <a:pt x="384" y="183"/>
                    </a:lnTo>
                    <a:lnTo>
                      <a:pt x="311" y="256"/>
                    </a:lnTo>
                    <a:lnTo>
                      <a:pt x="256" y="347"/>
                    </a:lnTo>
                    <a:lnTo>
                      <a:pt x="165" y="530"/>
                    </a:lnTo>
                    <a:lnTo>
                      <a:pt x="92" y="730"/>
                    </a:lnTo>
                    <a:lnTo>
                      <a:pt x="37" y="968"/>
                    </a:lnTo>
                    <a:lnTo>
                      <a:pt x="1" y="1205"/>
                    </a:lnTo>
                    <a:lnTo>
                      <a:pt x="1" y="1460"/>
                    </a:lnTo>
                    <a:lnTo>
                      <a:pt x="19" y="1716"/>
                    </a:lnTo>
                    <a:lnTo>
                      <a:pt x="92" y="1971"/>
                    </a:lnTo>
                    <a:lnTo>
                      <a:pt x="128" y="2099"/>
                    </a:lnTo>
                    <a:lnTo>
                      <a:pt x="183" y="2227"/>
                    </a:lnTo>
                    <a:lnTo>
                      <a:pt x="256" y="2336"/>
                    </a:lnTo>
                    <a:lnTo>
                      <a:pt x="347" y="2446"/>
                    </a:lnTo>
                    <a:lnTo>
                      <a:pt x="439" y="2537"/>
                    </a:lnTo>
                    <a:lnTo>
                      <a:pt x="530" y="2628"/>
                    </a:lnTo>
                    <a:lnTo>
                      <a:pt x="658" y="2683"/>
                    </a:lnTo>
                    <a:lnTo>
                      <a:pt x="785" y="2738"/>
                    </a:lnTo>
                    <a:lnTo>
                      <a:pt x="931" y="2775"/>
                    </a:lnTo>
                    <a:lnTo>
                      <a:pt x="1096" y="2793"/>
                    </a:lnTo>
                    <a:lnTo>
                      <a:pt x="1260" y="2793"/>
                    </a:lnTo>
                    <a:lnTo>
                      <a:pt x="1406" y="2775"/>
                    </a:lnTo>
                    <a:lnTo>
                      <a:pt x="1534" y="2720"/>
                    </a:lnTo>
                    <a:lnTo>
                      <a:pt x="1643" y="2665"/>
                    </a:lnTo>
                    <a:lnTo>
                      <a:pt x="1734" y="2592"/>
                    </a:lnTo>
                    <a:lnTo>
                      <a:pt x="1826" y="2501"/>
                    </a:lnTo>
                    <a:lnTo>
                      <a:pt x="1899" y="2409"/>
                    </a:lnTo>
                    <a:lnTo>
                      <a:pt x="1972" y="2318"/>
                    </a:lnTo>
                    <a:lnTo>
                      <a:pt x="2026" y="2190"/>
                    </a:lnTo>
                    <a:lnTo>
                      <a:pt x="2081" y="2063"/>
                    </a:lnTo>
                    <a:lnTo>
                      <a:pt x="2118" y="1917"/>
                    </a:lnTo>
                    <a:lnTo>
                      <a:pt x="2136" y="1771"/>
                    </a:lnTo>
                    <a:lnTo>
                      <a:pt x="2136" y="1643"/>
                    </a:lnTo>
                    <a:lnTo>
                      <a:pt x="2118" y="1497"/>
                    </a:lnTo>
                    <a:lnTo>
                      <a:pt x="2081" y="1351"/>
                    </a:lnTo>
                    <a:lnTo>
                      <a:pt x="2026" y="1223"/>
                    </a:lnTo>
                    <a:lnTo>
                      <a:pt x="1862" y="840"/>
                    </a:lnTo>
                    <a:lnTo>
                      <a:pt x="1753" y="639"/>
                    </a:lnTo>
                    <a:lnTo>
                      <a:pt x="1625" y="438"/>
                    </a:lnTo>
                    <a:lnTo>
                      <a:pt x="1479" y="274"/>
                    </a:lnTo>
                    <a:lnTo>
                      <a:pt x="1333" y="128"/>
                    </a:lnTo>
                    <a:lnTo>
                      <a:pt x="1260" y="73"/>
                    </a:lnTo>
                    <a:lnTo>
                      <a:pt x="1169" y="37"/>
                    </a:lnTo>
                    <a:lnTo>
                      <a:pt x="1077" y="18"/>
                    </a:lnTo>
                    <a:lnTo>
                      <a:pt x="986" y="0"/>
                    </a:lnTo>
                    <a:close/>
                  </a:path>
                </a:pathLst>
              </a:custGeom>
              <a:solidFill>
                <a:srgbClr val="F29B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9"/>
              <p:cNvSpPr/>
              <p:nvPr/>
            </p:nvSpPr>
            <p:spPr>
              <a:xfrm>
                <a:off x="2652652" y="1183711"/>
                <a:ext cx="46823" cy="6141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844" extrusionOk="0">
                    <a:moveTo>
                      <a:pt x="968" y="0"/>
                    </a:moveTo>
                    <a:lnTo>
                      <a:pt x="949" y="19"/>
                    </a:lnTo>
                    <a:lnTo>
                      <a:pt x="949" y="55"/>
                    </a:lnTo>
                    <a:lnTo>
                      <a:pt x="949" y="110"/>
                    </a:lnTo>
                    <a:lnTo>
                      <a:pt x="1004" y="183"/>
                    </a:lnTo>
                    <a:lnTo>
                      <a:pt x="1077" y="256"/>
                    </a:lnTo>
                    <a:lnTo>
                      <a:pt x="1132" y="329"/>
                    </a:lnTo>
                    <a:lnTo>
                      <a:pt x="1187" y="420"/>
                    </a:lnTo>
                    <a:lnTo>
                      <a:pt x="1223" y="511"/>
                    </a:lnTo>
                    <a:lnTo>
                      <a:pt x="1260" y="621"/>
                    </a:lnTo>
                    <a:lnTo>
                      <a:pt x="1260" y="731"/>
                    </a:lnTo>
                    <a:lnTo>
                      <a:pt x="1278" y="858"/>
                    </a:lnTo>
                    <a:lnTo>
                      <a:pt x="1260" y="986"/>
                    </a:lnTo>
                    <a:lnTo>
                      <a:pt x="1223" y="1132"/>
                    </a:lnTo>
                    <a:lnTo>
                      <a:pt x="1168" y="1278"/>
                    </a:lnTo>
                    <a:lnTo>
                      <a:pt x="1114" y="1406"/>
                    </a:lnTo>
                    <a:lnTo>
                      <a:pt x="1022" y="1515"/>
                    </a:lnTo>
                    <a:lnTo>
                      <a:pt x="931" y="1607"/>
                    </a:lnTo>
                    <a:lnTo>
                      <a:pt x="822" y="1661"/>
                    </a:lnTo>
                    <a:lnTo>
                      <a:pt x="712" y="1698"/>
                    </a:lnTo>
                    <a:lnTo>
                      <a:pt x="603" y="1698"/>
                    </a:lnTo>
                    <a:lnTo>
                      <a:pt x="493" y="1661"/>
                    </a:lnTo>
                    <a:lnTo>
                      <a:pt x="402" y="1607"/>
                    </a:lnTo>
                    <a:lnTo>
                      <a:pt x="311" y="1515"/>
                    </a:lnTo>
                    <a:lnTo>
                      <a:pt x="238" y="1406"/>
                    </a:lnTo>
                    <a:lnTo>
                      <a:pt x="201" y="1278"/>
                    </a:lnTo>
                    <a:lnTo>
                      <a:pt x="165" y="1150"/>
                    </a:lnTo>
                    <a:lnTo>
                      <a:pt x="146" y="986"/>
                    </a:lnTo>
                    <a:lnTo>
                      <a:pt x="165" y="822"/>
                    </a:lnTo>
                    <a:lnTo>
                      <a:pt x="201" y="621"/>
                    </a:lnTo>
                    <a:lnTo>
                      <a:pt x="292" y="438"/>
                    </a:lnTo>
                    <a:lnTo>
                      <a:pt x="384" y="292"/>
                    </a:lnTo>
                    <a:lnTo>
                      <a:pt x="511" y="183"/>
                    </a:lnTo>
                    <a:lnTo>
                      <a:pt x="457" y="92"/>
                    </a:lnTo>
                    <a:lnTo>
                      <a:pt x="438" y="73"/>
                    </a:lnTo>
                    <a:lnTo>
                      <a:pt x="365" y="128"/>
                    </a:lnTo>
                    <a:lnTo>
                      <a:pt x="292" y="201"/>
                    </a:lnTo>
                    <a:lnTo>
                      <a:pt x="238" y="274"/>
                    </a:lnTo>
                    <a:lnTo>
                      <a:pt x="165" y="365"/>
                    </a:lnTo>
                    <a:lnTo>
                      <a:pt x="110" y="475"/>
                    </a:lnTo>
                    <a:lnTo>
                      <a:pt x="73" y="566"/>
                    </a:lnTo>
                    <a:lnTo>
                      <a:pt x="37" y="694"/>
                    </a:lnTo>
                    <a:lnTo>
                      <a:pt x="19" y="804"/>
                    </a:lnTo>
                    <a:lnTo>
                      <a:pt x="0" y="1004"/>
                    </a:lnTo>
                    <a:lnTo>
                      <a:pt x="19" y="1187"/>
                    </a:lnTo>
                    <a:lnTo>
                      <a:pt x="73" y="1351"/>
                    </a:lnTo>
                    <a:lnTo>
                      <a:pt x="128" y="1497"/>
                    </a:lnTo>
                    <a:lnTo>
                      <a:pt x="219" y="1625"/>
                    </a:lnTo>
                    <a:lnTo>
                      <a:pt x="329" y="1734"/>
                    </a:lnTo>
                    <a:lnTo>
                      <a:pt x="457" y="1807"/>
                    </a:lnTo>
                    <a:lnTo>
                      <a:pt x="584" y="1844"/>
                    </a:lnTo>
                    <a:lnTo>
                      <a:pt x="730" y="1844"/>
                    </a:lnTo>
                    <a:lnTo>
                      <a:pt x="858" y="1807"/>
                    </a:lnTo>
                    <a:lnTo>
                      <a:pt x="986" y="1734"/>
                    </a:lnTo>
                    <a:lnTo>
                      <a:pt x="1114" y="1625"/>
                    </a:lnTo>
                    <a:lnTo>
                      <a:pt x="1205" y="1497"/>
                    </a:lnTo>
                    <a:lnTo>
                      <a:pt x="1296" y="1351"/>
                    </a:lnTo>
                    <a:lnTo>
                      <a:pt x="1369" y="1187"/>
                    </a:lnTo>
                    <a:lnTo>
                      <a:pt x="1406" y="1004"/>
                    </a:lnTo>
                    <a:lnTo>
                      <a:pt x="1406" y="822"/>
                    </a:lnTo>
                    <a:lnTo>
                      <a:pt x="1406" y="676"/>
                    </a:lnTo>
                    <a:lnTo>
                      <a:pt x="1369" y="511"/>
                    </a:lnTo>
                    <a:lnTo>
                      <a:pt x="1314" y="384"/>
                    </a:lnTo>
                    <a:lnTo>
                      <a:pt x="1260" y="256"/>
                    </a:lnTo>
                    <a:lnTo>
                      <a:pt x="1168" y="146"/>
                    </a:lnTo>
                    <a:lnTo>
                      <a:pt x="1077" y="55"/>
                    </a:lnTo>
                    <a:lnTo>
                      <a:pt x="9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9"/>
              <p:cNvSpPr/>
              <p:nvPr/>
            </p:nvSpPr>
            <p:spPr>
              <a:xfrm>
                <a:off x="2681825" y="1132657"/>
                <a:ext cx="25543" cy="54117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625" extrusionOk="0">
                    <a:moveTo>
                      <a:pt x="19" y="0"/>
                    </a:moveTo>
                    <a:lnTo>
                      <a:pt x="0" y="37"/>
                    </a:lnTo>
                    <a:lnTo>
                      <a:pt x="0" y="55"/>
                    </a:lnTo>
                    <a:lnTo>
                      <a:pt x="0" y="92"/>
                    </a:lnTo>
                    <a:lnTo>
                      <a:pt x="19" y="128"/>
                    </a:lnTo>
                    <a:lnTo>
                      <a:pt x="55" y="146"/>
                    </a:lnTo>
                    <a:lnTo>
                      <a:pt x="92" y="165"/>
                    </a:lnTo>
                    <a:lnTo>
                      <a:pt x="201" y="165"/>
                    </a:lnTo>
                    <a:lnTo>
                      <a:pt x="292" y="201"/>
                    </a:lnTo>
                    <a:lnTo>
                      <a:pt x="384" y="274"/>
                    </a:lnTo>
                    <a:lnTo>
                      <a:pt x="438" y="347"/>
                    </a:lnTo>
                    <a:lnTo>
                      <a:pt x="511" y="438"/>
                    </a:lnTo>
                    <a:lnTo>
                      <a:pt x="548" y="548"/>
                    </a:lnTo>
                    <a:lnTo>
                      <a:pt x="584" y="639"/>
                    </a:lnTo>
                    <a:lnTo>
                      <a:pt x="603" y="749"/>
                    </a:lnTo>
                    <a:lnTo>
                      <a:pt x="603" y="949"/>
                    </a:lnTo>
                    <a:lnTo>
                      <a:pt x="584" y="1150"/>
                    </a:lnTo>
                    <a:lnTo>
                      <a:pt x="530" y="1333"/>
                    </a:lnTo>
                    <a:lnTo>
                      <a:pt x="475" y="1533"/>
                    </a:lnTo>
                    <a:lnTo>
                      <a:pt x="475" y="1552"/>
                    </a:lnTo>
                    <a:lnTo>
                      <a:pt x="475" y="1588"/>
                    </a:lnTo>
                    <a:lnTo>
                      <a:pt x="511" y="1625"/>
                    </a:lnTo>
                    <a:lnTo>
                      <a:pt x="584" y="1625"/>
                    </a:lnTo>
                    <a:lnTo>
                      <a:pt x="603" y="1606"/>
                    </a:lnTo>
                    <a:lnTo>
                      <a:pt x="621" y="1588"/>
                    </a:lnTo>
                    <a:lnTo>
                      <a:pt x="712" y="1296"/>
                    </a:lnTo>
                    <a:lnTo>
                      <a:pt x="749" y="1150"/>
                    </a:lnTo>
                    <a:lnTo>
                      <a:pt x="767" y="1022"/>
                    </a:lnTo>
                    <a:lnTo>
                      <a:pt x="767" y="876"/>
                    </a:lnTo>
                    <a:lnTo>
                      <a:pt x="767" y="730"/>
                    </a:lnTo>
                    <a:lnTo>
                      <a:pt x="730" y="584"/>
                    </a:lnTo>
                    <a:lnTo>
                      <a:pt x="676" y="438"/>
                    </a:lnTo>
                    <a:lnTo>
                      <a:pt x="639" y="347"/>
                    </a:lnTo>
                    <a:lnTo>
                      <a:pt x="584" y="256"/>
                    </a:lnTo>
                    <a:lnTo>
                      <a:pt x="511" y="183"/>
                    </a:lnTo>
                    <a:lnTo>
                      <a:pt x="438" y="110"/>
                    </a:lnTo>
                    <a:lnTo>
                      <a:pt x="347" y="55"/>
                    </a:lnTo>
                    <a:lnTo>
                      <a:pt x="256" y="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9"/>
              <p:cNvSpPr/>
              <p:nvPr/>
            </p:nvSpPr>
            <p:spPr>
              <a:xfrm>
                <a:off x="2932864" y="3852754"/>
                <a:ext cx="125850" cy="279042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8379" extrusionOk="0">
                    <a:moveTo>
                      <a:pt x="128" y="1"/>
                    </a:moveTo>
                    <a:lnTo>
                      <a:pt x="0" y="8323"/>
                    </a:lnTo>
                    <a:lnTo>
                      <a:pt x="2629" y="8378"/>
                    </a:lnTo>
                    <a:lnTo>
                      <a:pt x="3779" y="384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rgbClr val="F29B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9"/>
              <p:cNvSpPr/>
              <p:nvPr/>
            </p:nvSpPr>
            <p:spPr>
              <a:xfrm>
                <a:off x="2918876" y="4090405"/>
                <a:ext cx="339219" cy="169643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5094" extrusionOk="0">
                    <a:moveTo>
                      <a:pt x="3341" y="1"/>
                    </a:moveTo>
                    <a:lnTo>
                      <a:pt x="3213" y="38"/>
                    </a:lnTo>
                    <a:lnTo>
                      <a:pt x="3103" y="111"/>
                    </a:lnTo>
                    <a:lnTo>
                      <a:pt x="2994" y="202"/>
                    </a:lnTo>
                    <a:lnTo>
                      <a:pt x="2884" y="293"/>
                    </a:lnTo>
                    <a:lnTo>
                      <a:pt x="2665" y="530"/>
                    </a:lnTo>
                    <a:lnTo>
                      <a:pt x="2483" y="768"/>
                    </a:lnTo>
                    <a:lnTo>
                      <a:pt x="2337" y="968"/>
                    </a:lnTo>
                    <a:lnTo>
                      <a:pt x="2209" y="1187"/>
                    </a:lnTo>
                    <a:lnTo>
                      <a:pt x="804" y="877"/>
                    </a:lnTo>
                    <a:lnTo>
                      <a:pt x="676" y="695"/>
                    </a:lnTo>
                    <a:lnTo>
                      <a:pt x="530" y="512"/>
                    </a:lnTo>
                    <a:lnTo>
                      <a:pt x="384" y="330"/>
                    </a:lnTo>
                    <a:lnTo>
                      <a:pt x="220" y="184"/>
                    </a:lnTo>
                    <a:lnTo>
                      <a:pt x="147" y="129"/>
                    </a:lnTo>
                    <a:lnTo>
                      <a:pt x="92" y="111"/>
                    </a:lnTo>
                    <a:lnTo>
                      <a:pt x="55" y="111"/>
                    </a:lnTo>
                    <a:lnTo>
                      <a:pt x="19" y="129"/>
                    </a:lnTo>
                    <a:lnTo>
                      <a:pt x="1" y="202"/>
                    </a:lnTo>
                    <a:lnTo>
                      <a:pt x="1" y="311"/>
                    </a:lnTo>
                    <a:lnTo>
                      <a:pt x="420" y="5057"/>
                    </a:lnTo>
                    <a:lnTo>
                      <a:pt x="10185" y="5093"/>
                    </a:lnTo>
                    <a:lnTo>
                      <a:pt x="10185" y="5093"/>
                    </a:lnTo>
                    <a:lnTo>
                      <a:pt x="10130" y="4765"/>
                    </a:lnTo>
                    <a:lnTo>
                      <a:pt x="10057" y="4473"/>
                    </a:lnTo>
                    <a:lnTo>
                      <a:pt x="9984" y="4217"/>
                    </a:lnTo>
                    <a:lnTo>
                      <a:pt x="9893" y="3962"/>
                    </a:lnTo>
                    <a:lnTo>
                      <a:pt x="9802" y="3761"/>
                    </a:lnTo>
                    <a:lnTo>
                      <a:pt x="9692" y="3560"/>
                    </a:lnTo>
                    <a:lnTo>
                      <a:pt x="9583" y="3396"/>
                    </a:lnTo>
                    <a:lnTo>
                      <a:pt x="9473" y="3250"/>
                    </a:lnTo>
                    <a:lnTo>
                      <a:pt x="9364" y="3122"/>
                    </a:lnTo>
                    <a:lnTo>
                      <a:pt x="9236" y="3013"/>
                    </a:lnTo>
                    <a:lnTo>
                      <a:pt x="9090" y="2921"/>
                    </a:lnTo>
                    <a:lnTo>
                      <a:pt x="8962" y="2848"/>
                    </a:lnTo>
                    <a:lnTo>
                      <a:pt x="8816" y="2794"/>
                    </a:lnTo>
                    <a:lnTo>
                      <a:pt x="8670" y="2757"/>
                    </a:lnTo>
                    <a:lnTo>
                      <a:pt x="8524" y="2721"/>
                    </a:lnTo>
                    <a:lnTo>
                      <a:pt x="8378" y="2702"/>
                    </a:lnTo>
                    <a:lnTo>
                      <a:pt x="8214" y="2684"/>
                    </a:lnTo>
                    <a:lnTo>
                      <a:pt x="7995" y="2648"/>
                    </a:lnTo>
                    <a:lnTo>
                      <a:pt x="7466" y="2520"/>
                    </a:lnTo>
                    <a:lnTo>
                      <a:pt x="6863" y="2337"/>
                    </a:lnTo>
                    <a:lnTo>
                      <a:pt x="6243" y="2155"/>
                    </a:lnTo>
                    <a:lnTo>
                      <a:pt x="5184" y="1790"/>
                    </a:lnTo>
                    <a:lnTo>
                      <a:pt x="4728" y="1644"/>
                    </a:lnTo>
                    <a:lnTo>
                      <a:pt x="4618" y="1406"/>
                    </a:lnTo>
                    <a:lnTo>
                      <a:pt x="4491" y="1187"/>
                    </a:lnTo>
                    <a:lnTo>
                      <a:pt x="4345" y="914"/>
                    </a:lnTo>
                    <a:lnTo>
                      <a:pt x="4162" y="622"/>
                    </a:lnTo>
                    <a:lnTo>
                      <a:pt x="3961" y="366"/>
                    </a:lnTo>
                    <a:lnTo>
                      <a:pt x="3870" y="238"/>
                    </a:lnTo>
                    <a:lnTo>
                      <a:pt x="3760" y="147"/>
                    </a:lnTo>
                    <a:lnTo>
                      <a:pt x="3651" y="74"/>
                    </a:lnTo>
                    <a:lnTo>
                      <a:pt x="3541" y="19"/>
                    </a:lnTo>
                    <a:lnTo>
                      <a:pt x="34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36D5E6"/>
                  </a:gs>
                  <a:gs pos="100000">
                    <a:srgbClr val="17788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9"/>
              <p:cNvSpPr/>
              <p:nvPr/>
            </p:nvSpPr>
            <p:spPr>
              <a:xfrm>
                <a:off x="2928601" y="4176726"/>
                <a:ext cx="187260" cy="55948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1680" extrusionOk="0">
                    <a:moveTo>
                      <a:pt x="92" y="1"/>
                    </a:moveTo>
                    <a:lnTo>
                      <a:pt x="55" y="19"/>
                    </a:lnTo>
                    <a:lnTo>
                      <a:pt x="19" y="37"/>
                    </a:lnTo>
                    <a:lnTo>
                      <a:pt x="19" y="74"/>
                    </a:lnTo>
                    <a:lnTo>
                      <a:pt x="1" y="110"/>
                    </a:lnTo>
                    <a:lnTo>
                      <a:pt x="19" y="147"/>
                    </a:lnTo>
                    <a:lnTo>
                      <a:pt x="37" y="183"/>
                    </a:lnTo>
                    <a:lnTo>
                      <a:pt x="74" y="202"/>
                    </a:lnTo>
                    <a:lnTo>
                      <a:pt x="439" y="293"/>
                    </a:lnTo>
                    <a:lnTo>
                      <a:pt x="804" y="348"/>
                    </a:lnTo>
                    <a:lnTo>
                      <a:pt x="1169" y="421"/>
                    </a:lnTo>
                    <a:lnTo>
                      <a:pt x="1552" y="457"/>
                    </a:lnTo>
                    <a:lnTo>
                      <a:pt x="1917" y="494"/>
                    </a:lnTo>
                    <a:lnTo>
                      <a:pt x="2282" y="512"/>
                    </a:lnTo>
                    <a:lnTo>
                      <a:pt x="3030" y="512"/>
                    </a:lnTo>
                    <a:lnTo>
                      <a:pt x="3760" y="475"/>
                    </a:lnTo>
                    <a:lnTo>
                      <a:pt x="4126" y="475"/>
                    </a:lnTo>
                    <a:lnTo>
                      <a:pt x="4308" y="494"/>
                    </a:lnTo>
                    <a:lnTo>
                      <a:pt x="4491" y="530"/>
                    </a:lnTo>
                    <a:lnTo>
                      <a:pt x="4673" y="585"/>
                    </a:lnTo>
                    <a:lnTo>
                      <a:pt x="4856" y="658"/>
                    </a:lnTo>
                    <a:lnTo>
                      <a:pt x="5020" y="767"/>
                    </a:lnTo>
                    <a:lnTo>
                      <a:pt x="5148" y="895"/>
                    </a:lnTo>
                    <a:lnTo>
                      <a:pt x="5275" y="1023"/>
                    </a:lnTo>
                    <a:lnTo>
                      <a:pt x="5348" y="1187"/>
                    </a:lnTo>
                    <a:lnTo>
                      <a:pt x="5403" y="1370"/>
                    </a:lnTo>
                    <a:lnTo>
                      <a:pt x="5403" y="1461"/>
                    </a:lnTo>
                    <a:lnTo>
                      <a:pt x="5403" y="1570"/>
                    </a:lnTo>
                    <a:lnTo>
                      <a:pt x="5421" y="1607"/>
                    </a:lnTo>
                    <a:lnTo>
                      <a:pt x="5440" y="1643"/>
                    </a:lnTo>
                    <a:lnTo>
                      <a:pt x="5476" y="1662"/>
                    </a:lnTo>
                    <a:lnTo>
                      <a:pt x="5513" y="1680"/>
                    </a:lnTo>
                    <a:lnTo>
                      <a:pt x="5549" y="1662"/>
                    </a:lnTo>
                    <a:lnTo>
                      <a:pt x="5586" y="1643"/>
                    </a:lnTo>
                    <a:lnTo>
                      <a:pt x="5604" y="1607"/>
                    </a:lnTo>
                    <a:lnTo>
                      <a:pt x="5622" y="1570"/>
                    </a:lnTo>
                    <a:lnTo>
                      <a:pt x="5622" y="1406"/>
                    </a:lnTo>
                    <a:lnTo>
                      <a:pt x="5604" y="1242"/>
                    </a:lnTo>
                    <a:lnTo>
                      <a:pt x="5567" y="1096"/>
                    </a:lnTo>
                    <a:lnTo>
                      <a:pt x="5494" y="968"/>
                    </a:lnTo>
                    <a:lnTo>
                      <a:pt x="5421" y="859"/>
                    </a:lnTo>
                    <a:lnTo>
                      <a:pt x="5312" y="749"/>
                    </a:lnTo>
                    <a:lnTo>
                      <a:pt x="5202" y="658"/>
                    </a:lnTo>
                    <a:lnTo>
                      <a:pt x="5093" y="567"/>
                    </a:lnTo>
                    <a:lnTo>
                      <a:pt x="4947" y="494"/>
                    </a:lnTo>
                    <a:lnTo>
                      <a:pt x="4819" y="439"/>
                    </a:lnTo>
                    <a:lnTo>
                      <a:pt x="4673" y="384"/>
                    </a:lnTo>
                    <a:lnTo>
                      <a:pt x="4527" y="329"/>
                    </a:lnTo>
                    <a:lnTo>
                      <a:pt x="4217" y="275"/>
                    </a:lnTo>
                    <a:lnTo>
                      <a:pt x="3468" y="275"/>
                    </a:lnTo>
                    <a:lnTo>
                      <a:pt x="3030" y="293"/>
                    </a:lnTo>
                    <a:lnTo>
                      <a:pt x="2136" y="293"/>
                    </a:lnTo>
                    <a:lnTo>
                      <a:pt x="1643" y="256"/>
                    </a:lnTo>
                    <a:lnTo>
                      <a:pt x="1132" y="183"/>
                    </a:lnTo>
                    <a:lnTo>
                      <a:pt x="639" y="11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9"/>
              <p:cNvSpPr/>
              <p:nvPr/>
            </p:nvSpPr>
            <p:spPr>
              <a:xfrm>
                <a:off x="3160191" y="4185851"/>
                <a:ext cx="49254" cy="52918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589" extrusionOk="0">
                    <a:moveTo>
                      <a:pt x="1369" y="1"/>
                    </a:moveTo>
                    <a:lnTo>
                      <a:pt x="1242" y="19"/>
                    </a:lnTo>
                    <a:lnTo>
                      <a:pt x="1096" y="55"/>
                    </a:lnTo>
                    <a:lnTo>
                      <a:pt x="968" y="92"/>
                    </a:lnTo>
                    <a:lnTo>
                      <a:pt x="840" y="147"/>
                    </a:lnTo>
                    <a:lnTo>
                      <a:pt x="731" y="220"/>
                    </a:lnTo>
                    <a:lnTo>
                      <a:pt x="621" y="311"/>
                    </a:lnTo>
                    <a:lnTo>
                      <a:pt x="512" y="384"/>
                    </a:lnTo>
                    <a:lnTo>
                      <a:pt x="420" y="493"/>
                    </a:lnTo>
                    <a:lnTo>
                      <a:pt x="329" y="585"/>
                    </a:lnTo>
                    <a:lnTo>
                      <a:pt x="256" y="712"/>
                    </a:lnTo>
                    <a:lnTo>
                      <a:pt x="183" y="822"/>
                    </a:lnTo>
                    <a:lnTo>
                      <a:pt x="128" y="950"/>
                    </a:lnTo>
                    <a:lnTo>
                      <a:pt x="74" y="1077"/>
                    </a:lnTo>
                    <a:lnTo>
                      <a:pt x="37" y="1205"/>
                    </a:lnTo>
                    <a:lnTo>
                      <a:pt x="19" y="1351"/>
                    </a:lnTo>
                    <a:lnTo>
                      <a:pt x="1" y="1497"/>
                    </a:lnTo>
                    <a:lnTo>
                      <a:pt x="1" y="1534"/>
                    </a:lnTo>
                    <a:lnTo>
                      <a:pt x="19" y="1552"/>
                    </a:lnTo>
                    <a:lnTo>
                      <a:pt x="55" y="1570"/>
                    </a:lnTo>
                    <a:lnTo>
                      <a:pt x="92" y="1588"/>
                    </a:lnTo>
                    <a:lnTo>
                      <a:pt x="128" y="1570"/>
                    </a:lnTo>
                    <a:lnTo>
                      <a:pt x="165" y="1552"/>
                    </a:lnTo>
                    <a:lnTo>
                      <a:pt x="183" y="1534"/>
                    </a:lnTo>
                    <a:lnTo>
                      <a:pt x="183" y="1497"/>
                    </a:lnTo>
                    <a:lnTo>
                      <a:pt x="220" y="1260"/>
                    </a:lnTo>
                    <a:lnTo>
                      <a:pt x="293" y="1023"/>
                    </a:lnTo>
                    <a:lnTo>
                      <a:pt x="402" y="822"/>
                    </a:lnTo>
                    <a:lnTo>
                      <a:pt x="548" y="621"/>
                    </a:lnTo>
                    <a:lnTo>
                      <a:pt x="731" y="457"/>
                    </a:lnTo>
                    <a:lnTo>
                      <a:pt x="913" y="329"/>
                    </a:lnTo>
                    <a:lnTo>
                      <a:pt x="1023" y="274"/>
                    </a:lnTo>
                    <a:lnTo>
                      <a:pt x="1132" y="238"/>
                    </a:lnTo>
                    <a:lnTo>
                      <a:pt x="1260" y="201"/>
                    </a:lnTo>
                    <a:lnTo>
                      <a:pt x="1369" y="183"/>
                    </a:lnTo>
                    <a:lnTo>
                      <a:pt x="1424" y="183"/>
                    </a:lnTo>
                    <a:lnTo>
                      <a:pt x="1442" y="147"/>
                    </a:lnTo>
                    <a:lnTo>
                      <a:pt x="1461" y="110"/>
                    </a:lnTo>
                    <a:lnTo>
                      <a:pt x="1479" y="74"/>
                    </a:lnTo>
                    <a:lnTo>
                      <a:pt x="1461" y="55"/>
                    </a:lnTo>
                    <a:lnTo>
                      <a:pt x="1442" y="19"/>
                    </a:lnTo>
                    <a:lnTo>
                      <a:pt x="14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9"/>
              <p:cNvSpPr/>
              <p:nvPr/>
            </p:nvSpPr>
            <p:spPr>
              <a:xfrm>
                <a:off x="2922540" y="4201670"/>
                <a:ext cx="339186" cy="58379"/>
              </a:xfrm>
              <a:custGeom>
                <a:avLst/>
                <a:gdLst/>
                <a:ahLst/>
                <a:cxnLst/>
                <a:rect l="l" t="t" r="r" b="b"/>
                <a:pathLst>
                  <a:path w="10185" h="1753" extrusionOk="0">
                    <a:moveTo>
                      <a:pt x="1278" y="0"/>
                    </a:moveTo>
                    <a:lnTo>
                      <a:pt x="1077" y="18"/>
                    </a:lnTo>
                    <a:lnTo>
                      <a:pt x="894" y="37"/>
                    </a:lnTo>
                    <a:lnTo>
                      <a:pt x="712" y="55"/>
                    </a:lnTo>
                    <a:lnTo>
                      <a:pt x="548" y="110"/>
                    </a:lnTo>
                    <a:lnTo>
                      <a:pt x="402" y="164"/>
                    </a:lnTo>
                    <a:lnTo>
                      <a:pt x="292" y="237"/>
                    </a:lnTo>
                    <a:lnTo>
                      <a:pt x="183" y="329"/>
                    </a:lnTo>
                    <a:lnTo>
                      <a:pt x="110" y="438"/>
                    </a:lnTo>
                    <a:lnTo>
                      <a:pt x="55" y="548"/>
                    </a:lnTo>
                    <a:lnTo>
                      <a:pt x="18" y="657"/>
                    </a:lnTo>
                    <a:lnTo>
                      <a:pt x="0" y="767"/>
                    </a:lnTo>
                    <a:lnTo>
                      <a:pt x="0" y="876"/>
                    </a:lnTo>
                    <a:lnTo>
                      <a:pt x="18" y="1004"/>
                    </a:lnTo>
                    <a:lnTo>
                      <a:pt x="73" y="1223"/>
                    </a:lnTo>
                    <a:lnTo>
                      <a:pt x="146" y="1424"/>
                    </a:lnTo>
                    <a:lnTo>
                      <a:pt x="219" y="1570"/>
                    </a:lnTo>
                    <a:lnTo>
                      <a:pt x="310" y="1716"/>
                    </a:lnTo>
                    <a:lnTo>
                      <a:pt x="10075" y="1752"/>
                    </a:lnTo>
                    <a:lnTo>
                      <a:pt x="10130" y="1625"/>
                    </a:lnTo>
                    <a:lnTo>
                      <a:pt x="10166" y="1515"/>
                    </a:lnTo>
                    <a:lnTo>
                      <a:pt x="10185" y="1405"/>
                    </a:lnTo>
                    <a:lnTo>
                      <a:pt x="10185" y="1314"/>
                    </a:lnTo>
                    <a:lnTo>
                      <a:pt x="10166" y="1223"/>
                    </a:lnTo>
                    <a:lnTo>
                      <a:pt x="10130" y="1150"/>
                    </a:lnTo>
                    <a:lnTo>
                      <a:pt x="10057" y="1022"/>
                    </a:lnTo>
                    <a:lnTo>
                      <a:pt x="9947" y="931"/>
                    </a:lnTo>
                    <a:lnTo>
                      <a:pt x="9856" y="858"/>
                    </a:lnTo>
                    <a:lnTo>
                      <a:pt x="9765" y="803"/>
                    </a:lnTo>
                    <a:lnTo>
                      <a:pt x="9309" y="748"/>
                    </a:lnTo>
                    <a:lnTo>
                      <a:pt x="8779" y="712"/>
                    </a:lnTo>
                    <a:lnTo>
                      <a:pt x="8195" y="694"/>
                    </a:lnTo>
                    <a:lnTo>
                      <a:pt x="7593" y="712"/>
                    </a:lnTo>
                    <a:lnTo>
                      <a:pt x="7027" y="730"/>
                    </a:lnTo>
                    <a:lnTo>
                      <a:pt x="6516" y="748"/>
                    </a:lnTo>
                    <a:lnTo>
                      <a:pt x="6096" y="785"/>
                    </a:lnTo>
                    <a:lnTo>
                      <a:pt x="5804" y="821"/>
                    </a:lnTo>
                    <a:lnTo>
                      <a:pt x="5549" y="840"/>
                    </a:lnTo>
                    <a:lnTo>
                      <a:pt x="5238" y="821"/>
                    </a:lnTo>
                    <a:lnTo>
                      <a:pt x="4873" y="803"/>
                    </a:lnTo>
                    <a:lnTo>
                      <a:pt x="4490" y="748"/>
                    </a:lnTo>
                    <a:lnTo>
                      <a:pt x="4107" y="675"/>
                    </a:lnTo>
                    <a:lnTo>
                      <a:pt x="3742" y="602"/>
                    </a:lnTo>
                    <a:lnTo>
                      <a:pt x="3431" y="511"/>
                    </a:lnTo>
                    <a:lnTo>
                      <a:pt x="3176" y="420"/>
                    </a:lnTo>
                    <a:lnTo>
                      <a:pt x="2774" y="256"/>
                    </a:lnTo>
                    <a:lnTo>
                      <a:pt x="2355" y="146"/>
                    </a:lnTo>
                    <a:lnTo>
                      <a:pt x="1917" y="55"/>
                    </a:lnTo>
                    <a:lnTo>
                      <a:pt x="1478" y="18"/>
                    </a:lnTo>
                    <a:lnTo>
                      <a:pt x="12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9"/>
              <p:cNvSpPr/>
              <p:nvPr/>
            </p:nvSpPr>
            <p:spPr>
              <a:xfrm>
                <a:off x="2600965" y="2175710"/>
                <a:ext cx="537369" cy="1732363"/>
              </a:xfrm>
              <a:custGeom>
                <a:avLst/>
                <a:gdLst/>
                <a:ahLst/>
                <a:cxnLst/>
                <a:rect l="l" t="t" r="r" b="b"/>
                <a:pathLst>
                  <a:path w="16136" h="52019" extrusionOk="0">
                    <a:moveTo>
                      <a:pt x="11463" y="1"/>
                    </a:moveTo>
                    <a:lnTo>
                      <a:pt x="1" y="3651"/>
                    </a:lnTo>
                    <a:lnTo>
                      <a:pt x="1041" y="6808"/>
                    </a:lnTo>
                    <a:lnTo>
                      <a:pt x="3377" y="14000"/>
                    </a:lnTo>
                    <a:lnTo>
                      <a:pt x="4692" y="18070"/>
                    </a:lnTo>
                    <a:lnTo>
                      <a:pt x="5896" y="21866"/>
                    </a:lnTo>
                    <a:lnTo>
                      <a:pt x="6882" y="24987"/>
                    </a:lnTo>
                    <a:lnTo>
                      <a:pt x="7229" y="26155"/>
                    </a:lnTo>
                    <a:lnTo>
                      <a:pt x="7484" y="26995"/>
                    </a:lnTo>
                    <a:lnTo>
                      <a:pt x="7557" y="27342"/>
                    </a:lnTo>
                    <a:lnTo>
                      <a:pt x="7648" y="27780"/>
                    </a:lnTo>
                    <a:lnTo>
                      <a:pt x="7831" y="28966"/>
                    </a:lnTo>
                    <a:lnTo>
                      <a:pt x="8013" y="30445"/>
                    </a:lnTo>
                    <a:lnTo>
                      <a:pt x="8196" y="32197"/>
                    </a:lnTo>
                    <a:lnTo>
                      <a:pt x="8397" y="34168"/>
                    </a:lnTo>
                    <a:lnTo>
                      <a:pt x="8597" y="36267"/>
                    </a:lnTo>
                    <a:lnTo>
                      <a:pt x="8963" y="40666"/>
                    </a:lnTo>
                    <a:lnTo>
                      <a:pt x="9309" y="44900"/>
                    </a:lnTo>
                    <a:lnTo>
                      <a:pt x="9583" y="48532"/>
                    </a:lnTo>
                    <a:lnTo>
                      <a:pt x="9820" y="52018"/>
                    </a:lnTo>
                    <a:lnTo>
                      <a:pt x="14000" y="52018"/>
                    </a:lnTo>
                    <a:lnTo>
                      <a:pt x="14037" y="51891"/>
                    </a:lnTo>
                    <a:lnTo>
                      <a:pt x="14128" y="51361"/>
                    </a:lnTo>
                    <a:lnTo>
                      <a:pt x="14219" y="50887"/>
                    </a:lnTo>
                    <a:lnTo>
                      <a:pt x="14310" y="50211"/>
                    </a:lnTo>
                    <a:lnTo>
                      <a:pt x="14420" y="49317"/>
                    </a:lnTo>
                    <a:lnTo>
                      <a:pt x="14548" y="48204"/>
                    </a:lnTo>
                    <a:lnTo>
                      <a:pt x="14694" y="46817"/>
                    </a:lnTo>
                    <a:lnTo>
                      <a:pt x="14858" y="45119"/>
                    </a:lnTo>
                    <a:lnTo>
                      <a:pt x="15022" y="43112"/>
                    </a:lnTo>
                    <a:lnTo>
                      <a:pt x="15223" y="40757"/>
                    </a:lnTo>
                    <a:lnTo>
                      <a:pt x="15424" y="38019"/>
                    </a:lnTo>
                    <a:lnTo>
                      <a:pt x="15643" y="34880"/>
                    </a:lnTo>
                    <a:lnTo>
                      <a:pt x="15880" y="31303"/>
                    </a:lnTo>
                    <a:lnTo>
                      <a:pt x="16136" y="27269"/>
                    </a:lnTo>
                    <a:lnTo>
                      <a:pt x="15770" y="24130"/>
                    </a:lnTo>
                    <a:lnTo>
                      <a:pt x="15387" y="21154"/>
                    </a:lnTo>
                    <a:lnTo>
                      <a:pt x="14986" y="18362"/>
                    </a:lnTo>
                    <a:lnTo>
                      <a:pt x="14584" y="15752"/>
                    </a:lnTo>
                    <a:lnTo>
                      <a:pt x="14183" y="13324"/>
                    </a:lnTo>
                    <a:lnTo>
                      <a:pt x="13799" y="11098"/>
                    </a:lnTo>
                    <a:lnTo>
                      <a:pt x="13434" y="9053"/>
                    </a:lnTo>
                    <a:lnTo>
                      <a:pt x="13069" y="7192"/>
                    </a:lnTo>
                    <a:lnTo>
                      <a:pt x="12741" y="5549"/>
                    </a:lnTo>
                    <a:lnTo>
                      <a:pt x="12430" y="4107"/>
                    </a:lnTo>
                    <a:lnTo>
                      <a:pt x="12157" y="2866"/>
                    </a:lnTo>
                    <a:lnTo>
                      <a:pt x="11919" y="1844"/>
                    </a:lnTo>
                    <a:lnTo>
                      <a:pt x="11573" y="475"/>
                    </a:lnTo>
                    <a:lnTo>
                      <a:pt x="114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9"/>
              <p:cNvSpPr/>
              <p:nvPr/>
            </p:nvSpPr>
            <p:spPr>
              <a:xfrm>
                <a:off x="2745034" y="2607884"/>
                <a:ext cx="212770" cy="1277717"/>
              </a:xfrm>
              <a:custGeom>
                <a:avLst/>
                <a:gdLst/>
                <a:ahLst/>
                <a:cxnLst/>
                <a:rect l="l" t="t" r="r" b="b"/>
                <a:pathLst>
                  <a:path w="6389" h="38367" extrusionOk="0">
                    <a:moveTo>
                      <a:pt x="110" y="1"/>
                    </a:moveTo>
                    <a:lnTo>
                      <a:pt x="74" y="19"/>
                    </a:lnTo>
                    <a:lnTo>
                      <a:pt x="37" y="37"/>
                    </a:lnTo>
                    <a:lnTo>
                      <a:pt x="1" y="74"/>
                    </a:lnTo>
                    <a:lnTo>
                      <a:pt x="1" y="110"/>
                    </a:lnTo>
                    <a:lnTo>
                      <a:pt x="1" y="147"/>
                    </a:lnTo>
                    <a:lnTo>
                      <a:pt x="293" y="1023"/>
                    </a:lnTo>
                    <a:lnTo>
                      <a:pt x="347" y="1077"/>
                    </a:lnTo>
                    <a:lnTo>
                      <a:pt x="402" y="1096"/>
                    </a:lnTo>
                    <a:lnTo>
                      <a:pt x="439" y="1096"/>
                    </a:lnTo>
                    <a:lnTo>
                      <a:pt x="475" y="1077"/>
                    </a:lnTo>
                    <a:lnTo>
                      <a:pt x="493" y="1041"/>
                    </a:lnTo>
                    <a:lnTo>
                      <a:pt x="512" y="1004"/>
                    </a:lnTo>
                    <a:lnTo>
                      <a:pt x="493" y="968"/>
                    </a:lnTo>
                    <a:lnTo>
                      <a:pt x="201" y="74"/>
                    </a:lnTo>
                    <a:lnTo>
                      <a:pt x="183" y="37"/>
                    </a:lnTo>
                    <a:lnTo>
                      <a:pt x="147" y="19"/>
                    </a:lnTo>
                    <a:lnTo>
                      <a:pt x="110" y="1"/>
                    </a:lnTo>
                    <a:close/>
                    <a:moveTo>
                      <a:pt x="658" y="1771"/>
                    </a:moveTo>
                    <a:lnTo>
                      <a:pt x="621" y="1789"/>
                    </a:lnTo>
                    <a:lnTo>
                      <a:pt x="603" y="1826"/>
                    </a:lnTo>
                    <a:lnTo>
                      <a:pt x="585" y="1862"/>
                    </a:lnTo>
                    <a:lnTo>
                      <a:pt x="585" y="1899"/>
                    </a:lnTo>
                    <a:lnTo>
                      <a:pt x="895" y="2775"/>
                    </a:lnTo>
                    <a:lnTo>
                      <a:pt x="931" y="2830"/>
                    </a:lnTo>
                    <a:lnTo>
                      <a:pt x="986" y="2848"/>
                    </a:lnTo>
                    <a:lnTo>
                      <a:pt x="1023" y="2848"/>
                    </a:lnTo>
                    <a:lnTo>
                      <a:pt x="1059" y="2830"/>
                    </a:lnTo>
                    <a:lnTo>
                      <a:pt x="1077" y="2793"/>
                    </a:lnTo>
                    <a:lnTo>
                      <a:pt x="1096" y="2757"/>
                    </a:lnTo>
                    <a:lnTo>
                      <a:pt x="1096" y="2702"/>
                    </a:lnTo>
                    <a:lnTo>
                      <a:pt x="785" y="1826"/>
                    </a:lnTo>
                    <a:lnTo>
                      <a:pt x="767" y="1789"/>
                    </a:lnTo>
                    <a:lnTo>
                      <a:pt x="749" y="1771"/>
                    </a:lnTo>
                    <a:close/>
                    <a:moveTo>
                      <a:pt x="1296" y="3505"/>
                    </a:moveTo>
                    <a:lnTo>
                      <a:pt x="1242" y="3523"/>
                    </a:lnTo>
                    <a:lnTo>
                      <a:pt x="1205" y="3541"/>
                    </a:lnTo>
                    <a:lnTo>
                      <a:pt x="1187" y="3578"/>
                    </a:lnTo>
                    <a:lnTo>
                      <a:pt x="1169" y="3615"/>
                    </a:lnTo>
                    <a:lnTo>
                      <a:pt x="1187" y="3651"/>
                    </a:lnTo>
                    <a:lnTo>
                      <a:pt x="1479" y="4527"/>
                    </a:lnTo>
                    <a:lnTo>
                      <a:pt x="1515" y="4582"/>
                    </a:lnTo>
                    <a:lnTo>
                      <a:pt x="1570" y="4600"/>
                    </a:lnTo>
                    <a:lnTo>
                      <a:pt x="1607" y="4600"/>
                    </a:lnTo>
                    <a:lnTo>
                      <a:pt x="1643" y="4582"/>
                    </a:lnTo>
                    <a:lnTo>
                      <a:pt x="1661" y="4545"/>
                    </a:lnTo>
                    <a:lnTo>
                      <a:pt x="1680" y="4509"/>
                    </a:lnTo>
                    <a:lnTo>
                      <a:pt x="1680" y="4454"/>
                    </a:lnTo>
                    <a:lnTo>
                      <a:pt x="1388" y="3578"/>
                    </a:lnTo>
                    <a:lnTo>
                      <a:pt x="1351" y="3541"/>
                    </a:lnTo>
                    <a:lnTo>
                      <a:pt x="1333" y="3523"/>
                    </a:lnTo>
                    <a:lnTo>
                      <a:pt x="1296" y="3505"/>
                    </a:lnTo>
                    <a:close/>
                    <a:moveTo>
                      <a:pt x="1862" y="5257"/>
                    </a:moveTo>
                    <a:lnTo>
                      <a:pt x="1826" y="5275"/>
                    </a:lnTo>
                    <a:lnTo>
                      <a:pt x="1789" y="5294"/>
                    </a:lnTo>
                    <a:lnTo>
                      <a:pt x="1771" y="5330"/>
                    </a:lnTo>
                    <a:lnTo>
                      <a:pt x="1753" y="5367"/>
                    </a:lnTo>
                    <a:lnTo>
                      <a:pt x="1753" y="5403"/>
                    </a:lnTo>
                    <a:lnTo>
                      <a:pt x="2045" y="6279"/>
                    </a:lnTo>
                    <a:lnTo>
                      <a:pt x="2081" y="6334"/>
                    </a:lnTo>
                    <a:lnTo>
                      <a:pt x="2154" y="6352"/>
                    </a:lnTo>
                    <a:lnTo>
                      <a:pt x="2191" y="6352"/>
                    </a:lnTo>
                    <a:lnTo>
                      <a:pt x="2227" y="6316"/>
                    </a:lnTo>
                    <a:lnTo>
                      <a:pt x="2246" y="6298"/>
                    </a:lnTo>
                    <a:lnTo>
                      <a:pt x="2264" y="6261"/>
                    </a:lnTo>
                    <a:lnTo>
                      <a:pt x="2246" y="6206"/>
                    </a:lnTo>
                    <a:lnTo>
                      <a:pt x="1953" y="5330"/>
                    </a:lnTo>
                    <a:lnTo>
                      <a:pt x="1935" y="5294"/>
                    </a:lnTo>
                    <a:lnTo>
                      <a:pt x="1917" y="5275"/>
                    </a:lnTo>
                    <a:lnTo>
                      <a:pt x="1862" y="5257"/>
                    </a:lnTo>
                    <a:close/>
                    <a:moveTo>
                      <a:pt x="2446" y="7009"/>
                    </a:moveTo>
                    <a:lnTo>
                      <a:pt x="2410" y="7028"/>
                    </a:lnTo>
                    <a:lnTo>
                      <a:pt x="2373" y="7046"/>
                    </a:lnTo>
                    <a:lnTo>
                      <a:pt x="2337" y="7064"/>
                    </a:lnTo>
                    <a:lnTo>
                      <a:pt x="2337" y="7119"/>
                    </a:lnTo>
                    <a:lnTo>
                      <a:pt x="2337" y="7155"/>
                    </a:lnTo>
                    <a:lnTo>
                      <a:pt x="2629" y="8031"/>
                    </a:lnTo>
                    <a:lnTo>
                      <a:pt x="2665" y="8086"/>
                    </a:lnTo>
                    <a:lnTo>
                      <a:pt x="2720" y="8104"/>
                    </a:lnTo>
                    <a:lnTo>
                      <a:pt x="2757" y="8104"/>
                    </a:lnTo>
                    <a:lnTo>
                      <a:pt x="2793" y="8068"/>
                    </a:lnTo>
                    <a:lnTo>
                      <a:pt x="2830" y="8050"/>
                    </a:lnTo>
                    <a:lnTo>
                      <a:pt x="2830" y="8013"/>
                    </a:lnTo>
                    <a:lnTo>
                      <a:pt x="2830" y="7958"/>
                    </a:lnTo>
                    <a:lnTo>
                      <a:pt x="2538" y="7082"/>
                    </a:lnTo>
                    <a:lnTo>
                      <a:pt x="2519" y="7046"/>
                    </a:lnTo>
                    <a:lnTo>
                      <a:pt x="2483" y="7028"/>
                    </a:lnTo>
                    <a:lnTo>
                      <a:pt x="2446" y="7009"/>
                    </a:lnTo>
                    <a:close/>
                    <a:moveTo>
                      <a:pt x="3030" y="8762"/>
                    </a:moveTo>
                    <a:lnTo>
                      <a:pt x="2976" y="8780"/>
                    </a:lnTo>
                    <a:lnTo>
                      <a:pt x="2939" y="8798"/>
                    </a:lnTo>
                    <a:lnTo>
                      <a:pt x="2921" y="8816"/>
                    </a:lnTo>
                    <a:lnTo>
                      <a:pt x="2903" y="8871"/>
                    </a:lnTo>
                    <a:lnTo>
                      <a:pt x="2921" y="8908"/>
                    </a:lnTo>
                    <a:lnTo>
                      <a:pt x="3195" y="9784"/>
                    </a:lnTo>
                    <a:lnTo>
                      <a:pt x="3213" y="9820"/>
                    </a:lnTo>
                    <a:lnTo>
                      <a:pt x="3231" y="9838"/>
                    </a:lnTo>
                    <a:lnTo>
                      <a:pt x="3304" y="9857"/>
                    </a:lnTo>
                    <a:lnTo>
                      <a:pt x="3341" y="9857"/>
                    </a:lnTo>
                    <a:lnTo>
                      <a:pt x="3377" y="9838"/>
                    </a:lnTo>
                    <a:lnTo>
                      <a:pt x="3395" y="9802"/>
                    </a:lnTo>
                    <a:lnTo>
                      <a:pt x="3414" y="9765"/>
                    </a:lnTo>
                    <a:lnTo>
                      <a:pt x="3395" y="9711"/>
                    </a:lnTo>
                    <a:lnTo>
                      <a:pt x="3122" y="8835"/>
                    </a:lnTo>
                    <a:lnTo>
                      <a:pt x="3103" y="8798"/>
                    </a:lnTo>
                    <a:lnTo>
                      <a:pt x="3067" y="8780"/>
                    </a:lnTo>
                    <a:lnTo>
                      <a:pt x="3030" y="8762"/>
                    </a:lnTo>
                    <a:close/>
                    <a:moveTo>
                      <a:pt x="3596" y="10514"/>
                    </a:moveTo>
                    <a:lnTo>
                      <a:pt x="3541" y="10532"/>
                    </a:lnTo>
                    <a:lnTo>
                      <a:pt x="3505" y="10550"/>
                    </a:lnTo>
                    <a:lnTo>
                      <a:pt x="3487" y="10587"/>
                    </a:lnTo>
                    <a:lnTo>
                      <a:pt x="3468" y="10623"/>
                    </a:lnTo>
                    <a:lnTo>
                      <a:pt x="3487" y="10660"/>
                    </a:lnTo>
                    <a:lnTo>
                      <a:pt x="3760" y="11536"/>
                    </a:lnTo>
                    <a:lnTo>
                      <a:pt x="3779" y="11572"/>
                    </a:lnTo>
                    <a:lnTo>
                      <a:pt x="3797" y="11591"/>
                    </a:lnTo>
                    <a:lnTo>
                      <a:pt x="3870" y="11609"/>
                    </a:lnTo>
                    <a:lnTo>
                      <a:pt x="3888" y="11609"/>
                    </a:lnTo>
                    <a:lnTo>
                      <a:pt x="3925" y="11591"/>
                    </a:lnTo>
                    <a:lnTo>
                      <a:pt x="3961" y="11554"/>
                    </a:lnTo>
                    <a:lnTo>
                      <a:pt x="3961" y="11518"/>
                    </a:lnTo>
                    <a:lnTo>
                      <a:pt x="3961" y="11481"/>
                    </a:lnTo>
                    <a:lnTo>
                      <a:pt x="3687" y="10587"/>
                    </a:lnTo>
                    <a:lnTo>
                      <a:pt x="3669" y="10550"/>
                    </a:lnTo>
                    <a:lnTo>
                      <a:pt x="3633" y="10532"/>
                    </a:lnTo>
                    <a:lnTo>
                      <a:pt x="3596" y="10514"/>
                    </a:lnTo>
                    <a:close/>
                    <a:moveTo>
                      <a:pt x="4107" y="12284"/>
                    </a:moveTo>
                    <a:lnTo>
                      <a:pt x="4071" y="12302"/>
                    </a:lnTo>
                    <a:lnTo>
                      <a:pt x="4052" y="12339"/>
                    </a:lnTo>
                    <a:lnTo>
                      <a:pt x="4034" y="12375"/>
                    </a:lnTo>
                    <a:lnTo>
                      <a:pt x="4034" y="12412"/>
                    </a:lnTo>
                    <a:lnTo>
                      <a:pt x="4308" y="13306"/>
                    </a:lnTo>
                    <a:lnTo>
                      <a:pt x="4326" y="13325"/>
                    </a:lnTo>
                    <a:lnTo>
                      <a:pt x="4344" y="13361"/>
                    </a:lnTo>
                    <a:lnTo>
                      <a:pt x="4417" y="13379"/>
                    </a:lnTo>
                    <a:lnTo>
                      <a:pt x="4436" y="13361"/>
                    </a:lnTo>
                    <a:lnTo>
                      <a:pt x="4472" y="13343"/>
                    </a:lnTo>
                    <a:lnTo>
                      <a:pt x="4509" y="13325"/>
                    </a:lnTo>
                    <a:lnTo>
                      <a:pt x="4509" y="13288"/>
                    </a:lnTo>
                    <a:lnTo>
                      <a:pt x="4509" y="13233"/>
                    </a:lnTo>
                    <a:lnTo>
                      <a:pt x="4235" y="12357"/>
                    </a:lnTo>
                    <a:lnTo>
                      <a:pt x="4217" y="12321"/>
                    </a:lnTo>
                    <a:lnTo>
                      <a:pt x="4180" y="12284"/>
                    </a:lnTo>
                    <a:close/>
                    <a:moveTo>
                      <a:pt x="4637" y="14055"/>
                    </a:moveTo>
                    <a:lnTo>
                      <a:pt x="4600" y="14073"/>
                    </a:lnTo>
                    <a:lnTo>
                      <a:pt x="4582" y="14109"/>
                    </a:lnTo>
                    <a:lnTo>
                      <a:pt x="4564" y="14146"/>
                    </a:lnTo>
                    <a:lnTo>
                      <a:pt x="4564" y="14182"/>
                    </a:lnTo>
                    <a:lnTo>
                      <a:pt x="4728" y="14803"/>
                    </a:lnTo>
                    <a:lnTo>
                      <a:pt x="4783" y="15077"/>
                    </a:lnTo>
                    <a:lnTo>
                      <a:pt x="4783" y="15113"/>
                    </a:lnTo>
                    <a:lnTo>
                      <a:pt x="4819" y="15131"/>
                    </a:lnTo>
                    <a:lnTo>
                      <a:pt x="4837" y="15150"/>
                    </a:lnTo>
                    <a:lnTo>
                      <a:pt x="4874" y="15168"/>
                    </a:lnTo>
                    <a:lnTo>
                      <a:pt x="4892" y="15168"/>
                    </a:lnTo>
                    <a:lnTo>
                      <a:pt x="4929" y="15150"/>
                    </a:lnTo>
                    <a:lnTo>
                      <a:pt x="4965" y="15113"/>
                    </a:lnTo>
                    <a:lnTo>
                      <a:pt x="4983" y="15077"/>
                    </a:lnTo>
                    <a:lnTo>
                      <a:pt x="4983" y="15040"/>
                    </a:lnTo>
                    <a:lnTo>
                      <a:pt x="4929" y="14748"/>
                    </a:lnTo>
                    <a:lnTo>
                      <a:pt x="4764" y="14128"/>
                    </a:lnTo>
                    <a:lnTo>
                      <a:pt x="4746" y="14091"/>
                    </a:lnTo>
                    <a:lnTo>
                      <a:pt x="4728" y="14055"/>
                    </a:lnTo>
                    <a:close/>
                    <a:moveTo>
                      <a:pt x="4965" y="15862"/>
                    </a:moveTo>
                    <a:lnTo>
                      <a:pt x="4929" y="15880"/>
                    </a:lnTo>
                    <a:lnTo>
                      <a:pt x="4892" y="15898"/>
                    </a:lnTo>
                    <a:lnTo>
                      <a:pt x="4874" y="15935"/>
                    </a:lnTo>
                    <a:lnTo>
                      <a:pt x="4874" y="15989"/>
                    </a:lnTo>
                    <a:lnTo>
                      <a:pt x="4965" y="16902"/>
                    </a:lnTo>
                    <a:lnTo>
                      <a:pt x="4965" y="16938"/>
                    </a:lnTo>
                    <a:lnTo>
                      <a:pt x="4983" y="16975"/>
                    </a:lnTo>
                    <a:lnTo>
                      <a:pt x="5020" y="16993"/>
                    </a:lnTo>
                    <a:lnTo>
                      <a:pt x="5111" y="16993"/>
                    </a:lnTo>
                    <a:lnTo>
                      <a:pt x="5148" y="16957"/>
                    </a:lnTo>
                    <a:lnTo>
                      <a:pt x="5166" y="16920"/>
                    </a:lnTo>
                    <a:lnTo>
                      <a:pt x="5166" y="16884"/>
                    </a:lnTo>
                    <a:lnTo>
                      <a:pt x="5093" y="15971"/>
                    </a:lnTo>
                    <a:lnTo>
                      <a:pt x="5075" y="15916"/>
                    </a:lnTo>
                    <a:lnTo>
                      <a:pt x="5056" y="15898"/>
                    </a:lnTo>
                    <a:lnTo>
                      <a:pt x="5020" y="15880"/>
                    </a:lnTo>
                    <a:lnTo>
                      <a:pt x="4965" y="15862"/>
                    </a:lnTo>
                    <a:close/>
                    <a:moveTo>
                      <a:pt x="5129" y="17705"/>
                    </a:moveTo>
                    <a:lnTo>
                      <a:pt x="5093" y="17723"/>
                    </a:lnTo>
                    <a:lnTo>
                      <a:pt x="5056" y="17741"/>
                    </a:lnTo>
                    <a:lnTo>
                      <a:pt x="5038" y="17778"/>
                    </a:lnTo>
                    <a:lnTo>
                      <a:pt x="5020" y="17814"/>
                    </a:lnTo>
                    <a:lnTo>
                      <a:pt x="5093" y="18745"/>
                    </a:lnTo>
                    <a:lnTo>
                      <a:pt x="5111" y="18782"/>
                    </a:lnTo>
                    <a:lnTo>
                      <a:pt x="5129" y="18818"/>
                    </a:lnTo>
                    <a:lnTo>
                      <a:pt x="5166" y="18837"/>
                    </a:lnTo>
                    <a:lnTo>
                      <a:pt x="5239" y="18837"/>
                    </a:lnTo>
                    <a:lnTo>
                      <a:pt x="5275" y="18800"/>
                    </a:lnTo>
                    <a:lnTo>
                      <a:pt x="5294" y="18764"/>
                    </a:lnTo>
                    <a:lnTo>
                      <a:pt x="5312" y="18727"/>
                    </a:lnTo>
                    <a:lnTo>
                      <a:pt x="5239" y="17814"/>
                    </a:lnTo>
                    <a:lnTo>
                      <a:pt x="5221" y="17760"/>
                    </a:lnTo>
                    <a:lnTo>
                      <a:pt x="5202" y="17741"/>
                    </a:lnTo>
                    <a:lnTo>
                      <a:pt x="5166" y="17705"/>
                    </a:lnTo>
                    <a:close/>
                    <a:moveTo>
                      <a:pt x="5257" y="19548"/>
                    </a:moveTo>
                    <a:lnTo>
                      <a:pt x="5221" y="19567"/>
                    </a:lnTo>
                    <a:lnTo>
                      <a:pt x="5184" y="19585"/>
                    </a:lnTo>
                    <a:lnTo>
                      <a:pt x="5166" y="19621"/>
                    </a:lnTo>
                    <a:lnTo>
                      <a:pt x="5148" y="19658"/>
                    </a:lnTo>
                    <a:lnTo>
                      <a:pt x="5221" y="20589"/>
                    </a:lnTo>
                    <a:lnTo>
                      <a:pt x="5221" y="20625"/>
                    </a:lnTo>
                    <a:lnTo>
                      <a:pt x="5257" y="20662"/>
                    </a:lnTo>
                    <a:lnTo>
                      <a:pt x="5275" y="20680"/>
                    </a:lnTo>
                    <a:lnTo>
                      <a:pt x="5367" y="20680"/>
                    </a:lnTo>
                    <a:lnTo>
                      <a:pt x="5403" y="20644"/>
                    </a:lnTo>
                    <a:lnTo>
                      <a:pt x="5421" y="20607"/>
                    </a:lnTo>
                    <a:lnTo>
                      <a:pt x="5421" y="20571"/>
                    </a:lnTo>
                    <a:lnTo>
                      <a:pt x="5367" y="19640"/>
                    </a:lnTo>
                    <a:lnTo>
                      <a:pt x="5348" y="19603"/>
                    </a:lnTo>
                    <a:lnTo>
                      <a:pt x="5330" y="19567"/>
                    </a:lnTo>
                    <a:lnTo>
                      <a:pt x="5294" y="19548"/>
                    </a:lnTo>
                    <a:close/>
                    <a:moveTo>
                      <a:pt x="5367" y="21392"/>
                    </a:moveTo>
                    <a:lnTo>
                      <a:pt x="5330" y="21410"/>
                    </a:lnTo>
                    <a:lnTo>
                      <a:pt x="5294" y="21428"/>
                    </a:lnTo>
                    <a:lnTo>
                      <a:pt x="5275" y="21465"/>
                    </a:lnTo>
                    <a:lnTo>
                      <a:pt x="5275" y="21501"/>
                    </a:lnTo>
                    <a:lnTo>
                      <a:pt x="5330" y="22414"/>
                    </a:lnTo>
                    <a:lnTo>
                      <a:pt x="5348" y="22469"/>
                    </a:lnTo>
                    <a:lnTo>
                      <a:pt x="5367" y="22487"/>
                    </a:lnTo>
                    <a:lnTo>
                      <a:pt x="5403" y="22523"/>
                    </a:lnTo>
                    <a:lnTo>
                      <a:pt x="5440" y="22523"/>
                    </a:lnTo>
                    <a:lnTo>
                      <a:pt x="5476" y="22505"/>
                    </a:lnTo>
                    <a:lnTo>
                      <a:pt x="5513" y="22487"/>
                    </a:lnTo>
                    <a:lnTo>
                      <a:pt x="5531" y="22450"/>
                    </a:lnTo>
                    <a:lnTo>
                      <a:pt x="5549" y="22414"/>
                    </a:lnTo>
                    <a:lnTo>
                      <a:pt x="5476" y="21483"/>
                    </a:lnTo>
                    <a:lnTo>
                      <a:pt x="5476" y="21447"/>
                    </a:lnTo>
                    <a:lnTo>
                      <a:pt x="5458" y="21410"/>
                    </a:lnTo>
                    <a:lnTo>
                      <a:pt x="5421" y="21392"/>
                    </a:lnTo>
                    <a:close/>
                    <a:moveTo>
                      <a:pt x="5440" y="23235"/>
                    </a:moveTo>
                    <a:lnTo>
                      <a:pt x="5403" y="23272"/>
                    </a:lnTo>
                    <a:lnTo>
                      <a:pt x="5385" y="23308"/>
                    </a:lnTo>
                    <a:lnTo>
                      <a:pt x="5385" y="23345"/>
                    </a:lnTo>
                    <a:lnTo>
                      <a:pt x="5440" y="24257"/>
                    </a:lnTo>
                    <a:lnTo>
                      <a:pt x="5440" y="24294"/>
                    </a:lnTo>
                    <a:lnTo>
                      <a:pt x="5476" y="24330"/>
                    </a:lnTo>
                    <a:lnTo>
                      <a:pt x="5513" y="24349"/>
                    </a:lnTo>
                    <a:lnTo>
                      <a:pt x="5549" y="24367"/>
                    </a:lnTo>
                    <a:lnTo>
                      <a:pt x="5586" y="24349"/>
                    </a:lnTo>
                    <a:lnTo>
                      <a:pt x="5622" y="24330"/>
                    </a:lnTo>
                    <a:lnTo>
                      <a:pt x="5640" y="24294"/>
                    </a:lnTo>
                    <a:lnTo>
                      <a:pt x="5659" y="24257"/>
                    </a:lnTo>
                    <a:lnTo>
                      <a:pt x="5604" y="23327"/>
                    </a:lnTo>
                    <a:lnTo>
                      <a:pt x="5586" y="23290"/>
                    </a:lnTo>
                    <a:lnTo>
                      <a:pt x="5567" y="23254"/>
                    </a:lnTo>
                    <a:lnTo>
                      <a:pt x="5531" y="23235"/>
                    </a:lnTo>
                    <a:close/>
                    <a:moveTo>
                      <a:pt x="5549" y="25079"/>
                    </a:moveTo>
                    <a:lnTo>
                      <a:pt x="5513" y="25115"/>
                    </a:lnTo>
                    <a:lnTo>
                      <a:pt x="5494" y="25133"/>
                    </a:lnTo>
                    <a:lnTo>
                      <a:pt x="5494" y="25188"/>
                    </a:lnTo>
                    <a:lnTo>
                      <a:pt x="5549" y="26101"/>
                    </a:lnTo>
                    <a:lnTo>
                      <a:pt x="5549" y="26137"/>
                    </a:lnTo>
                    <a:lnTo>
                      <a:pt x="5567" y="26174"/>
                    </a:lnTo>
                    <a:lnTo>
                      <a:pt x="5604" y="26192"/>
                    </a:lnTo>
                    <a:lnTo>
                      <a:pt x="5640" y="26210"/>
                    </a:lnTo>
                    <a:lnTo>
                      <a:pt x="5659" y="26210"/>
                    </a:lnTo>
                    <a:lnTo>
                      <a:pt x="5695" y="26192"/>
                    </a:lnTo>
                    <a:lnTo>
                      <a:pt x="5732" y="26174"/>
                    </a:lnTo>
                    <a:lnTo>
                      <a:pt x="5750" y="26137"/>
                    </a:lnTo>
                    <a:lnTo>
                      <a:pt x="5750" y="26083"/>
                    </a:lnTo>
                    <a:lnTo>
                      <a:pt x="5695" y="25170"/>
                    </a:lnTo>
                    <a:lnTo>
                      <a:pt x="5695" y="25133"/>
                    </a:lnTo>
                    <a:lnTo>
                      <a:pt x="5659" y="25097"/>
                    </a:lnTo>
                    <a:lnTo>
                      <a:pt x="5640" y="25079"/>
                    </a:lnTo>
                    <a:close/>
                    <a:moveTo>
                      <a:pt x="5659" y="26922"/>
                    </a:moveTo>
                    <a:lnTo>
                      <a:pt x="5622" y="26940"/>
                    </a:lnTo>
                    <a:lnTo>
                      <a:pt x="5604" y="26977"/>
                    </a:lnTo>
                    <a:lnTo>
                      <a:pt x="5586" y="27032"/>
                    </a:lnTo>
                    <a:lnTo>
                      <a:pt x="5640" y="27944"/>
                    </a:lnTo>
                    <a:lnTo>
                      <a:pt x="5659" y="27981"/>
                    </a:lnTo>
                    <a:lnTo>
                      <a:pt x="5677" y="28017"/>
                    </a:lnTo>
                    <a:lnTo>
                      <a:pt x="5713" y="28036"/>
                    </a:lnTo>
                    <a:lnTo>
                      <a:pt x="5750" y="28054"/>
                    </a:lnTo>
                    <a:lnTo>
                      <a:pt x="5805" y="28036"/>
                    </a:lnTo>
                    <a:lnTo>
                      <a:pt x="5823" y="28017"/>
                    </a:lnTo>
                    <a:lnTo>
                      <a:pt x="5841" y="27981"/>
                    </a:lnTo>
                    <a:lnTo>
                      <a:pt x="5859" y="27926"/>
                    </a:lnTo>
                    <a:lnTo>
                      <a:pt x="5805" y="27013"/>
                    </a:lnTo>
                    <a:lnTo>
                      <a:pt x="5786" y="26977"/>
                    </a:lnTo>
                    <a:lnTo>
                      <a:pt x="5768" y="26940"/>
                    </a:lnTo>
                    <a:lnTo>
                      <a:pt x="5732" y="26922"/>
                    </a:lnTo>
                    <a:close/>
                    <a:moveTo>
                      <a:pt x="5786" y="28747"/>
                    </a:moveTo>
                    <a:lnTo>
                      <a:pt x="5750" y="28766"/>
                    </a:lnTo>
                    <a:lnTo>
                      <a:pt x="5713" y="28784"/>
                    </a:lnTo>
                    <a:lnTo>
                      <a:pt x="5695" y="28820"/>
                    </a:lnTo>
                    <a:lnTo>
                      <a:pt x="5695" y="28875"/>
                    </a:lnTo>
                    <a:lnTo>
                      <a:pt x="5750" y="29788"/>
                    </a:lnTo>
                    <a:lnTo>
                      <a:pt x="5750" y="29824"/>
                    </a:lnTo>
                    <a:lnTo>
                      <a:pt x="5768" y="29861"/>
                    </a:lnTo>
                    <a:lnTo>
                      <a:pt x="5805" y="29879"/>
                    </a:lnTo>
                    <a:lnTo>
                      <a:pt x="5896" y="29879"/>
                    </a:lnTo>
                    <a:lnTo>
                      <a:pt x="5932" y="29861"/>
                    </a:lnTo>
                    <a:lnTo>
                      <a:pt x="5951" y="29824"/>
                    </a:lnTo>
                    <a:lnTo>
                      <a:pt x="5951" y="29769"/>
                    </a:lnTo>
                    <a:lnTo>
                      <a:pt x="5914" y="28857"/>
                    </a:lnTo>
                    <a:lnTo>
                      <a:pt x="5896" y="28820"/>
                    </a:lnTo>
                    <a:lnTo>
                      <a:pt x="5878" y="28784"/>
                    </a:lnTo>
                    <a:lnTo>
                      <a:pt x="5841" y="28766"/>
                    </a:lnTo>
                    <a:lnTo>
                      <a:pt x="5786" y="28747"/>
                    </a:lnTo>
                    <a:close/>
                    <a:moveTo>
                      <a:pt x="5896" y="30591"/>
                    </a:moveTo>
                    <a:lnTo>
                      <a:pt x="5859" y="30609"/>
                    </a:lnTo>
                    <a:lnTo>
                      <a:pt x="5823" y="30627"/>
                    </a:lnTo>
                    <a:lnTo>
                      <a:pt x="5805" y="30664"/>
                    </a:lnTo>
                    <a:lnTo>
                      <a:pt x="5786" y="30700"/>
                    </a:lnTo>
                    <a:lnTo>
                      <a:pt x="5841" y="31631"/>
                    </a:lnTo>
                    <a:lnTo>
                      <a:pt x="5841" y="31668"/>
                    </a:lnTo>
                    <a:lnTo>
                      <a:pt x="5878" y="31704"/>
                    </a:lnTo>
                    <a:lnTo>
                      <a:pt x="5896" y="31722"/>
                    </a:lnTo>
                    <a:lnTo>
                      <a:pt x="5987" y="31722"/>
                    </a:lnTo>
                    <a:lnTo>
                      <a:pt x="6024" y="31686"/>
                    </a:lnTo>
                    <a:lnTo>
                      <a:pt x="6042" y="31668"/>
                    </a:lnTo>
                    <a:lnTo>
                      <a:pt x="6042" y="31613"/>
                    </a:lnTo>
                    <a:lnTo>
                      <a:pt x="6005" y="30700"/>
                    </a:lnTo>
                    <a:lnTo>
                      <a:pt x="5987" y="30664"/>
                    </a:lnTo>
                    <a:lnTo>
                      <a:pt x="5969" y="30627"/>
                    </a:lnTo>
                    <a:lnTo>
                      <a:pt x="5932" y="30609"/>
                    </a:lnTo>
                    <a:lnTo>
                      <a:pt x="5896" y="30591"/>
                    </a:lnTo>
                    <a:close/>
                    <a:moveTo>
                      <a:pt x="5987" y="32434"/>
                    </a:moveTo>
                    <a:lnTo>
                      <a:pt x="5951" y="32452"/>
                    </a:lnTo>
                    <a:lnTo>
                      <a:pt x="5914" y="32471"/>
                    </a:lnTo>
                    <a:lnTo>
                      <a:pt x="5896" y="32507"/>
                    </a:lnTo>
                    <a:lnTo>
                      <a:pt x="5878" y="32544"/>
                    </a:lnTo>
                    <a:lnTo>
                      <a:pt x="5932" y="33475"/>
                    </a:lnTo>
                    <a:lnTo>
                      <a:pt x="5951" y="33511"/>
                    </a:lnTo>
                    <a:lnTo>
                      <a:pt x="5969" y="33548"/>
                    </a:lnTo>
                    <a:lnTo>
                      <a:pt x="6005" y="33566"/>
                    </a:lnTo>
                    <a:lnTo>
                      <a:pt x="6078" y="33566"/>
                    </a:lnTo>
                    <a:lnTo>
                      <a:pt x="6115" y="33529"/>
                    </a:lnTo>
                    <a:lnTo>
                      <a:pt x="6133" y="33493"/>
                    </a:lnTo>
                    <a:lnTo>
                      <a:pt x="6151" y="33456"/>
                    </a:lnTo>
                    <a:lnTo>
                      <a:pt x="6097" y="32544"/>
                    </a:lnTo>
                    <a:lnTo>
                      <a:pt x="6097" y="32489"/>
                    </a:lnTo>
                    <a:lnTo>
                      <a:pt x="6060" y="32471"/>
                    </a:lnTo>
                    <a:lnTo>
                      <a:pt x="6024" y="32452"/>
                    </a:lnTo>
                    <a:lnTo>
                      <a:pt x="5987" y="32434"/>
                    </a:lnTo>
                    <a:close/>
                    <a:moveTo>
                      <a:pt x="6078" y="34278"/>
                    </a:moveTo>
                    <a:lnTo>
                      <a:pt x="6042" y="34296"/>
                    </a:lnTo>
                    <a:lnTo>
                      <a:pt x="6005" y="34314"/>
                    </a:lnTo>
                    <a:lnTo>
                      <a:pt x="5987" y="34351"/>
                    </a:lnTo>
                    <a:lnTo>
                      <a:pt x="5987" y="34387"/>
                    </a:lnTo>
                    <a:lnTo>
                      <a:pt x="6024" y="35318"/>
                    </a:lnTo>
                    <a:lnTo>
                      <a:pt x="6042" y="35355"/>
                    </a:lnTo>
                    <a:lnTo>
                      <a:pt x="6060" y="35391"/>
                    </a:lnTo>
                    <a:lnTo>
                      <a:pt x="6097" y="35409"/>
                    </a:lnTo>
                    <a:lnTo>
                      <a:pt x="6170" y="35409"/>
                    </a:lnTo>
                    <a:lnTo>
                      <a:pt x="6206" y="35373"/>
                    </a:lnTo>
                    <a:lnTo>
                      <a:pt x="6224" y="35336"/>
                    </a:lnTo>
                    <a:lnTo>
                      <a:pt x="6243" y="35300"/>
                    </a:lnTo>
                    <a:lnTo>
                      <a:pt x="6188" y="34387"/>
                    </a:lnTo>
                    <a:lnTo>
                      <a:pt x="6188" y="34332"/>
                    </a:lnTo>
                    <a:lnTo>
                      <a:pt x="6151" y="34314"/>
                    </a:lnTo>
                    <a:lnTo>
                      <a:pt x="6115" y="34278"/>
                    </a:lnTo>
                    <a:close/>
                    <a:moveTo>
                      <a:pt x="6170" y="36121"/>
                    </a:moveTo>
                    <a:lnTo>
                      <a:pt x="6133" y="36139"/>
                    </a:lnTo>
                    <a:lnTo>
                      <a:pt x="6097" y="36158"/>
                    </a:lnTo>
                    <a:lnTo>
                      <a:pt x="6078" y="36194"/>
                    </a:lnTo>
                    <a:lnTo>
                      <a:pt x="6078" y="36231"/>
                    </a:lnTo>
                    <a:lnTo>
                      <a:pt x="6115" y="37161"/>
                    </a:lnTo>
                    <a:lnTo>
                      <a:pt x="6133" y="37198"/>
                    </a:lnTo>
                    <a:lnTo>
                      <a:pt x="6151" y="37234"/>
                    </a:lnTo>
                    <a:lnTo>
                      <a:pt x="6188" y="37253"/>
                    </a:lnTo>
                    <a:lnTo>
                      <a:pt x="6261" y="37253"/>
                    </a:lnTo>
                    <a:lnTo>
                      <a:pt x="6297" y="37216"/>
                    </a:lnTo>
                    <a:lnTo>
                      <a:pt x="6316" y="37198"/>
                    </a:lnTo>
                    <a:lnTo>
                      <a:pt x="6334" y="37143"/>
                    </a:lnTo>
                    <a:lnTo>
                      <a:pt x="6279" y="36231"/>
                    </a:lnTo>
                    <a:lnTo>
                      <a:pt x="6279" y="36176"/>
                    </a:lnTo>
                    <a:lnTo>
                      <a:pt x="6243" y="36158"/>
                    </a:lnTo>
                    <a:lnTo>
                      <a:pt x="6206" y="36139"/>
                    </a:lnTo>
                    <a:lnTo>
                      <a:pt x="6170" y="36121"/>
                    </a:lnTo>
                    <a:close/>
                    <a:moveTo>
                      <a:pt x="6261" y="37965"/>
                    </a:moveTo>
                    <a:lnTo>
                      <a:pt x="6224" y="37983"/>
                    </a:lnTo>
                    <a:lnTo>
                      <a:pt x="6188" y="38001"/>
                    </a:lnTo>
                    <a:lnTo>
                      <a:pt x="6170" y="38038"/>
                    </a:lnTo>
                    <a:lnTo>
                      <a:pt x="6170" y="38092"/>
                    </a:lnTo>
                    <a:lnTo>
                      <a:pt x="6170" y="38275"/>
                    </a:lnTo>
                    <a:lnTo>
                      <a:pt x="6188" y="38311"/>
                    </a:lnTo>
                    <a:lnTo>
                      <a:pt x="6206" y="38330"/>
                    </a:lnTo>
                    <a:lnTo>
                      <a:pt x="6243" y="38366"/>
                    </a:lnTo>
                    <a:lnTo>
                      <a:pt x="6316" y="38366"/>
                    </a:lnTo>
                    <a:lnTo>
                      <a:pt x="6352" y="38330"/>
                    </a:lnTo>
                    <a:lnTo>
                      <a:pt x="6370" y="38311"/>
                    </a:lnTo>
                    <a:lnTo>
                      <a:pt x="6389" y="38257"/>
                    </a:lnTo>
                    <a:lnTo>
                      <a:pt x="6370" y="38074"/>
                    </a:lnTo>
                    <a:lnTo>
                      <a:pt x="6370" y="38038"/>
                    </a:lnTo>
                    <a:lnTo>
                      <a:pt x="6334" y="38001"/>
                    </a:lnTo>
                    <a:lnTo>
                      <a:pt x="6297" y="37983"/>
                    </a:lnTo>
                    <a:lnTo>
                      <a:pt x="6261" y="3796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9"/>
              <p:cNvSpPr/>
              <p:nvPr/>
            </p:nvSpPr>
            <p:spPr>
              <a:xfrm>
                <a:off x="2985749" y="3039459"/>
                <a:ext cx="152592" cy="87552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629" extrusionOk="0">
                    <a:moveTo>
                      <a:pt x="3851" y="0"/>
                    </a:moveTo>
                    <a:lnTo>
                      <a:pt x="3286" y="19"/>
                    </a:lnTo>
                    <a:lnTo>
                      <a:pt x="2720" y="55"/>
                    </a:lnTo>
                    <a:lnTo>
                      <a:pt x="2172" y="110"/>
                    </a:lnTo>
                    <a:lnTo>
                      <a:pt x="1661" y="201"/>
                    </a:lnTo>
                    <a:lnTo>
                      <a:pt x="1406" y="274"/>
                    </a:lnTo>
                    <a:lnTo>
                      <a:pt x="1168" y="347"/>
                    </a:lnTo>
                    <a:lnTo>
                      <a:pt x="949" y="420"/>
                    </a:lnTo>
                    <a:lnTo>
                      <a:pt x="712" y="530"/>
                    </a:lnTo>
                    <a:lnTo>
                      <a:pt x="511" y="639"/>
                    </a:lnTo>
                    <a:lnTo>
                      <a:pt x="311" y="767"/>
                    </a:lnTo>
                    <a:lnTo>
                      <a:pt x="201" y="840"/>
                    </a:lnTo>
                    <a:lnTo>
                      <a:pt x="110" y="931"/>
                    </a:lnTo>
                    <a:lnTo>
                      <a:pt x="55" y="1004"/>
                    </a:lnTo>
                    <a:lnTo>
                      <a:pt x="19" y="1096"/>
                    </a:lnTo>
                    <a:lnTo>
                      <a:pt x="0" y="1187"/>
                    </a:lnTo>
                    <a:lnTo>
                      <a:pt x="0" y="1278"/>
                    </a:lnTo>
                    <a:lnTo>
                      <a:pt x="37" y="1369"/>
                    </a:lnTo>
                    <a:lnTo>
                      <a:pt x="73" y="1461"/>
                    </a:lnTo>
                    <a:lnTo>
                      <a:pt x="128" y="1534"/>
                    </a:lnTo>
                    <a:lnTo>
                      <a:pt x="201" y="1625"/>
                    </a:lnTo>
                    <a:lnTo>
                      <a:pt x="292" y="1716"/>
                    </a:lnTo>
                    <a:lnTo>
                      <a:pt x="402" y="1807"/>
                    </a:lnTo>
                    <a:lnTo>
                      <a:pt x="657" y="1972"/>
                    </a:lnTo>
                    <a:lnTo>
                      <a:pt x="968" y="2118"/>
                    </a:lnTo>
                    <a:lnTo>
                      <a:pt x="1314" y="2264"/>
                    </a:lnTo>
                    <a:lnTo>
                      <a:pt x="1716" y="2373"/>
                    </a:lnTo>
                    <a:lnTo>
                      <a:pt x="2136" y="2483"/>
                    </a:lnTo>
                    <a:lnTo>
                      <a:pt x="2592" y="2556"/>
                    </a:lnTo>
                    <a:lnTo>
                      <a:pt x="3048" y="2610"/>
                    </a:lnTo>
                    <a:lnTo>
                      <a:pt x="3541" y="2629"/>
                    </a:lnTo>
                    <a:lnTo>
                      <a:pt x="4016" y="2629"/>
                    </a:lnTo>
                    <a:lnTo>
                      <a:pt x="4508" y="2574"/>
                    </a:lnTo>
                    <a:lnTo>
                      <a:pt x="4582" y="1333"/>
                    </a:lnTo>
                    <a:lnTo>
                      <a:pt x="4435" y="19"/>
                    </a:lnTo>
                    <a:lnTo>
                      <a:pt x="3851" y="0"/>
                    </a:lnTo>
                    <a:close/>
                  </a:path>
                </a:pathLst>
              </a:custGeom>
              <a:solidFill>
                <a:srgbClr val="F895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9"/>
              <p:cNvSpPr/>
              <p:nvPr/>
            </p:nvSpPr>
            <p:spPr>
              <a:xfrm>
                <a:off x="2909751" y="3882527"/>
                <a:ext cx="167212" cy="96078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2885" extrusionOk="0">
                    <a:moveTo>
                      <a:pt x="1" y="1"/>
                    </a:moveTo>
                    <a:lnTo>
                      <a:pt x="1" y="2410"/>
                    </a:lnTo>
                    <a:lnTo>
                      <a:pt x="4911" y="2885"/>
                    </a:lnTo>
                    <a:lnTo>
                      <a:pt x="5020" y="457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36D5E6"/>
                  </a:gs>
                  <a:gs pos="100000">
                    <a:srgbClr val="17788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9"/>
              <p:cNvSpPr/>
              <p:nvPr/>
            </p:nvSpPr>
            <p:spPr>
              <a:xfrm>
                <a:off x="2433817" y="1944720"/>
                <a:ext cx="550723" cy="379948"/>
              </a:xfrm>
              <a:custGeom>
                <a:avLst/>
                <a:gdLst/>
                <a:ahLst/>
                <a:cxnLst/>
                <a:rect l="l" t="t" r="r" b="b"/>
                <a:pathLst>
                  <a:path w="16537" h="11409" extrusionOk="0">
                    <a:moveTo>
                      <a:pt x="12740" y="1"/>
                    </a:moveTo>
                    <a:lnTo>
                      <a:pt x="12521" y="129"/>
                    </a:lnTo>
                    <a:lnTo>
                      <a:pt x="12229" y="275"/>
                    </a:lnTo>
                    <a:lnTo>
                      <a:pt x="11864" y="457"/>
                    </a:lnTo>
                    <a:lnTo>
                      <a:pt x="11390" y="676"/>
                    </a:lnTo>
                    <a:lnTo>
                      <a:pt x="10824" y="895"/>
                    </a:lnTo>
                    <a:lnTo>
                      <a:pt x="10185" y="1114"/>
                    </a:lnTo>
                    <a:lnTo>
                      <a:pt x="9473" y="1333"/>
                    </a:lnTo>
                    <a:lnTo>
                      <a:pt x="9090" y="1424"/>
                    </a:lnTo>
                    <a:lnTo>
                      <a:pt x="8688" y="1516"/>
                    </a:lnTo>
                    <a:lnTo>
                      <a:pt x="8269" y="1607"/>
                    </a:lnTo>
                    <a:lnTo>
                      <a:pt x="7831" y="1680"/>
                    </a:lnTo>
                    <a:lnTo>
                      <a:pt x="7393" y="1735"/>
                    </a:lnTo>
                    <a:lnTo>
                      <a:pt x="6918" y="1789"/>
                    </a:lnTo>
                    <a:lnTo>
                      <a:pt x="6443" y="1826"/>
                    </a:lnTo>
                    <a:lnTo>
                      <a:pt x="5969" y="1844"/>
                    </a:lnTo>
                    <a:lnTo>
                      <a:pt x="5458" y="1844"/>
                    </a:lnTo>
                    <a:lnTo>
                      <a:pt x="4965" y="1826"/>
                    </a:lnTo>
                    <a:lnTo>
                      <a:pt x="4436" y="1789"/>
                    </a:lnTo>
                    <a:lnTo>
                      <a:pt x="3906" y="1735"/>
                    </a:lnTo>
                    <a:lnTo>
                      <a:pt x="3377" y="1643"/>
                    </a:lnTo>
                    <a:lnTo>
                      <a:pt x="2830" y="1534"/>
                    </a:lnTo>
                    <a:lnTo>
                      <a:pt x="2282" y="1406"/>
                    </a:lnTo>
                    <a:lnTo>
                      <a:pt x="1716" y="1242"/>
                    </a:lnTo>
                    <a:lnTo>
                      <a:pt x="1643" y="1479"/>
                    </a:lnTo>
                    <a:lnTo>
                      <a:pt x="1424" y="2100"/>
                    </a:lnTo>
                    <a:lnTo>
                      <a:pt x="1114" y="3067"/>
                    </a:lnTo>
                    <a:lnTo>
                      <a:pt x="950" y="3633"/>
                    </a:lnTo>
                    <a:lnTo>
                      <a:pt x="767" y="4254"/>
                    </a:lnTo>
                    <a:lnTo>
                      <a:pt x="603" y="4911"/>
                    </a:lnTo>
                    <a:lnTo>
                      <a:pt x="439" y="5604"/>
                    </a:lnTo>
                    <a:lnTo>
                      <a:pt x="293" y="6316"/>
                    </a:lnTo>
                    <a:lnTo>
                      <a:pt x="183" y="7028"/>
                    </a:lnTo>
                    <a:lnTo>
                      <a:pt x="92" y="7721"/>
                    </a:lnTo>
                    <a:lnTo>
                      <a:pt x="19" y="8415"/>
                    </a:lnTo>
                    <a:lnTo>
                      <a:pt x="1" y="9090"/>
                    </a:lnTo>
                    <a:lnTo>
                      <a:pt x="19" y="9401"/>
                    </a:lnTo>
                    <a:lnTo>
                      <a:pt x="37" y="9711"/>
                    </a:lnTo>
                    <a:lnTo>
                      <a:pt x="55" y="9875"/>
                    </a:lnTo>
                    <a:lnTo>
                      <a:pt x="110" y="10003"/>
                    </a:lnTo>
                    <a:lnTo>
                      <a:pt x="165" y="10149"/>
                    </a:lnTo>
                    <a:lnTo>
                      <a:pt x="238" y="10277"/>
                    </a:lnTo>
                    <a:lnTo>
                      <a:pt x="347" y="10386"/>
                    </a:lnTo>
                    <a:lnTo>
                      <a:pt x="457" y="10496"/>
                    </a:lnTo>
                    <a:lnTo>
                      <a:pt x="603" y="10605"/>
                    </a:lnTo>
                    <a:lnTo>
                      <a:pt x="749" y="10715"/>
                    </a:lnTo>
                    <a:lnTo>
                      <a:pt x="913" y="10806"/>
                    </a:lnTo>
                    <a:lnTo>
                      <a:pt x="1096" y="10879"/>
                    </a:lnTo>
                    <a:lnTo>
                      <a:pt x="1278" y="10952"/>
                    </a:lnTo>
                    <a:lnTo>
                      <a:pt x="1497" y="11025"/>
                    </a:lnTo>
                    <a:lnTo>
                      <a:pt x="1954" y="11153"/>
                    </a:lnTo>
                    <a:lnTo>
                      <a:pt x="2465" y="11244"/>
                    </a:lnTo>
                    <a:lnTo>
                      <a:pt x="3012" y="11335"/>
                    </a:lnTo>
                    <a:lnTo>
                      <a:pt x="3596" y="11372"/>
                    </a:lnTo>
                    <a:lnTo>
                      <a:pt x="4217" y="11408"/>
                    </a:lnTo>
                    <a:lnTo>
                      <a:pt x="4856" y="11408"/>
                    </a:lnTo>
                    <a:lnTo>
                      <a:pt x="5531" y="11390"/>
                    </a:lnTo>
                    <a:lnTo>
                      <a:pt x="6224" y="11353"/>
                    </a:lnTo>
                    <a:lnTo>
                      <a:pt x="6936" y="11299"/>
                    </a:lnTo>
                    <a:lnTo>
                      <a:pt x="7648" y="11226"/>
                    </a:lnTo>
                    <a:lnTo>
                      <a:pt x="8360" y="11134"/>
                    </a:lnTo>
                    <a:lnTo>
                      <a:pt x="9090" y="11043"/>
                    </a:lnTo>
                    <a:lnTo>
                      <a:pt x="9802" y="10915"/>
                    </a:lnTo>
                    <a:lnTo>
                      <a:pt x="10495" y="10769"/>
                    </a:lnTo>
                    <a:lnTo>
                      <a:pt x="11189" y="10623"/>
                    </a:lnTo>
                    <a:lnTo>
                      <a:pt x="11864" y="10441"/>
                    </a:lnTo>
                    <a:lnTo>
                      <a:pt x="12503" y="10277"/>
                    </a:lnTo>
                    <a:lnTo>
                      <a:pt x="13124" y="10076"/>
                    </a:lnTo>
                    <a:lnTo>
                      <a:pt x="13689" y="9875"/>
                    </a:lnTo>
                    <a:lnTo>
                      <a:pt x="14237" y="9656"/>
                    </a:lnTo>
                    <a:lnTo>
                      <a:pt x="14730" y="9437"/>
                    </a:lnTo>
                    <a:lnTo>
                      <a:pt x="15186" y="9200"/>
                    </a:lnTo>
                    <a:lnTo>
                      <a:pt x="15569" y="8962"/>
                    </a:lnTo>
                    <a:lnTo>
                      <a:pt x="15916" y="8707"/>
                    </a:lnTo>
                    <a:lnTo>
                      <a:pt x="16062" y="8579"/>
                    </a:lnTo>
                    <a:lnTo>
                      <a:pt x="16190" y="8451"/>
                    </a:lnTo>
                    <a:lnTo>
                      <a:pt x="16300" y="8324"/>
                    </a:lnTo>
                    <a:lnTo>
                      <a:pt x="16391" y="8196"/>
                    </a:lnTo>
                    <a:lnTo>
                      <a:pt x="16482" y="8013"/>
                    </a:lnTo>
                    <a:lnTo>
                      <a:pt x="16519" y="7831"/>
                    </a:lnTo>
                    <a:lnTo>
                      <a:pt x="16537" y="7612"/>
                    </a:lnTo>
                    <a:lnTo>
                      <a:pt x="16537" y="7356"/>
                    </a:lnTo>
                    <a:lnTo>
                      <a:pt x="16500" y="7101"/>
                    </a:lnTo>
                    <a:lnTo>
                      <a:pt x="16446" y="6827"/>
                    </a:lnTo>
                    <a:lnTo>
                      <a:pt x="16373" y="6517"/>
                    </a:lnTo>
                    <a:lnTo>
                      <a:pt x="16263" y="6206"/>
                    </a:lnTo>
                    <a:lnTo>
                      <a:pt x="16153" y="5896"/>
                    </a:lnTo>
                    <a:lnTo>
                      <a:pt x="16007" y="5549"/>
                    </a:lnTo>
                    <a:lnTo>
                      <a:pt x="15697" y="4874"/>
                    </a:lnTo>
                    <a:lnTo>
                      <a:pt x="15350" y="4162"/>
                    </a:lnTo>
                    <a:lnTo>
                      <a:pt x="14967" y="3469"/>
                    </a:lnTo>
                    <a:lnTo>
                      <a:pt x="14566" y="2793"/>
                    </a:lnTo>
                    <a:lnTo>
                      <a:pt x="14182" y="2155"/>
                    </a:lnTo>
                    <a:lnTo>
                      <a:pt x="13452" y="1041"/>
                    </a:lnTo>
                    <a:lnTo>
                      <a:pt x="12941" y="293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9"/>
              <p:cNvSpPr/>
              <p:nvPr/>
            </p:nvSpPr>
            <p:spPr>
              <a:xfrm>
                <a:off x="2435049" y="2072970"/>
                <a:ext cx="125850" cy="167212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5021" extrusionOk="0">
                    <a:moveTo>
                      <a:pt x="3614" y="1"/>
                    </a:moveTo>
                    <a:lnTo>
                      <a:pt x="3577" y="37"/>
                    </a:lnTo>
                    <a:lnTo>
                      <a:pt x="3577" y="74"/>
                    </a:lnTo>
                    <a:lnTo>
                      <a:pt x="3504" y="457"/>
                    </a:lnTo>
                    <a:lnTo>
                      <a:pt x="3395" y="822"/>
                    </a:lnTo>
                    <a:lnTo>
                      <a:pt x="3285" y="1187"/>
                    </a:lnTo>
                    <a:lnTo>
                      <a:pt x="3139" y="1552"/>
                    </a:lnTo>
                    <a:lnTo>
                      <a:pt x="2993" y="1899"/>
                    </a:lnTo>
                    <a:lnTo>
                      <a:pt x="2811" y="2246"/>
                    </a:lnTo>
                    <a:lnTo>
                      <a:pt x="2610" y="2574"/>
                    </a:lnTo>
                    <a:lnTo>
                      <a:pt x="2391" y="2885"/>
                    </a:lnTo>
                    <a:lnTo>
                      <a:pt x="2154" y="3177"/>
                    </a:lnTo>
                    <a:lnTo>
                      <a:pt x="1898" y="3469"/>
                    </a:lnTo>
                    <a:lnTo>
                      <a:pt x="1625" y="3743"/>
                    </a:lnTo>
                    <a:lnTo>
                      <a:pt x="1332" y="3998"/>
                    </a:lnTo>
                    <a:lnTo>
                      <a:pt x="1040" y="4235"/>
                    </a:lnTo>
                    <a:lnTo>
                      <a:pt x="712" y="4454"/>
                    </a:lnTo>
                    <a:lnTo>
                      <a:pt x="383" y="4655"/>
                    </a:lnTo>
                    <a:lnTo>
                      <a:pt x="37" y="4819"/>
                    </a:lnTo>
                    <a:lnTo>
                      <a:pt x="0" y="4856"/>
                    </a:lnTo>
                    <a:lnTo>
                      <a:pt x="0" y="4892"/>
                    </a:lnTo>
                    <a:lnTo>
                      <a:pt x="0" y="4929"/>
                    </a:lnTo>
                    <a:lnTo>
                      <a:pt x="0" y="4965"/>
                    </a:lnTo>
                    <a:lnTo>
                      <a:pt x="37" y="5002"/>
                    </a:lnTo>
                    <a:lnTo>
                      <a:pt x="73" y="5020"/>
                    </a:lnTo>
                    <a:lnTo>
                      <a:pt x="110" y="5020"/>
                    </a:lnTo>
                    <a:lnTo>
                      <a:pt x="146" y="5002"/>
                    </a:lnTo>
                    <a:lnTo>
                      <a:pt x="511" y="4819"/>
                    </a:lnTo>
                    <a:lnTo>
                      <a:pt x="840" y="4619"/>
                    </a:lnTo>
                    <a:lnTo>
                      <a:pt x="1168" y="4400"/>
                    </a:lnTo>
                    <a:lnTo>
                      <a:pt x="1478" y="4144"/>
                    </a:lnTo>
                    <a:lnTo>
                      <a:pt x="1771" y="3889"/>
                    </a:lnTo>
                    <a:lnTo>
                      <a:pt x="2044" y="3615"/>
                    </a:lnTo>
                    <a:lnTo>
                      <a:pt x="2318" y="3323"/>
                    </a:lnTo>
                    <a:lnTo>
                      <a:pt x="2555" y="3013"/>
                    </a:lnTo>
                    <a:lnTo>
                      <a:pt x="2774" y="2684"/>
                    </a:lnTo>
                    <a:lnTo>
                      <a:pt x="2993" y="2355"/>
                    </a:lnTo>
                    <a:lnTo>
                      <a:pt x="3176" y="2009"/>
                    </a:lnTo>
                    <a:lnTo>
                      <a:pt x="3340" y="1644"/>
                    </a:lnTo>
                    <a:lnTo>
                      <a:pt x="3486" y="1279"/>
                    </a:lnTo>
                    <a:lnTo>
                      <a:pt x="3596" y="895"/>
                    </a:lnTo>
                    <a:lnTo>
                      <a:pt x="3705" y="512"/>
                    </a:lnTo>
                    <a:lnTo>
                      <a:pt x="3778" y="129"/>
                    </a:lnTo>
                    <a:lnTo>
                      <a:pt x="3778" y="74"/>
                    </a:lnTo>
                    <a:lnTo>
                      <a:pt x="3760" y="37"/>
                    </a:lnTo>
                    <a:lnTo>
                      <a:pt x="3723" y="19"/>
                    </a:lnTo>
                    <a:lnTo>
                      <a:pt x="3687" y="1"/>
                    </a:lnTo>
                    <a:close/>
                  </a:path>
                </a:pathLst>
              </a:custGeom>
              <a:solidFill>
                <a:srgbClr val="3C11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9"/>
              <p:cNvSpPr/>
              <p:nvPr/>
            </p:nvSpPr>
            <p:spPr>
              <a:xfrm>
                <a:off x="2825261" y="2071771"/>
                <a:ext cx="157488" cy="122820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3688" extrusionOk="0">
                    <a:moveTo>
                      <a:pt x="74" y="0"/>
                    </a:moveTo>
                    <a:lnTo>
                      <a:pt x="37" y="19"/>
                    </a:lnTo>
                    <a:lnTo>
                      <a:pt x="19" y="37"/>
                    </a:lnTo>
                    <a:lnTo>
                      <a:pt x="1" y="73"/>
                    </a:lnTo>
                    <a:lnTo>
                      <a:pt x="1" y="128"/>
                    </a:lnTo>
                    <a:lnTo>
                      <a:pt x="147" y="493"/>
                    </a:lnTo>
                    <a:lnTo>
                      <a:pt x="311" y="840"/>
                    </a:lnTo>
                    <a:lnTo>
                      <a:pt x="494" y="1169"/>
                    </a:lnTo>
                    <a:lnTo>
                      <a:pt x="713" y="1497"/>
                    </a:lnTo>
                    <a:lnTo>
                      <a:pt x="950" y="1807"/>
                    </a:lnTo>
                    <a:lnTo>
                      <a:pt x="1205" y="2081"/>
                    </a:lnTo>
                    <a:lnTo>
                      <a:pt x="1479" y="2355"/>
                    </a:lnTo>
                    <a:lnTo>
                      <a:pt x="1789" y="2592"/>
                    </a:lnTo>
                    <a:lnTo>
                      <a:pt x="2100" y="2829"/>
                    </a:lnTo>
                    <a:lnTo>
                      <a:pt x="2428" y="3030"/>
                    </a:lnTo>
                    <a:lnTo>
                      <a:pt x="2757" y="3195"/>
                    </a:lnTo>
                    <a:lnTo>
                      <a:pt x="3122" y="3359"/>
                    </a:lnTo>
                    <a:lnTo>
                      <a:pt x="3487" y="3487"/>
                    </a:lnTo>
                    <a:lnTo>
                      <a:pt x="3852" y="3578"/>
                    </a:lnTo>
                    <a:lnTo>
                      <a:pt x="4235" y="3651"/>
                    </a:lnTo>
                    <a:lnTo>
                      <a:pt x="4619" y="3687"/>
                    </a:lnTo>
                    <a:lnTo>
                      <a:pt x="4673" y="3687"/>
                    </a:lnTo>
                    <a:lnTo>
                      <a:pt x="4710" y="3669"/>
                    </a:lnTo>
                    <a:lnTo>
                      <a:pt x="4728" y="3633"/>
                    </a:lnTo>
                    <a:lnTo>
                      <a:pt x="4728" y="3596"/>
                    </a:lnTo>
                    <a:lnTo>
                      <a:pt x="4728" y="3560"/>
                    </a:lnTo>
                    <a:lnTo>
                      <a:pt x="4710" y="3523"/>
                    </a:lnTo>
                    <a:lnTo>
                      <a:pt x="4673" y="3487"/>
                    </a:lnTo>
                    <a:lnTo>
                      <a:pt x="4637" y="3487"/>
                    </a:lnTo>
                    <a:lnTo>
                      <a:pt x="4253" y="3432"/>
                    </a:lnTo>
                    <a:lnTo>
                      <a:pt x="3888" y="3377"/>
                    </a:lnTo>
                    <a:lnTo>
                      <a:pt x="3542" y="3286"/>
                    </a:lnTo>
                    <a:lnTo>
                      <a:pt x="3195" y="3158"/>
                    </a:lnTo>
                    <a:lnTo>
                      <a:pt x="2848" y="3012"/>
                    </a:lnTo>
                    <a:lnTo>
                      <a:pt x="2520" y="2848"/>
                    </a:lnTo>
                    <a:lnTo>
                      <a:pt x="2209" y="2647"/>
                    </a:lnTo>
                    <a:lnTo>
                      <a:pt x="1917" y="2428"/>
                    </a:lnTo>
                    <a:lnTo>
                      <a:pt x="1625" y="2191"/>
                    </a:lnTo>
                    <a:lnTo>
                      <a:pt x="1370" y="1935"/>
                    </a:lnTo>
                    <a:lnTo>
                      <a:pt x="1114" y="1661"/>
                    </a:lnTo>
                    <a:lnTo>
                      <a:pt x="895" y="1388"/>
                    </a:lnTo>
                    <a:lnTo>
                      <a:pt x="676" y="1077"/>
                    </a:lnTo>
                    <a:lnTo>
                      <a:pt x="494" y="749"/>
                    </a:lnTo>
                    <a:lnTo>
                      <a:pt x="348" y="420"/>
                    </a:lnTo>
                    <a:lnTo>
                      <a:pt x="220" y="73"/>
                    </a:lnTo>
                    <a:lnTo>
                      <a:pt x="183" y="1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9"/>
              <p:cNvSpPr/>
              <p:nvPr/>
            </p:nvSpPr>
            <p:spPr>
              <a:xfrm>
                <a:off x="2475745" y="1985450"/>
                <a:ext cx="403660" cy="83922"/>
              </a:xfrm>
              <a:custGeom>
                <a:avLst/>
                <a:gdLst/>
                <a:ahLst/>
                <a:cxnLst/>
                <a:rect l="l" t="t" r="r" b="b"/>
                <a:pathLst>
                  <a:path w="12121" h="2520" extrusionOk="0">
                    <a:moveTo>
                      <a:pt x="12011" y="1"/>
                    </a:moveTo>
                    <a:lnTo>
                      <a:pt x="11974" y="19"/>
                    </a:lnTo>
                    <a:lnTo>
                      <a:pt x="11646" y="220"/>
                    </a:lnTo>
                    <a:lnTo>
                      <a:pt x="11317" y="420"/>
                    </a:lnTo>
                    <a:lnTo>
                      <a:pt x="10970" y="621"/>
                    </a:lnTo>
                    <a:lnTo>
                      <a:pt x="10642" y="786"/>
                    </a:lnTo>
                    <a:lnTo>
                      <a:pt x="9930" y="1132"/>
                    </a:lnTo>
                    <a:lnTo>
                      <a:pt x="9218" y="1424"/>
                    </a:lnTo>
                    <a:lnTo>
                      <a:pt x="8488" y="1680"/>
                    </a:lnTo>
                    <a:lnTo>
                      <a:pt x="7758" y="1881"/>
                    </a:lnTo>
                    <a:lnTo>
                      <a:pt x="6991" y="2063"/>
                    </a:lnTo>
                    <a:lnTo>
                      <a:pt x="6243" y="2191"/>
                    </a:lnTo>
                    <a:lnTo>
                      <a:pt x="5477" y="2282"/>
                    </a:lnTo>
                    <a:lnTo>
                      <a:pt x="4692" y="2319"/>
                    </a:lnTo>
                    <a:lnTo>
                      <a:pt x="3925" y="2337"/>
                    </a:lnTo>
                    <a:lnTo>
                      <a:pt x="3159" y="2300"/>
                    </a:lnTo>
                    <a:lnTo>
                      <a:pt x="2392" y="2209"/>
                    </a:lnTo>
                    <a:lnTo>
                      <a:pt x="1625" y="2100"/>
                    </a:lnTo>
                    <a:lnTo>
                      <a:pt x="1242" y="2008"/>
                    </a:lnTo>
                    <a:lnTo>
                      <a:pt x="859" y="1935"/>
                    </a:lnTo>
                    <a:lnTo>
                      <a:pt x="494" y="1826"/>
                    </a:lnTo>
                    <a:lnTo>
                      <a:pt x="110" y="1716"/>
                    </a:lnTo>
                    <a:lnTo>
                      <a:pt x="74" y="1716"/>
                    </a:lnTo>
                    <a:lnTo>
                      <a:pt x="37" y="1735"/>
                    </a:lnTo>
                    <a:lnTo>
                      <a:pt x="19" y="1753"/>
                    </a:lnTo>
                    <a:lnTo>
                      <a:pt x="1" y="1771"/>
                    </a:lnTo>
                    <a:lnTo>
                      <a:pt x="1" y="1808"/>
                    </a:lnTo>
                    <a:lnTo>
                      <a:pt x="1" y="1844"/>
                    </a:lnTo>
                    <a:lnTo>
                      <a:pt x="19" y="1862"/>
                    </a:lnTo>
                    <a:lnTo>
                      <a:pt x="56" y="1881"/>
                    </a:lnTo>
                    <a:lnTo>
                      <a:pt x="640" y="2045"/>
                    </a:lnTo>
                    <a:lnTo>
                      <a:pt x="1242" y="2191"/>
                    </a:lnTo>
                    <a:lnTo>
                      <a:pt x="1826" y="2319"/>
                    </a:lnTo>
                    <a:lnTo>
                      <a:pt x="2428" y="2392"/>
                    </a:lnTo>
                    <a:lnTo>
                      <a:pt x="3049" y="2465"/>
                    </a:lnTo>
                    <a:lnTo>
                      <a:pt x="3651" y="2501"/>
                    </a:lnTo>
                    <a:lnTo>
                      <a:pt x="4254" y="2519"/>
                    </a:lnTo>
                    <a:lnTo>
                      <a:pt x="4874" y="2501"/>
                    </a:lnTo>
                    <a:lnTo>
                      <a:pt x="5477" y="2446"/>
                    </a:lnTo>
                    <a:lnTo>
                      <a:pt x="6079" y="2392"/>
                    </a:lnTo>
                    <a:lnTo>
                      <a:pt x="6681" y="2300"/>
                    </a:lnTo>
                    <a:lnTo>
                      <a:pt x="7283" y="2173"/>
                    </a:lnTo>
                    <a:lnTo>
                      <a:pt x="7886" y="2045"/>
                    </a:lnTo>
                    <a:lnTo>
                      <a:pt x="8470" y="1862"/>
                    </a:lnTo>
                    <a:lnTo>
                      <a:pt x="9054" y="1680"/>
                    </a:lnTo>
                    <a:lnTo>
                      <a:pt x="9620" y="1461"/>
                    </a:lnTo>
                    <a:lnTo>
                      <a:pt x="10259" y="1169"/>
                    </a:lnTo>
                    <a:lnTo>
                      <a:pt x="10879" y="859"/>
                    </a:lnTo>
                    <a:lnTo>
                      <a:pt x="11500" y="530"/>
                    </a:lnTo>
                    <a:lnTo>
                      <a:pt x="12084" y="147"/>
                    </a:lnTo>
                    <a:lnTo>
                      <a:pt x="12120" y="128"/>
                    </a:lnTo>
                    <a:lnTo>
                      <a:pt x="12120" y="92"/>
                    </a:lnTo>
                    <a:lnTo>
                      <a:pt x="12120" y="55"/>
                    </a:lnTo>
                    <a:lnTo>
                      <a:pt x="12102" y="37"/>
                    </a:lnTo>
                    <a:lnTo>
                      <a:pt x="12084" y="19"/>
                    </a:lnTo>
                    <a:lnTo>
                      <a:pt x="120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9"/>
              <p:cNvSpPr/>
              <p:nvPr/>
            </p:nvSpPr>
            <p:spPr>
              <a:xfrm>
                <a:off x="2825894" y="1961738"/>
                <a:ext cx="23112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352" extrusionOk="0">
                    <a:moveTo>
                      <a:pt x="73" y="1"/>
                    </a:moveTo>
                    <a:lnTo>
                      <a:pt x="37" y="19"/>
                    </a:lnTo>
                    <a:lnTo>
                      <a:pt x="18" y="56"/>
                    </a:lnTo>
                    <a:lnTo>
                      <a:pt x="0" y="74"/>
                    </a:lnTo>
                    <a:lnTo>
                      <a:pt x="0" y="110"/>
                    </a:lnTo>
                    <a:lnTo>
                      <a:pt x="18" y="147"/>
                    </a:lnTo>
                    <a:lnTo>
                      <a:pt x="183" y="421"/>
                    </a:lnTo>
                    <a:lnTo>
                      <a:pt x="329" y="694"/>
                    </a:lnTo>
                    <a:lnTo>
                      <a:pt x="438" y="986"/>
                    </a:lnTo>
                    <a:lnTo>
                      <a:pt x="511" y="1278"/>
                    </a:lnTo>
                    <a:lnTo>
                      <a:pt x="529" y="1315"/>
                    </a:lnTo>
                    <a:lnTo>
                      <a:pt x="548" y="1352"/>
                    </a:lnTo>
                    <a:lnTo>
                      <a:pt x="639" y="1352"/>
                    </a:lnTo>
                    <a:lnTo>
                      <a:pt x="675" y="1333"/>
                    </a:lnTo>
                    <a:lnTo>
                      <a:pt x="694" y="1297"/>
                    </a:lnTo>
                    <a:lnTo>
                      <a:pt x="694" y="1260"/>
                    </a:lnTo>
                    <a:lnTo>
                      <a:pt x="602" y="932"/>
                    </a:lnTo>
                    <a:lnTo>
                      <a:pt x="493" y="621"/>
                    </a:lnTo>
                    <a:lnTo>
                      <a:pt x="347" y="329"/>
                    </a:lnTo>
                    <a:lnTo>
                      <a:pt x="164" y="37"/>
                    </a:lnTo>
                    <a:lnTo>
                      <a:pt x="128" y="19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9"/>
              <p:cNvSpPr/>
              <p:nvPr/>
            </p:nvSpPr>
            <p:spPr>
              <a:xfrm>
                <a:off x="2538355" y="2001269"/>
                <a:ext cx="12821" cy="5778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735" extrusionOk="0">
                    <a:moveTo>
                      <a:pt x="256" y="0"/>
                    </a:moveTo>
                    <a:lnTo>
                      <a:pt x="220" y="18"/>
                    </a:lnTo>
                    <a:lnTo>
                      <a:pt x="202" y="55"/>
                    </a:lnTo>
                    <a:lnTo>
                      <a:pt x="110" y="457"/>
                    </a:lnTo>
                    <a:lnTo>
                      <a:pt x="37" y="858"/>
                    </a:lnTo>
                    <a:lnTo>
                      <a:pt x="1" y="1260"/>
                    </a:lnTo>
                    <a:lnTo>
                      <a:pt x="1" y="1661"/>
                    </a:lnTo>
                    <a:lnTo>
                      <a:pt x="19" y="1698"/>
                    </a:lnTo>
                    <a:lnTo>
                      <a:pt x="37" y="1734"/>
                    </a:lnTo>
                    <a:lnTo>
                      <a:pt x="129" y="1734"/>
                    </a:lnTo>
                    <a:lnTo>
                      <a:pt x="165" y="1716"/>
                    </a:lnTo>
                    <a:lnTo>
                      <a:pt x="183" y="1679"/>
                    </a:lnTo>
                    <a:lnTo>
                      <a:pt x="183" y="1643"/>
                    </a:lnTo>
                    <a:lnTo>
                      <a:pt x="183" y="1260"/>
                    </a:lnTo>
                    <a:lnTo>
                      <a:pt x="220" y="876"/>
                    </a:lnTo>
                    <a:lnTo>
                      <a:pt x="275" y="493"/>
                    </a:lnTo>
                    <a:lnTo>
                      <a:pt x="366" y="110"/>
                    </a:lnTo>
                    <a:lnTo>
                      <a:pt x="384" y="73"/>
                    </a:lnTo>
                    <a:lnTo>
                      <a:pt x="366" y="37"/>
                    </a:lnTo>
                    <a:lnTo>
                      <a:pt x="348" y="18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3C11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9"/>
              <p:cNvSpPr/>
              <p:nvPr/>
            </p:nvSpPr>
            <p:spPr>
              <a:xfrm>
                <a:off x="2651419" y="2007330"/>
                <a:ext cx="8559" cy="54749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44" extrusionOk="0">
                    <a:moveTo>
                      <a:pt x="147" y="1"/>
                    </a:moveTo>
                    <a:lnTo>
                      <a:pt x="110" y="19"/>
                    </a:lnTo>
                    <a:lnTo>
                      <a:pt x="74" y="37"/>
                    </a:lnTo>
                    <a:lnTo>
                      <a:pt x="74" y="74"/>
                    </a:lnTo>
                    <a:lnTo>
                      <a:pt x="19" y="457"/>
                    </a:lnTo>
                    <a:lnTo>
                      <a:pt x="1" y="822"/>
                    </a:lnTo>
                    <a:lnTo>
                      <a:pt x="19" y="1205"/>
                    </a:lnTo>
                    <a:lnTo>
                      <a:pt x="74" y="1570"/>
                    </a:lnTo>
                    <a:lnTo>
                      <a:pt x="92" y="1607"/>
                    </a:lnTo>
                    <a:lnTo>
                      <a:pt x="110" y="1625"/>
                    </a:lnTo>
                    <a:lnTo>
                      <a:pt x="147" y="1643"/>
                    </a:lnTo>
                    <a:lnTo>
                      <a:pt x="183" y="1643"/>
                    </a:lnTo>
                    <a:lnTo>
                      <a:pt x="202" y="1625"/>
                    </a:lnTo>
                    <a:lnTo>
                      <a:pt x="238" y="1607"/>
                    </a:lnTo>
                    <a:lnTo>
                      <a:pt x="256" y="1589"/>
                    </a:lnTo>
                    <a:lnTo>
                      <a:pt x="256" y="1552"/>
                    </a:lnTo>
                    <a:lnTo>
                      <a:pt x="202" y="1187"/>
                    </a:lnTo>
                    <a:lnTo>
                      <a:pt x="183" y="822"/>
                    </a:lnTo>
                    <a:lnTo>
                      <a:pt x="202" y="457"/>
                    </a:lnTo>
                    <a:lnTo>
                      <a:pt x="238" y="92"/>
                    </a:lnTo>
                    <a:lnTo>
                      <a:pt x="238" y="56"/>
                    </a:lnTo>
                    <a:lnTo>
                      <a:pt x="220" y="37"/>
                    </a:lnTo>
                    <a:lnTo>
                      <a:pt x="202" y="19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rgbClr val="3C11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9"/>
              <p:cNvSpPr/>
              <p:nvPr/>
            </p:nvSpPr>
            <p:spPr>
              <a:xfrm>
                <a:off x="2714629" y="2006730"/>
                <a:ext cx="29240" cy="2920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877" extrusionOk="0">
                    <a:moveTo>
                      <a:pt x="366" y="1"/>
                    </a:moveTo>
                    <a:lnTo>
                      <a:pt x="293" y="19"/>
                    </a:lnTo>
                    <a:lnTo>
                      <a:pt x="202" y="55"/>
                    </a:lnTo>
                    <a:lnTo>
                      <a:pt x="147" y="110"/>
                    </a:lnTo>
                    <a:lnTo>
                      <a:pt x="92" y="183"/>
                    </a:lnTo>
                    <a:lnTo>
                      <a:pt x="37" y="238"/>
                    </a:lnTo>
                    <a:lnTo>
                      <a:pt x="19" y="329"/>
                    </a:lnTo>
                    <a:lnTo>
                      <a:pt x="1" y="402"/>
                    </a:lnTo>
                    <a:lnTo>
                      <a:pt x="1" y="493"/>
                    </a:lnTo>
                    <a:lnTo>
                      <a:pt x="19" y="585"/>
                    </a:lnTo>
                    <a:lnTo>
                      <a:pt x="56" y="658"/>
                    </a:lnTo>
                    <a:lnTo>
                      <a:pt x="110" y="731"/>
                    </a:lnTo>
                    <a:lnTo>
                      <a:pt x="183" y="785"/>
                    </a:lnTo>
                    <a:lnTo>
                      <a:pt x="256" y="822"/>
                    </a:lnTo>
                    <a:lnTo>
                      <a:pt x="329" y="858"/>
                    </a:lnTo>
                    <a:lnTo>
                      <a:pt x="421" y="877"/>
                    </a:lnTo>
                    <a:lnTo>
                      <a:pt x="494" y="858"/>
                    </a:lnTo>
                    <a:lnTo>
                      <a:pt x="585" y="840"/>
                    </a:lnTo>
                    <a:lnTo>
                      <a:pt x="658" y="804"/>
                    </a:lnTo>
                    <a:lnTo>
                      <a:pt x="731" y="749"/>
                    </a:lnTo>
                    <a:lnTo>
                      <a:pt x="786" y="694"/>
                    </a:lnTo>
                    <a:lnTo>
                      <a:pt x="841" y="621"/>
                    </a:lnTo>
                    <a:lnTo>
                      <a:pt x="859" y="548"/>
                    </a:lnTo>
                    <a:lnTo>
                      <a:pt x="877" y="457"/>
                    </a:lnTo>
                    <a:lnTo>
                      <a:pt x="877" y="366"/>
                    </a:lnTo>
                    <a:lnTo>
                      <a:pt x="841" y="274"/>
                    </a:lnTo>
                    <a:lnTo>
                      <a:pt x="804" y="201"/>
                    </a:lnTo>
                    <a:lnTo>
                      <a:pt x="768" y="128"/>
                    </a:lnTo>
                    <a:lnTo>
                      <a:pt x="695" y="74"/>
                    </a:lnTo>
                    <a:lnTo>
                      <a:pt x="622" y="37"/>
                    </a:lnTo>
                    <a:lnTo>
                      <a:pt x="549" y="1"/>
                    </a:lnTo>
                    <a:close/>
                  </a:path>
                </a:pathLst>
              </a:custGeom>
              <a:gradFill>
                <a:gsLst>
                  <a:gs pos="0">
                    <a:srgbClr val="36D5E6"/>
                  </a:gs>
                  <a:gs pos="100000">
                    <a:srgbClr val="17788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9"/>
              <p:cNvSpPr/>
              <p:nvPr/>
            </p:nvSpPr>
            <p:spPr>
              <a:xfrm>
                <a:off x="2524401" y="3881328"/>
                <a:ext cx="114894" cy="258361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7758" extrusionOk="0">
                    <a:moveTo>
                      <a:pt x="3377" y="0"/>
                    </a:moveTo>
                    <a:lnTo>
                      <a:pt x="0" y="311"/>
                    </a:lnTo>
                    <a:lnTo>
                      <a:pt x="1022" y="7757"/>
                    </a:lnTo>
                    <a:lnTo>
                      <a:pt x="3450" y="7721"/>
                    </a:lnTo>
                    <a:lnTo>
                      <a:pt x="3377" y="0"/>
                    </a:lnTo>
                    <a:close/>
                  </a:path>
                </a:pathLst>
              </a:custGeom>
              <a:solidFill>
                <a:srgbClr val="F29B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9"/>
              <p:cNvSpPr/>
              <p:nvPr/>
            </p:nvSpPr>
            <p:spPr>
              <a:xfrm>
                <a:off x="2435049" y="4104392"/>
                <a:ext cx="238912" cy="153824"/>
              </a:xfrm>
              <a:custGeom>
                <a:avLst/>
                <a:gdLst/>
                <a:ahLst/>
                <a:cxnLst/>
                <a:rect l="l" t="t" r="r" b="b"/>
                <a:pathLst>
                  <a:path w="7174" h="4619" extrusionOk="0">
                    <a:moveTo>
                      <a:pt x="4052" y="1"/>
                    </a:moveTo>
                    <a:lnTo>
                      <a:pt x="3888" y="37"/>
                    </a:lnTo>
                    <a:lnTo>
                      <a:pt x="3705" y="110"/>
                    </a:lnTo>
                    <a:lnTo>
                      <a:pt x="3541" y="183"/>
                    </a:lnTo>
                    <a:lnTo>
                      <a:pt x="3377" y="293"/>
                    </a:lnTo>
                    <a:lnTo>
                      <a:pt x="3231" y="421"/>
                    </a:lnTo>
                    <a:lnTo>
                      <a:pt x="3121" y="567"/>
                    </a:lnTo>
                    <a:lnTo>
                      <a:pt x="3030" y="731"/>
                    </a:lnTo>
                    <a:lnTo>
                      <a:pt x="2993" y="658"/>
                    </a:lnTo>
                    <a:lnTo>
                      <a:pt x="2975" y="585"/>
                    </a:lnTo>
                    <a:lnTo>
                      <a:pt x="2975" y="439"/>
                    </a:lnTo>
                    <a:lnTo>
                      <a:pt x="2957" y="384"/>
                    </a:lnTo>
                    <a:lnTo>
                      <a:pt x="2939" y="329"/>
                    </a:lnTo>
                    <a:lnTo>
                      <a:pt x="2920" y="311"/>
                    </a:lnTo>
                    <a:lnTo>
                      <a:pt x="2866" y="311"/>
                    </a:lnTo>
                    <a:lnTo>
                      <a:pt x="2811" y="348"/>
                    </a:lnTo>
                    <a:lnTo>
                      <a:pt x="2756" y="384"/>
                    </a:lnTo>
                    <a:lnTo>
                      <a:pt x="2665" y="548"/>
                    </a:lnTo>
                    <a:lnTo>
                      <a:pt x="2555" y="749"/>
                    </a:lnTo>
                    <a:lnTo>
                      <a:pt x="2464" y="968"/>
                    </a:lnTo>
                    <a:lnTo>
                      <a:pt x="2318" y="1370"/>
                    </a:lnTo>
                    <a:lnTo>
                      <a:pt x="2263" y="1589"/>
                    </a:lnTo>
                    <a:lnTo>
                      <a:pt x="2008" y="1826"/>
                    </a:lnTo>
                    <a:lnTo>
                      <a:pt x="1734" y="2045"/>
                    </a:lnTo>
                    <a:lnTo>
                      <a:pt x="1606" y="2136"/>
                    </a:lnTo>
                    <a:lnTo>
                      <a:pt x="1460" y="2209"/>
                    </a:lnTo>
                    <a:lnTo>
                      <a:pt x="1314" y="2264"/>
                    </a:lnTo>
                    <a:lnTo>
                      <a:pt x="1186" y="2301"/>
                    </a:lnTo>
                    <a:lnTo>
                      <a:pt x="1059" y="2319"/>
                    </a:lnTo>
                    <a:lnTo>
                      <a:pt x="949" y="2355"/>
                    </a:lnTo>
                    <a:lnTo>
                      <a:pt x="821" y="2410"/>
                    </a:lnTo>
                    <a:lnTo>
                      <a:pt x="712" y="2465"/>
                    </a:lnTo>
                    <a:lnTo>
                      <a:pt x="602" y="2538"/>
                    </a:lnTo>
                    <a:lnTo>
                      <a:pt x="511" y="2611"/>
                    </a:lnTo>
                    <a:lnTo>
                      <a:pt x="420" y="2702"/>
                    </a:lnTo>
                    <a:lnTo>
                      <a:pt x="329" y="2793"/>
                    </a:lnTo>
                    <a:lnTo>
                      <a:pt x="256" y="2903"/>
                    </a:lnTo>
                    <a:lnTo>
                      <a:pt x="183" y="3012"/>
                    </a:lnTo>
                    <a:lnTo>
                      <a:pt x="128" y="3140"/>
                    </a:lnTo>
                    <a:lnTo>
                      <a:pt x="73" y="3268"/>
                    </a:lnTo>
                    <a:lnTo>
                      <a:pt x="37" y="3414"/>
                    </a:lnTo>
                    <a:lnTo>
                      <a:pt x="18" y="3560"/>
                    </a:lnTo>
                    <a:lnTo>
                      <a:pt x="0" y="3724"/>
                    </a:lnTo>
                    <a:lnTo>
                      <a:pt x="0" y="3888"/>
                    </a:lnTo>
                    <a:lnTo>
                      <a:pt x="18" y="4089"/>
                    </a:lnTo>
                    <a:lnTo>
                      <a:pt x="55" y="4326"/>
                    </a:lnTo>
                    <a:lnTo>
                      <a:pt x="128" y="4582"/>
                    </a:lnTo>
                    <a:lnTo>
                      <a:pt x="7173" y="4619"/>
                    </a:lnTo>
                    <a:lnTo>
                      <a:pt x="7137" y="4180"/>
                    </a:lnTo>
                    <a:lnTo>
                      <a:pt x="7118" y="3980"/>
                    </a:lnTo>
                    <a:lnTo>
                      <a:pt x="7027" y="3195"/>
                    </a:lnTo>
                    <a:lnTo>
                      <a:pt x="6918" y="2282"/>
                    </a:lnTo>
                    <a:lnTo>
                      <a:pt x="6845" y="1844"/>
                    </a:lnTo>
                    <a:lnTo>
                      <a:pt x="6772" y="1424"/>
                    </a:lnTo>
                    <a:lnTo>
                      <a:pt x="6699" y="1078"/>
                    </a:lnTo>
                    <a:lnTo>
                      <a:pt x="6626" y="804"/>
                    </a:lnTo>
                    <a:lnTo>
                      <a:pt x="6553" y="658"/>
                    </a:lnTo>
                    <a:lnTo>
                      <a:pt x="6498" y="548"/>
                    </a:lnTo>
                    <a:lnTo>
                      <a:pt x="6425" y="494"/>
                    </a:lnTo>
                    <a:lnTo>
                      <a:pt x="6370" y="457"/>
                    </a:lnTo>
                    <a:lnTo>
                      <a:pt x="6297" y="439"/>
                    </a:lnTo>
                    <a:lnTo>
                      <a:pt x="6242" y="457"/>
                    </a:lnTo>
                    <a:lnTo>
                      <a:pt x="6187" y="494"/>
                    </a:lnTo>
                    <a:lnTo>
                      <a:pt x="6133" y="548"/>
                    </a:lnTo>
                    <a:lnTo>
                      <a:pt x="6023" y="658"/>
                    </a:lnTo>
                    <a:lnTo>
                      <a:pt x="5950" y="804"/>
                    </a:lnTo>
                    <a:lnTo>
                      <a:pt x="5877" y="932"/>
                    </a:lnTo>
                    <a:lnTo>
                      <a:pt x="5786" y="804"/>
                    </a:lnTo>
                    <a:lnTo>
                      <a:pt x="5658" y="658"/>
                    </a:lnTo>
                    <a:lnTo>
                      <a:pt x="5476" y="512"/>
                    </a:lnTo>
                    <a:lnTo>
                      <a:pt x="5257" y="329"/>
                    </a:lnTo>
                    <a:lnTo>
                      <a:pt x="5111" y="256"/>
                    </a:lnTo>
                    <a:lnTo>
                      <a:pt x="4965" y="183"/>
                    </a:lnTo>
                    <a:lnTo>
                      <a:pt x="4800" y="129"/>
                    </a:lnTo>
                    <a:lnTo>
                      <a:pt x="4636" y="74"/>
                    </a:lnTo>
                    <a:lnTo>
                      <a:pt x="4435" y="37"/>
                    </a:lnTo>
                    <a:lnTo>
                      <a:pt x="42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36D5E6"/>
                  </a:gs>
                  <a:gs pos="100000">
                    <a:srgbClr val="17788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9"/>
              <p:cNvSpPr/>
              <p:nvPr/>
            </p:nvSpPr>
            <p:spPr>
              <a:xfrm>
                <a:off x="2619215" y="4162140"/>
                <a:ext cx="44392" cy="73599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2210" extrusionOk="0">
                    <a:moveTo>
                      <a:pt x="1242" y="1"/>
                    </a:moveTo>
                    <a:lnTo>
                      <a:pt x="1205" y="19"/>
                    </a:lnTo>
                    <a:lnTo>
                      <a:pt x="968" y="220"/>
                    </a:lnTo>
                    <a:lnTo>
                      <a:pt x="749" y="439"/>
                    </a:lnTo>
                    <a:lnTo>
                      <a:pt x="548" y="676"/>
                    </a:lnTo>
                    <a:lnTo>
                      <a:pt x="365" y="950"/>
                    </a:lnTo>
                    <a:lnTo>
                      <a:pt x="238" y="1224"/>
                    </a:lnTo>
                    <a:lnTo>
                      <a:pt x="128" y="1516"/>
                    </a:lnTo>
                    <a:lnTo>
                      <a:pt x="37" y="1826"/>
                    </a:lnTo>
                    <a:lnTo>
                      <a:pt x="0" y="2136"/>
                    </a:lnTo>
                    <a:lnTo>
                      <a:pt x="0" y="2173"/>
                    </a:lnTo>
                    <a:lnTo>
                      <a:pt x="19" y="2191"/>
                    </a:lnTo>
                    <a:lnTo>
                      <a:pt x="37" y="2209"/>
                    </a:lnTo>
                    <a:lnTo>
                      <a:pt x="73" y="2209"/>
                    </a:lnTo>
                    <a:lnTo>
                      <a:pt x="128" y="2191"/>
                    </a:lnTo>
                    <a:lnTo>
                      <a:pt x="146" y="2173"/>
                    </a:lnTo>
                    <a:lnTo>
                      <a:pt x="165" y="2136"/>
                    </a:lnTo>
                    <a:lnTo>
                      <a:pt x="201" y="1844"/>
                    </a:lnTo>
                    <a:lnTo>
                      <a:pt x="274" y="1552"/>
                    </a:lnTo>
                    <a:lnTo>
                      <a:pt x="384" y="1278"/>
                    </a:lnTo>
                    <a:lnTo>
                      <a:pt x="511" y="1023"/>
                    </a:lnTo>
                    <a:lnTo>
                      <a:pt x="676" y="786"/>
                    </a:lnTo>
                    <a:lnTo>
                      <a:pt x="858" y="548"/>
                    </a:lnTo>
                    <a:lnTo>
                      <a:pt x="1059" y="348"/>
                    </a:lnTo>
                    <a:lnTo>
                      <a:pt x="1296" y="165"/>
                    </a:lnTo>
                    <a:lnTo>
                      <a:pt x="1315" y="128"/>
                    </a:lnTo>
                    <a:lnTo>
                      <a:pt x="1333" y="110"/>
                    </a:lnTo>
                    <a:lnTo>
                      <a:pt x="1315" y="37"/>
                    </a:lnTo>
                    <a:lnTo>
                      <a:pt x="1296" y="19"/>
                    </a:lnTo>
                    <a:lnTo>
                      <a:pt x="12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9"/>
              <p:cNvSpPr/>
              <p:nvPr/>
            </p:nvSpPr>
            <p:spPr>
              <a:xfrm>
                <a:off x="2480608" y="4177359"/>
                <a:ext cx="99741" cy="60810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1826" extrusionOk="0">
                    <a:moveTo>
                      <a:pt x="293" y="0"/>
                    </a:moveTo>
                    <a:lnTo>
                      <a:pt x="56" y="37"/>
                    </a:lnTo>
                    <a:lnTo>
                      <a:pt x="37" y="55"/>
                    </a:lnTo>
                    <a:lnTo>
                      <a:pt x="1" y="73"/>
                    </a:lnTo>
                    <a:lnTo>
                      <a:pt x="1" y="110"/>
                    </a:lnTo>
                    <a:lnTo>
                      <a:pt x="1" y="128"/>
                    </a:lnTo>
                    <a:lnTo>
                      <a:pt x="37" y="183"/>
                    </a:lnTo>
                    <a:lnTo>
                      <a:pt x="74" y="201"/>
                    </a:lnTo>
                    <a:lnTo>
                      <a:pt x="110" y="201"/>
                    </a:lnTo>
                    <a:lnTo>
                      <a:pt x="330" y="164"/>
                    </a:lnTo>
                    <a:lnTo>
                      <a:pt x="749" y="164"/>
                    </a:lnTo>
                    <a:lnTo>
                      <a:pt x="968" y="201"/>
                    </a:lnTo>
                    <a:lnTo>
                      <a:pt x="1169" y="237"/>
                    </a:lnTo>
                    <a:lnTo>
                      <a:pt x="1370" y="310"/>
                    </a:lnTo>
                    <a:lnTo>
                      <a:pt x="1571" y="383"/>
                    </a:lnTo>
                    <a:lnTo>
                      <a:pt x="1753" y="475"/>
                    </a:lnTo>
                    <a:lnTo>
                      <a:pt x="1936" y="602"/>
                    </a:lnTo>
                    <a:lnTo>
                      <a:pt x="2100" y="730"/>
                    </a:lnTo>
                    <a:lnTo>
                      <a:pt x="2246" y="858"/>
                    </a:lnTo>
                    <a:lnTo>
                      <a:pt x="2392" y="1022"/>
                    </a:lnTo>
                    <a:lnTo>
                      <a:pt x="2520" y="1186"/>
                    </a:lnTo>
                    <a:lnTo>
                      <a:pt x="2647" y="1369"/>
                    </a:lnTo>
                    <a:lnTo>
                      <a:pt x="2739" y="1570"/>
                    </a:lnTo>
                    <a:lnTo>
                      <a:pt x="2830" y="1770"/>
                    </a:lnTo>
                    <a:lnTo>
                      <a:pt x="2848" y="1789"/>
                    </a:lnTo>
                    <a:lnTo>
                      <a:pt x="2867" y="1807"/>
                    </a:lnTo>
                    <a:lnTo>
                      <a:pt x="2940" y="1825"/>
                    </a:lnTo>
                    <a:lnTo>
                      <a:pt x="2958" y="1807"/>
                    </a:lnTo>
                    <a:lnTo>
                      <a:pt x="2976" y="1789"/>
                    </a:lnTo>
                    <a:lnTo>
                      <a:pt x="2994" y="1752"/>
                    </a:lnTo>
                    <a:lnTo>
                      <a:pt x="2994" y="1716"/>
                    </a:lnTo>
                    <a:lnTo>
                      <a:pt x="2903" y="1497"/>
                    </a:lnTo>
                    <a:lnTo>
                      <a:pt x="2794" y="1296"/>
                    </a:lnTo>
                    <a:lnTo>
                      <a:pt x="2666" y="1095"/>
                    </a:lnTo>
                    <a:lnTo>
                      <a:pt x="2520" y="913"/>
                    </a:lnTo>
                    <a:lnTo>
                      <a:pt x="2374" y="748"/>
                    </a:lnTo>
                    <a:lnTo>
                      <a:pt x="2209" y="602"/>
                    </a:lnTo>
                    <a:lnTo>
                      <a:pt x="2027" y="456"/>
                    </a:lnTo>
                    <a:lnTo>
                      <a:pt x="1844" y="347"/>
                    </a:lnTo>
                    <a:lnTo>
                      <a:pt x="1644" y="237"/>
                    </a:lnTo>
                    <a:lnTo>
                      <a:pt x="1425" y="146"/>
                    </a:lnTo>
                    <a:lnTo>
                      <a:pt x="1206" y="91"/>
                    </a:lnTo>
                    <a:lnTo>
                      <a:pt x="987" y="37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9"/>
              <p:cNvSpPr/>
              <p:nvPr/>
            </p:nvSpPr>
            <p:spPr>
              <a:xfrm>
                <a:off x="2433217" y="4207132"/>
                <a:ext cx="248636" cy="51086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1534" extrusionOk="0">
                    <a:moveTo>
                      <a:pt x="6407" y="0"/>
                    </a:moveTo>
                    <a:lnTo>
                      <a:pt x="6315" y="19"/>
                    </a:lnTo>
                    <a:lnTo>
                      <a:pt x="6224" y="55"/>
                    </a:lnTo>
                    <a:lnTo>
                      <a:pt x="6133" y="92"/>
                    </a:lnTo>
                    <a:lnTo>
                      <a:pt x="5950" y="201"/>
                    </a:lnTo>
                    <a:lnTo>
                      <a:pt x="5786" y="329"/>
                    </a:lnTo>
                    <a:lnTo>
                      <a:pt x="5622" y="475"/>
                    </a:lnTo>
                    <a:lnTo>
                      <a:pt x="5421" y="639"/>
                    </a:lnTo>
                    <a:lnTo>
                      <a:pt x="5166" y="803"/>
                    </a:lnTo>
                    <a:lnTo>
                      <a:pt x="4965" y="895"/>
                    </a:lnTo>
                    <a:lnTo>
                      <a:pt x="4874" y="931"/>
                    </a:lnTo>
                    <a:lnTo>
                      <a:pt x="4582" y="931"/>
                    </a:lnTo>
                    <a:lnTo>
                      <a:pt x="4381" y="895"/>
                    </a:lnTo>
                    <a:lnTo>
                      <a:pt x="4144" y="840"/>
                    </a:lnTo>
                    <a:lnTo>
                      <a:pt x="3851" y="767"/>
                    </a:lnTo>
                    <a:lnTo>
                      <a:pt x="3505" y="694"/>
                    </a:lnTo>
                    <a:lnTo>
                      <a:pt x="3085" y="639"/>
                    </a:lnTo>
                    <a:lnTo>
                      <a:pt x="2574" y="584"/>
                    </a:lnTo>
                    <a:lnTo>
                      <a:pt x="2026" y="530"/>
                    </a:lnTo>
                    <a:lnTo>
                      <a:pt x="1479" y="511"/>
                    </a:lnTo>
                    <a:lnTo>
                      <a:pt x="968" y="511"/>
                    </a:lnTo>
                    <a:lnTo>
                      <a:pt x="730" y="530"/>
                    </a:lnTo>
                    <a:lnTo>
                      <a:pt x="530" y="566"/>
                    </a:lnTo>
                    <a:lnTo>
                      <a:pt x="347" y="603"/>
                    </a:lnTo>
                    <a:lnTo>
                      <a:pt x="219" y="657"/>
                    </a:lnTo>
                    <a:lnTo>
                      <a:pt x="110" y="730"/>
                    </a:lnTo>
                    <a:lnTo>
                      <a:pt x="73" y="767"/>
                    </a:lnTo>
                    <a:lnTo>
                      <a:pt x="55" y="803"/>
                    </a:lnTo>
                    <a:lnTo>
                      <a:pt x="0" y="968"/>
                    </a:lnTo>
                    <a:lnTo>
                      <a:pt x="0" y="1114"/>
                    </a:lnTo>
                    <a:lnTo>
                      <a:pt x="19" y="1223"/>
                    </a:lnTo>
                    <a:lnTo>
                      <a:pt x="55" y="1333"/>
                    </a:lnTo>
                    <a:lnTo>
                      <a:pt x="92" y="1406"/>
                    </a:lnTo>
                    <a:lnTo>
                      <a:pt x="128" y="1461"/>
                    </a:lnTo>
                    <a:lnTo>
                      <a:pt x="183" y="1497"/>
                    </a:lnTo>
                    <a:lnTo>
                      <a:pt x="7429" y="1534"/>
                    </a:lnTo>
                    <a:lnTo>
                      <a:pt x="7447" y="1333"/>
                    </a:lnTo>
                    <a:lnTo>
                      <a:pt x="7465" y="1150"/>
                    </a:lnTo>
                    <a:lnTo>
                      <a:pt x="7447" y="968"/>
                    </a:lnTo>
                    <a:lnTo>
                      <a:pt x="7429" y="767"/>
                    </a:lnTo>
                    <a:lnTo>
                      <a:pt x="7392" y="584"/>
                    </a:lnTo>
                    <a:lnTo>
                      <a:pt x="7319" y="402"/>
                    </a:lnTo>
                    <a:lnTo>
                      <a:pt x="7210" y="238"/>
                    </a:lnTo>
                    <a:lnTo>
                      <a:pt x="7082" y="73"/>
                    </a:lnTo>
                    <a:lnTo>
                      <a:pt x="6918" y="37"/>
                    </a:lnTo>
                    <a:lnTo>
                      <a:pt x="6772" y="19"/>
                    </a:lnTo>
                    <a:lnTo>
                      <a:pt x="66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9"/>
              <p:cNvSpPr/>
              <p:nvPr/>
            </p:nvSpPr>
            <p:spPr>
              <a:xfrm>
                <a:off x="2428955" y="2262631"/>
                <a:ext cx="373854" cy="1714746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51490" extrusionOk="0">
                    <a:moveTo>
                      <a:pt x="147" y="1"/>
                    </a:moveTo>
                    <a:lnTo>
                      <a:pt x="55" y="3140"/>
                    </a:lnTo>
                    <a:lnTo>
                      <a:pt x="1" y="6297"/>
                    </a:lnTo>
                    <a:lnTo>
                      <a:pt x="1" y="9492"/>
                    </a:lnTo>
                    <a:lnTo>
                      <a:pt x="19" y="12704"/>
                    </a:lnTo>
                    <a:lnTo>
                      <a:pt x="74" y="15934"/>
                    </a:lnTo>
                    <a:lnTo>
                      <a:pt x="183" y="19165"/>
                    </a:lnTo>
                    <a:lnTo>
                      <a:pt x="293" y="22414"/>
                    </a:lnTo>
                    <a:lnTo>
                      <a:pt x="457" y="25681"/>
                    </a:lnTo>
                    <a:lnTo>
                      <a:pt x="639" y="28930"/>
                    </a:lnTo>
                    <a:lnTo>
                      <a:pt x="840" y="32197"/>
                    </a:lnTo>
                    <a:lnTo>
                      <a:pt x="1077" y="35446"/>
                    </a:lnTo>
                    <a:lnTo>
                      <a:pt x="1333" y="38676"/>
                    </a:lnTo>
                    <a:lnTo>
                      <a:pt x="1607" y="41907"/>
                    </a:lnTo>
                    <a:lnTo>
                      <a:pt x="1899" y="45119"/>
                    </a:lnTo>
                    <a:lnTo>
                      <a:pt x="2209" y="48313"/>
                    </a:lnTo>
                    <a:lnTo>
                      <a:pt x="2519" y="51471"/>
                    </a:lnTo>
                    <a:lnTo>
                      <a:pt x="6845" y="51489"/>
                    </a:lnTo>
                    <a:lnTo>
                      <a:pt x="7922" y="30737"/>
                    </a:lnTo>
                    <a:lnTo>
                      <a:pt x="11225" y="8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9"/>
              <p:cNvSpPr/>
              <p:nvPr/>
            </p:nvSpPr>
            <p:spPr>
              <a:xfrm>
                <a:off x="2441710" y="3075926"/>
                <a:ext cx="140470" cy="87552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2629" extrusionOk="0">
                    <a:moveTo>
                      <a:pt x="1" y="1"/>
                    </a:moveTo>
                    <a:lnTo>
                      <a:pt x="147" y="2592"/>
                    </a:lnTo>
                    <a:lnTo>
                      <a:pt x="621" y="2629"/>
                    </a:lnTo>
                    <a:lnTo>
                      <a:pt x="1114" y="2611"/>
                    </a:lnTo>
                    <a:lnTo>
                      <a:pt x="1571" y="2574"/>
                    </a:lnTo>
                    <a:lnTo>
                      <a:pt x="2027" y="2501"/>
                    </a:lnTo>
                    <a:lnTo>
                      <a:pt x="2447" y="2392"/>
                    </a:lnTo>
                    <a:lnTo>
                      <a:pt x="2848" y="2282"/>
                    </a:lnTo>
                    <a:lnTo>
                      <a:pt x="3195" y="2136"/>
                    </a:lnTo>
                    <a:lnTo>
                      <a:pt x="3505" y="1972"/>
                    </a:lnTo>
                    <a:lnTo>
                      <a:pt x="3779" y="1808"/>
                    </a:lnTo>
                    <a:lnTo>
                      <a:pt x="3889" y="1716"/>
                    </a:lnTo>
                    <a:lnTo>
                      <a:pt x="3980" y="1625"/>
                    </a:lnTo>
                    <a:lnTo>
                      <a:pt x="4071" y="1534"/>
                    </a:lnTo>
                    <a:lnTo>
                      <a:pt x="4126" y="1424"/>
                    </a:lnTo>
                    <a:lnTo>
                      <a:pt x="4181" y="1333"/>
                    </a:lnTo>
                    <a:lnTo>
                      <a:pt x="4199" y="1242"/>
                    </a:lnTo>
                    <a:lnTo>
                      <a:pt x="4217" y="1150"/>
                    </a:lnTo>
                    <a:lnTo>
                      <a:pt x="4199" y="1041"/>
                    </a:lnTo>
                    <a:lnTo>
                      <a:pt x="4181" y="950"/>
                    </a:lnTo>
                    <a:lnTo>
                      <a:pt x="4126" y="858"/>
                    </a:lnTo>
                    <a:lnTo>
                      <a:pt x="4053" y="767"/>
                    </a:lnTo>
                    <a:lnTo>
                      <a:pt x="3962" y="676"/>
                    </a:lnTo>
                    <a:lnTo>
                      <a:pt x="3834" y="603"/>
                    </a:lnTo>
                    <a:lnTo>
                      <a:pt x="3688" y="512"/>
                    </a:lnTo>
                    <a:lnTo>
                      <a:pt x="3487" y="420"/>
                    </a:lnTo>
                    <a:lnTo>
                      <a:pt x="3268" y="329"/>
                    </a:lnTo>
                    <a:lnTo>
                      <a:pt x="3067" y="256"/>
                    </a:lnTo>
                    <a:lnTo>
                      <a:pt x="2866" y="183"/>
                    </a:lnTo>
                    <a:lnTo>
                      <a:pt x="2447" y="92"/>
                    </a:lnTo>
                    <a:lnTo>
                      <a:pt x="2009" y="37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rgbClr val="F895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9"/>
              <p:cNvSpPr/>
              <p:nvPr/>
            </p:nvSpPr>
            <p:spPr>
              <a:xfrm>
                <a:off x="2725585" y="2130718"/>
                <a:ext cx="28007" cy="61699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18527" extrusionOk="0">
                    <a:moveTo>
                      <a:pt x="73" y="1"/>
                    </a:moveTo>
                    <a:lnTo>
                      <a:pt x="19" y="37"/>
                    </a:lnTo>
                    <a:lnTo>
                      <a:pt x="0" y="56"/>
                    </a:lnTo>
                    <a:lnTo>
                      <a:pt x="0" y="92"/>
                    </a:lnTo>
                    <a:lnTo>
                      <a:pt x="128" y="3505"/>
                    </a:lnTo>
                    <a:lnTo>
                      <a:pt x="256" y="6900"/>
                    </a:lnTo>
                    <a:lnTo>
                      <a:pt x="548" y="15095"/>
                    </a:lnTo>
                    <a:lnTo>
                      <a:pt x="676" y="18454"/>
                    </a:lnTo>
                    <a:lnTo>
                      <a:pt x="694" y="18490"/>
                    </a:lnTo>
                    <a:lnTo>
                      <a:pt x="712" y="18527"/>
                    </a:lnTo>
                    <a:lnTo>
                      <a:pt x="767" y="18527"/>
                    </a:lnTo>
                    <a:lnTo>
                      <a:pt x="822" y="18508"/>
                    </a:lnTo>
                    <a:lnTo>
                      <a:pt x="840" y="18490"/>
                    </a:lnTo>
                    <a:lnTo>
                      <a:pt x="840" y="18454"/>
                    </a:lnTo>
                    <a:lnTo>
                      <a:pt x="712" y="15040"/>
                    </a:lnTo>
                    <a:lnTo>
                      <a:pt x="585" y="11646"/>
                    </a:lnTo>
                    <a:lnTo>
                      <a:pt x="293" y="3450"/>
                    </a:lnTo>
                    <a:lnTo>
                      <a:pt x="165" y="74"/>
                    </a:lnTo>
                    <a:lnTo>
                      <a:pt x="146" y="37"/>
                    </a:lnTo>
                    <a:lnTo>
                      <a:pt x="128" y="19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9"/>
              <p:cNvSpPr/>
              <p:nvPr/>
            </p:nvSpPr>
            <p:spPr>
              <a:xfrm>
                <a:off x="2730448" y="2119794"/>
                <a:ext cx="45624" cy="136807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4108" extrusionOk="0">
                    <a:moveTo>
                      <a:pt x="895" y="0"/>
                    </a:moveTo>
                    <a:lnTo>
                      <a:pt x="877" y="19"/>
                    </a:lnTo>
                    <a:lnTo>
                      <a:pt x="858" y="55"/>
                    </a:lnTo>
                    <a:lnTo>
                      <a:pt x="858" y="92"/>
                    </a:lnTo>
                    <a:lnTo>
                      <a:pt x="968" y="676"/>
                    </a:lnTo>
                    <a:lnTo>
                      <a:pt x="1059" y="1260"/>
                    </a:lnTo>
                    <a:lnTo>
                      <a:pt x="1132" y="1862"/>
                    </a:lnTo>
                    <a:lnTo>
                      <a:pt x="1187" y="2446"/>
                    </a:lnTo>
                    <a:lnTo>
                      <a:pt x="1205" y="2738"/>
                    </a:lnTo>
                    <a:lnTo>
                      <a:pt x="1205" y="3030"/>
                    </a:lnTo>
                    <a:lnTo>
                      <a:pt x="1205" y="3176"/>
                    </a:lnTo>
                    <a:lnTo>
                      <a:pt x="1169" y="3304"/>
                    </a:lnTo>
                    <a:lnTo>
                      <a:pt x="1114" y="3450"/>
                    </a:lnTo>
                    <a:lnTo>
                      <a:pt x="1041" y="3559"/>
                    </a:lnTo>
                    <a:lnTo>
                      <a:pt x="950" y="3669"/>
                    </a:lnTo>
                    <a:lnTo>
                      <a:pt x="858" y="3742"/>
                    </a:lnTo>
                    <a:lnTo>
                      <a:pt x="731" y="3815"/>
                    </a:lnTo>
                    <a:lnTo>
                      <a:pt x="603" y="3852"/>
                    </a:lnTo>
                    <a:lnTo>
                      <a:pt x="475" y="3888"/>
                    </a:lnTo>
                    <a:lnTo>
                      <a:pt x="347" y="3925"/>
                    </a:lnTo>
                    <a:lnTo>
                      <a:pt x="74" y="3943"/>
                    </a:lnTo>
                    <a:lnTo>
                      <a:pt x="37" y="3961"/>
                    </a:lnTo>
                    <a:lnTo>
                      <a:pt x="19" y="3979"/>
                    </a:lnTo>
                    <a:lnTo>
                      <a:pt x="0" y="3998"/>
                    </a:lnTo>
                    <a:lnTo>
                      <a:pt x="0" y="4034"/>
                    </a:lnTo>
                    <a:lnTo>
                      <a:pt x="19" y="4071"/>
                    </a:lnTo>
                    <a:lnTo>
                      <a:pt x="37" y="4089"/>
                    </a:lnTo>
                    <a:lnTo>
                      <a:pt x="55" y="4107"/>
                    </a:lnTo>
                    <a:lnTo>
                      <a:pt x="92" y="4107"/>
                    </a:lnTo>
                    <a:lnTo>
                      <a:pt x="347" y="4089"/>
                    </a:lnTo>
                    <a:lnTo>
                      <a:pt x="603" y="4034"/>
                    </a:lnTo>
                    <a:lnTo>
                      <a:pt x="712" y="3998"/>
                    </a:lnTo>
                    <a:lnTo>
                      <a:pt x="840" y="3943"/>
                    </a:lnTo>
                    <a:lnTo>
                      <a:pt x="950" y="3888"/>
                    </a:lnTo>
                    <a:lnTo>
                      <a:pt x="1059" y="3797"/>
                    </a:lnTo>
                    <a:lnTo>
                      <a:pt x="1132" y="3724"/>
                    </a:lnTo>
                    <a:lnTo>
                      <a:pt x="1205" y="3632"/>
                    </a:lnTo>
                    <a:lnTo>
                      <a:pt x="1260" y="3541"/>
                    </a:lnTo>
                    <a:lnTo>
                      <a:pt x="1296" y="3432"/>
                    </a:lnTo>
                    <a:lnTo>
                      <a:pt x="1351" y="3213"/>
                    </a:lnTo>
                    <a:lnTo>
                      <a:pt x="1369" y="2994"/>
                    </a:lnTo>
                    <a:lnTo>
                      <a:pt x="1369" y="2629"/>
                    </a:lnTo>
                    <a:lnTo>
                      <a:pt x="1351" y="2264"/>
                    </a:lnTo>
                    <a:lnTo>
                      <a:pt x="1333" y="1880"/>
                    </a:lnTo>
                    <a:lnTo>
                      <a:pt x="1278" y="1515"/>
                    </a:lnTo>
                    <a:lnTo>
                      <a:pt x="1169" y="785"/>
                    </a:lnTo>
                    <a:lnTo>
                      <a:pt x="1023" y="73"/>
                    </a:lnTo>
                    <a:lnTo>
                      <a:pt x="1023" y="37"/>
                    </a:lnTo>
                    <a:lnTo>
                      <a:pt x="986" y="19"/>
                    </a:lnTo>
                    <a:lnTo>
                      <a:pt x="9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9"/>
              <p:cNvSpPr/>
              <p:nvPr/>
            </p:nvSpPr>
            <p:spPr>
              <a:xfrm>
                <a:off x="2492164" y="3917795"/>
                <a:ext cx="179967" cy="72366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2173" extrusionOk="0">
                    <a:moveTo>
                      <a:pt x="5294" y="0"/>
                    </a:moveTo>
                    <a:lnTo>
                      <a:pt x="1" y="165"/>
                    </a:lnTo>
                    <a:lnTo>
                      <a:pt x="202" y="2172"/>
                    </a:lnTo>
                    <a:lnTo>
                      <a:pt x="5403" y="2026"/>
                    </a:lnTo>
                    <a:lnTo>
                      <a:pt x="52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6D5E6"/>
                  </a:gs>
                  <a:gs pos="100000">
                    <a:srgbClr val="17788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9"/>
              <p:cNvSpPr/>
              <p:nvPr/>
            </p:nvSpPr>
            <p:spPr>
              <a:xfrm>
                <a:off x="2892734" y="1528964"/>
                <a:ext cx="17684" cy="99108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976" extrusionOk="0">
                    <a:moveTo>
                      <a:pt x="129" y="1"/>
                    </a:moveTo>
                    <a:lnTo>
                      <a:pt x="110" y="19"/>
                    </a:lnTo>
                    <a:lnTo>
                      <a:pt x="74" y="37"/>
                    </a:lnTo>
                    <a:lnTo>
                      <a:pt x="56" y="74"/>
                    </a:lnTo>
                    <a:lnTo>
                      <a:pt x="19" y="439"/>
                    </a:lnTo>
                    <a:lnTo>
                      <a:pt x="1" y="804"/>
                    </a:lnTo>
                    <a:lnTo>
                      <a:pt x="1" y="1169"/>
                    </a:lnTo>
                    <a:lnTo>
                      <a:pt x="19" y="1534"/>
                    </a:lnTo>
                    <a:lnTo>
                      <a:pt x="74" y="1880"/>
                    </a:lnTo>
                    <a:lnTo>
                      <a:pt x="147" y="2245"/>
                    </a:lnTo>
                    <a:lnTo>
                      <a:pt x="238" y="2592"/>
                    </a:lnTo>
                    <a:lnTo>
                      <a:pt x="366" y="2939"/>
                    </a:lnTo>
                    <a:lnTo>
                      <a:pt x="384" y="2957"/>
                    </a:lnTo>
                    <a:lnTo>
                      <a:pt x="421" y="2976"/>
                    </a:lnTo>
                    <a:lnTo>
                      <a:pt x="475" y="2976"/>
                    </a:lnTo>
                    <a:lnTo>
                      <a:pt x="512" y="2957"/>
                    </a:lnTo>
                    <a:lnTo>
                      <a:pt x="530" y="2939"/>
                    </a:lnTo>
                    <a:lnTo>
                      <a:pt x="530" y="2903"/>
                    </a:lnTo>
                    <a:lnTo>
                      <a:pt x="530" y="2866"/>
                    </a:lnTo>
                    <a:lnTo>
                      <a:pt x="402" y="2519"/>
                    </a:lnTo>
                    <a:lnTo>
                      <a:pt x="311" y="2191"/>
                    </a:lnTo>
                    <a:lnTo>
                      <a:pt x="238" y="1844"/>
                    </a:lnTo>
                    <a:lnTo>
                      <a:pt x="202" y="1497"/>
                    </a:lnTo>
                    <a:lnTo>
                      <a:pt x="165" y="1150"/>
                    </a:lnTo>
                    <a:lnTo>
                      <a:pt x="165" y="804"/>
                    </a:lnTo>
                    <a:lnTo>
                      <a:pt x="202" y="457"/>
                    </a:lnTo>
                    <a:lnTo>
                      <a:pt x="238" y="92"/>
                    </a:lnTo>
                    <a:lnTo>
                      <a:pt x="238" y="55"/>
                    </a:lnTo>
                    <a:lnTo>
                      <a:pt x="220" y="37"/>
                    </a:lnTo>
                    <a:lnTo>
                      <a:pt x="202" y="19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9"/>
              <p:cNvSpPr/>
              <p:nvPr/>
            </p:nvSpPr>
            <p:spPr>
              <a:xfrm>
                <a:off x="2394919" y="1346596"/>
                <a:ext cx="335556" cy="814546"/>
              </a:xfrm>
              <a:custGeom>
                <a:avLst/>
                <a:gdLst/>
                <a:ahLst/>
                <a:cxnLst/>
                <a:rect l="l" t="t" r="r" b="b"/>
                <a:pathLst>
                  <a:path w="10076" h="24459" extrusionOk="0">
                    <a:moveTo>
                      <a:pt x="7776" y="1"/>
                    </a:moveTo>
                    <a:lnTo>
                      <a:pt x="7557" y="19"/>
                    </a:lnTo>
                    <a:lnTo>
                      <a:pt x="6973" y="92"/>
                    </a:lnTo>
                    <a:lnTo>
                      <a:pt x="6097" y="238"/>
                    </a:lnTo>
                    <a:lnTo>
                      <a:pt x="5586" y="329"/>
                    </a:lnTo>
                    <a:lnTo>
                      <a:pt x="5038" y="457"/>
                    </a:lnTo>
                    <a:lnTo>
                      <a:pt x="4472" y="603"/>
                    </a:lnTo>
                    <a:lnTo>
                      <a:pt x="3888" y="768"/>
                    </a:lnTo>
                    <a:lnTo>
                      <a:pt x="3286" y="968"/>
                    </a:lnTo>
                    <a:lnTo>
                      <a:pt x="2720" y="1206"/>
                    </a:lnTo>
                    <a:lnTo>
                      <a:pt x="2154" y="1461"/>
                    </a:lnTo>
                    <a:lnTo>
                      <a:pt x="1899" y="1607"/>
                    </a:lnTo>
                    <a:lnTo>
                      <a:pt x="1643" y="1753"/>
                    </a:lnTo>
                    <a:lnTo>
                      <a:pt x="1388" y="1917"/>
                    </a:lnTo>
                    <a:lnTo>
                      <a:pt x="1169" y="2082"/>
                    </a:lnTo>
                    <a:lnTo>
                      <a:pt x="950" y="2264"/>
                    </a:lnTo>
                    <a:lnTo>
                      <a:pt x="731" y="2447"/>
                    </a:lnTo>
                    <a:lnTo>
                      <a:pt x="603" y="2593"/>
                    </a:lnTo>
                    <a:lnTo>
                      <a:pt x="493" y="2739"/>
                    </a:lnTo>
                    <a:lnTo>
                      <a:pt x="402" y="2885"/>
                    </a:lnTo>
                    <a:lnTo>
                      <a:pt x="311" y="3049"/>
                    </a:lnTo>
                    <a:lnTo>
                      <a:pt x="256" y="3213"/>
                    </a:lnTo>
                    <a:lnTo>
                      <a:pt x="201" y="3378"/>
                    </a:lnTo>
                    <a:lnTo>
                      <a:pt x="165" y="3542"/>
                    </a:lnTo>
                    <a:lnTo>
                      <a:pt x="146" y="3706"/>
                    </a:lnTo>
                    <a:lnTo>
                      <a:pt x="128" y="3870"/>
                    </a:lnTo>
                    <a:lnTo>
                      <a:pt x="128" y="4053"/>
                    </a:lnTo>
                    <a:lnTo>
                      <a:pt x="165" y="4418"/>
                    </a:lnTo>
                    <a:lnTo>
                      <a:pt x="238" y="4783"/>
                    </a:lnTo>
                    <a:lnTo>
                      <a:pt x="329" y="5166"/>
                    </a:lnTo>
                    <a:lnTo>
                      <a:pt x="439" y="5550"/>
                    </a:lnTo>
                    <a:lnTo>
                      <a:pt x="566" y="5951"/>
                    </a:lnTo>
                    <a:lnTo>
                      <a:pt x="840" y="6754"/>
                    </a:lnTo>
                    <a:lnTo>
                      <a:pt x="968" y="7174"/>
                    </a:lnTo>
                    <a:lnTo>
                      <a:pt x="1077" y="7594"/>
                    </a:lnTo>
                    <a:lnTo>
                      <a:pt x="1169" y="7995"/>
                    </a:lnTo>
                    <a:lnTo>
                      <a:pt x="1242" y="8415"/>
                    </a:lnTo>
                    <a:lnTo>
                      <a:pt x="1333" y="9419"/>
                    </a:lnTo>
                    <a:lnTo>
                      <a:pt x="1406" y="10733"/>
                    </a:lnTo>
                    <a:lnTo>
                      <a:pt x="1442" y="11500"/>
                    </a:lnTo>
                    <a:lnTo>
                      <a:pt x="1461" y="12303"/>
                    </a:lnTo>
                    <a:lnTo>
                      <a:pt x="1461" y="13161"/>
                    </a:lnTo>
                    <a:lnTo>
                      <a:pt x="1461" y="14037"/>
                    </a:lnTo>
                    <a:lnTo>
                      <a:pt x="1424" y="14949"/>
                    </a:lnTo>
                    <a:lnTo>
                      <a:pt x="1388" y="15880"/>
                    </a:lnTo>
                    <a:lnTo>
                      <a:pt x="1333" y="16829"/>
                    </a:lnTo>
                    <a:lnTo>
                      <a:pt x="1242" y="17778"/>
                    </a:lnTo>
                    <a:lnTo>
                      <a:pt x="1132" y="18709"/>
                    </a:lnTo>
                    <a:lnTo>
                      <a:pt x="986" y="19622"/>
                    </a:lnTo>
                    <a:lnTo>
                      <a:pt x="822" y="20534"/>
                    </a:lnTo>
                    <a:lnTo>
                      <a:pt x="621" y="21392"/>
                    </a:lnTo>
                    <a:lnTo>
                      <a:pt x="19" y="23601"/>
                    </a:lnTo>
                    <a:lnTo>
                      <a:pt x="0" y="23765"/>
                    </a:lnTo>
                    <a:lnTo>
                      <a:pt x="19" y="23911"/>
                    </a:lnTo>
                    <a:lnTo>
                      <a:pt x="55" y="24057"/>
                    </a:lnTo>
                    <a:lnTo>
                      <a:pt x="146" y="24185"/>
                    </a:lnTo>
                    <a:lnTo>
                      <a:pt x="238" y="24294"/>
                    </a:lnTo>
                    <a:lnTo>
                      <a:pt x="365" y="24367"/>
                    </a:lnTo>
                    <a:lnTo>
                      <a:pt x="512" y="24422"/>
                    </a:lnTo>
                    <a:lnTo>
                      <a:pt x="676" y="24440"/>
                    </a:lnTo>
                    <a:lnTo>
                      <a:pt x="7283" y="24458"/>
                    </a:lnTo>
                    <a:lnTo>
                      <a:pt x="7484" y="24440"/>
                    </a:lnTo>
                    <a:lnTo>
                      <a:pt x="7685" y="24385"/>
                    </a:lnTo>
                    <a:lnTo>
                      <a:pt x="7849" y="24294"/>
                    </a:lnTo>
                    <a:lnTo>
                      <a:pt x="7995" y="24166"/>
                    </a:lnTo>
                    <a:lnTo>
                      <a:pt x="8104" y="24020"/>
                    </a:lnTo>
                    <a:lnTo>
                      <a:pt x="8196" y="23838"/>
                    </a:lnTo>
                    <a:lnTo>
                      <a:pt x="8250" y="23655"/>
                    </a:lnTo>
                    <a:lnTo>
                      <a:pt x="8269" y="23455"/>
                    </a:lnTo>
                    <a:lnTo>
                      <a:pt x="8159" y="20936"/>
                    </a:lnTo>
                    <a:lnTo>
                      <a:pt x="8123" y="19896"/>
                    </a:lnTo>
                    <a:lnTo>
                      <a:pt x="8104" y="19019"/>
                    </a:lnTo>
                    <a:lnTo>
                      <a:pt x="8104" y="18143"/>
                    </a:lnTo>
                    <a:lnTo>
                      <a:pt x="8141" y="17395"/>
                    </a:lnTo>
                    <a:lnTo>
                      <a:pt x="8177" y="16720"/>
                    </a:lnTo>
                    <a:lnTo>
                      <a:pt x="8250" y="16154"/>
                    </a:lnTo>
                    <a:lnTo>
                      <a:pt x="8342" y="15643"/>
                    </a:lnTo>
                    <a:lnTo>
                      <a:pt x="8451" y="15187"/>
                    </a:lnTo>
                    <a:lnTo>
                      <a:pt x="8579" y="14767"/>
                    </a:lnTo>
                    <a:lnTo>
                      <a:pt x="8707" y="14402"/>
                    </a:lnTo>
                    <a:lnTo>
                      <a:pt x="8853" y="14055"/>
                    </a:lnTo>
                    <a:lnTo>
                      <a:pt x="9017" y="13708"/>
                    </a:lnTo>
                    <a:lnTo>
                      <a:pt x="9327" y="12996"/>
                    </a:lnTo>
                    <a:lnTo>
                      <a:pt x="9473" y="12595"/>
                    </a:lnTo>
                    <a:lnTo>
                      <a:pt x="9637" y="12175"/>
                    </a:lnTo>
                    <a:lnTo>
                      <a:pt x="9783" y="11682"/>
                    </a:lnTo>
                    <a:lnTo>
                      <a:pt x="9929" y="11135"/>
                    </a:lnTo>
                    <a:lnTo>
                      <a:pt x="9984" y="10843"/>
                    </a:lnTo>
                    <a:lnTo>
                      <a:pt x="10021" y="10532"/>
                    </a:lnTo>
                    <a:lnTo>
                      <a:pt x="10057" y="10222"/>
                    </a:lnTo>
                    <a:lnTo>
                      <a:pt x="10075" y="9912"/>
                    </a:lnTo>
                    <a:lnTo>
                      <a:pt x="10075" y="9583"/>
                    </a:lnTo>
                    <a:lnTo>
                      <a:pt x="10057" y="9255"/>
                    </a:lnTo>
                    <a:lnTo>
                      <a:pt x="10002" y="8598"/>
                    </a:lnTo>
                    <a:lnTo>
                      <a:pt x="9911" y="7904"/>
                    </a:lnTo>
                    <a:lnTo>
                      <a:pt x="9783" y="7210"/>
                    </a:lnTo>
                    <a:lnTo>
                      <a:pt x="9619" y="6499"/>
                    </a:lnTo>
                    <a:lnTo>
                      <a:pt x="9418" y="5787"/>
                    </a:lnTo>
                    <a:lnTo>
                      <a:pt x="9218" y="5057"/>
                    </a:lnTo>
                    <a:lnTo>
                      <a:pt x="8999" y="4327"/>
                    </a:lnTo>
                    <a:lnTo>
                      <a:pt x="8561" y="2866"/>
                    </a:lnTo>
                    <a:lnTo>
                      <a:pt x="8123" y="1425"/>
                    </a:lnTo>
                    <a:lnTo>
                      <a:pt x="7940" y="713"/>
                    </a:lnTo>
                    <a:lnTo>
                      <a:pt x="77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A2D5FF"/>
                  </a:gs>
                  <a:gs pos="100000">
                    <a:srgbClr val="269AF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9"/>
              <p:cNvSpPr/>
              <p:nvPr/>
            </p:nvSpPr>
            <p:spPr>
              <a:xfrm>
                <a:off x="2461791" y="1880911"/>
                <a:ext cx="141036" cy="142268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4272" extrusionOk="0">
                    <a:moveTo>
                      <a:pt x="4125" y="0"/>
                    </a:moveTo>
                    <a:lnTo>
                      <a:pt x="4089" y="19"/>
                    </a:lnTo>
                    <a:lnTo>
                      <a:pt x="4052" y="37"/>
                    </a:lnTo>
                    <a:lnTo>
                      <a:pt x="4034" y="73"/>
                    </a:lnTo>
                    <a:lnTo>
                      <a:pt x="3924" y="438"/>
                    </a:lnTo>
                    <a:lnTo>
                      <a:pt x="3797" y="785"/>
                    </a:lnTo>
                    <a:lnTo>
                      <a:pt x="3651" y="1132"/>
                    </a:lnTo>
                    <a:lnTo>
                      <a:pt x="3486" y="1461"/>
                    </a:lnTo>
                    <a:lnTo>
                      <a:pt x="3286" y="1771"/>
                    </a:lnTo>
                    <a:lnTo>
                      <a:pt x="3085" y="2063"/>
                    </a:lnTo>
                    <a:lnTo>
                      <a:pt x="2847" y="2337"/>
                    </a:lnTo>
                    <a:lnTo>
                      <a:pt x="2592" y="2610"/>
                    </a:lnTo>
                    <a:lnTo>
                      <a:pt x="2336" y="2866"/>
                    </a:lnTo>
                    <a:lnTo>
                      <a:pt x="2063" y="3085"/>
                    </a:lnTo>
                    <a:lnTo>
                      <a:pt x="1752" y="3304"/>
                    </a:lnTo>
                    <a:lnTo>
                      <a:pt x="1442" y="3505"/>
                    </a:lnTo>
                    <a:lnTo>
                      <a:pt x="1132" y="3669"/>
                    </a:lnTo>
                    <a:lnTo>
                      <a:pt x="785" y="3815"/>
                    </a:lnTo>
                    <a:lnTo>
                      <a:pt x="438" y="3961"/>
                    </a:lnTo>
                    <a:lnTo>
                      <a:pt x="73" y="4071"/>
                    </a:lnTo>
                    <a:lnTo>
                      <a:pt x="37" y="4089"/>
                    </a:lnTo>
                    <a:lnTo>
                      <a:pt x="18" y="4107"/>
                    </a:lnTo>
                    <a:lnTo>
                      <a:pt x="0" y="4144"/>
                    </a:lnTo>
                    <a:lnTo>
                      <a:pt x="18" y="4180"/>
                    </a:lnTo>
                    <a:lnTo>
                      <a:pt x="18" y="4217"/>
                    </a:lnTo>
                    <a:lnTo>
                      <a:pt x="55" y="4253"/>
                    </a:lnTo>
                    <a:lnTo>
                      <a:pt x="91" y="4271"/>
                    </a:lnTo>
                    <a:lnTo>
                      <a:pt x="128" y="4253"/>
                    </a:lnTo>
                    <a:lnTo>
                      <a:pt x="511" y="4144"/>
                    </a:lnTo>
                    <a:lnTo>
                      <a:pt x="876" y="4016"/>
                    </a:lnTo>
                    <a:lnTo>
                      <a:pt x="1223" y="3852"/>
                    </a:lnTo>
                    <a:lnTo>
                      <a:pt x="1552" y="3669"/>
                    </a:lnTo>
                    <a:lnTo>
                      <a:pt x="1880" y="3468"/>
                    </a:lnTo>
                    <a:lnTo>
                      <a:pt x="2172" y="3249"/>
                    </a:lnTo>
                    <a:lnTo>
                      <a:pt x="2464" y="3012"/>
                    </a:lnTo>
                    <a:lnTo>
                      <a:pt x="2738" y="2756"/>
                    </a:lnTo>
                    <a:lnTo>
                      <a:pt x="2993" y="2483"/>
                    </a:lnTo>
                    <a:lnTo>
                      <a:pt x="3249" y="2191"/>
                    </a:lnTo>
                    <a:lnTo>
                      <a:pt x="3468" y="1880"/>
                    </a:lnTo>
                    <a:lnTo>
                      <a:pt x="3651" y="1552"/>
                    </a:lnTo>
                    <a:lnTo>
                      <a:pt x="3833" y="1223"/>
                    </a:lnTo>
                    <a:lnTo>
                      <a:pt x="3997" y="876"/>
                    </a:lnTo>
                    <a:lnTo>
                      <a:pt x="4125" y="511"/>
                    </a:lnTo>
                    <a:lnTo>
                      <a:pt x="4235" y="128"/>
                    </a:lnTo>
                    <a:lnTo>
                      <a:pt x="4235" y="92"/>
                    </a:lnTo>
                    <a:lnTo>
                      <a:pt x="4216" y="55"/>
                    </a:lnTo>
                    <a:lnTo>
                      <a:pt x="4198" y="19"/>
                    </a:lnTo>
                    <a:lnTo>
                      <a:pt x="4162" y="19"/>
                    </a:lnTo>
                    <a:lnTo>
                      <a:pt x="4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9"/>
              <p:cNvSpPr/>
              <p:nvPr/>
            </p:nvSpPr>
            <p:spPr>
              <a:xfrm>
                <a:off x="2405243" y="2108838"/>
                <a:ext cx="216433" cy="10990"/>
              </a:xfrm>
              <a:custGeom>
                <a:avLst/>
                <a:gdLst/>
                <a:ahLst/>
                <a:cxnLst/>
                <a:rect l="l" t="t" r="r" b="b"/>
                <a:pathLst>
                  <a:path w="6499" h="330" extrusionOk="0">
                    <a:moveTo>
                      <a:pt x="6407" y="1"/>
                    </a:moveTo>
                    <a:lnTo>
                      <a:pt x="5604" y="56"/>
                    </a:lnTo>
                    <a:lnTo>
                      <a:pt x="4819" y="92"/>
                    </a:lnTo>
                    <a:lnTo>
                      <a:pt x="4034" y="110"/>
                    </a:lnTo>
                    <a:lnTo>
                      <a:pt x="2465" y="110"/>
                    </a:lnTo>
                    <a:lnTo>
                      <a:pt x="1680" y="92"/>
                    </a:lnTo>
                    <a:lnTo>
                      <a:pt x="895" y="74"/>
                    </a:lnTo>
                    <a:lnTo>
                      <a:pt x="110" y="19"/>
                    </a:lnTo>
                    <a:lnTo>
                      <a:pt x="55" y="37"/>
                    </a:lnTo>
                    <a:lnTo>
                      <a:pt x="19" y="56"/>
                    </a:lnTo>
                    <a:lnTo>
                      <a:pt x="1" y="92"/>
                    </a:lnTo>
                    <a:lnTo>
                      <a:pt x="1" y="129"/>
                    </a:lnTo>
                    <a:lnTo>
                      <a:pt x="1" y="165"/>
                    </a:lnTo>
                    <a:lnTo>
                      <a:pt x="19" y="202"/>
                    </a:lnTo>
                    <a:lnTo>
                      <a:pt x="55" y="220"/>
                    </a:lnTo>
                    <a:lnTo>
                      <a:pt x="92" y="238"/>
                    </a:lnTo>
                    <a:lnTo>
                      <a:pt x="895" y="275"/>
                    </a:lnTo>
                    <a:lnTo>
                      <a:pt x="1680" y="311"/>
                    </a:lnTo>
                    <a:lnTo>
                      <a:pt x="2465" y="329"/>
                    </a:lnTo>
                    <a:lnTo>
                      <a:pt x="3250" y="329"/>
                    </a:lnTo>
                    <a:lnTo>
                      <a:pt x="4034" y="311"/>
                    </a:lnTo>
                    <a:lnTo>
                      <a:pt x="4819" y="293"/>
                    </a:lnTo>
                    <a:lnTo>
                      <a:pt x="5604" y="256"/>
                    </a:lnTo>
                    <a:lnTo>
                      <a:pt x="6407" y="202"/>
                    </a:lnTo>
                    <a:lnTo>
                      <a:pt x="6444" y="202"/>
                    </a:lnTo>
                    <a:lnTo>
                      <a:pt x="6480" y="165"/>
                    </a:lnTo>
                    <a:lnTo>
                      <a:pt x="6498" y="129"/>
                    </a:lnTo>
                    <a:lnTo>
                      <a:pt x="6498" y="92"/>
                    </a:lnTo>
                    <a:lnTo>
                      <a:pt x="6498" y="56"/>
                    </a:lnTo>
                    <a:lnTo>
                      <a:pt x="6480" y="19"/>
                    </a:lnTo>
                    <a:lnTo>
                      <a:pt x="6444" y="1"/>
                    </a:lnTo>
                    <a:close/>
                  </a:path>
                </a:pathLst>
              </a:custGeom>
              <a:solidFill>
                <a:srgbClr val="047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9"/>
              <p:cNvSpPr/>
              <p:nvPr/>
            </p:nvSpPr>
            <p:spPr>
              <a:xfrm>
                <a:off x="2600366" y="1293112"/>
                <a:ext cx="107634" cy="244407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7339" extrusionOk="0">
                    <a:moveTo>
                      <a:pt x="1716" y="1"/>
                    </a:moveTo>
                    <a:lnTo>
                      <a:pt x="1643" y="19"/>
                    </a:lnTo>
                    <a:lnTo>
                      <a:pt x="1497" y="74"/>
                    </a:lnTo>
                    <a:lnTo>
                      <a:pt x="1260" y="183"/>
                    </a:lnTo>
                    <a:lnTo>
                      <a:pt x="1132" y="275"/>
                    </a:lnTo>
                    <a:lnTo>
                      <a:pt x="986" y="366"/>
                    </a:lnTo>
                    <a:lnTo>
                      <a:pt x="840" y="475"/>
                    </a:lnTo>
                    <a:lnTo>
                      <a:pt x="694" y="603"/>
                    </a:lnTo>
                    <a:lnTo>
                      <a:pt x="548" y="749"/>
                    </a:lnTo>
                    <a:lnTo>
                      <a:pt x="420" y="932"/>
                    </a:lnTo>
                    <a:lnTo>
                      <a:pt x="293" y="1132"/>
                    </a:lnTo>
                    <a:lnTo>
                      <a:pt x="165" y="1351"/>
                    </a:lnTo>
                    <a:lnTo>
                      <a:pt x="74" y="1607"/>
                    </a:lnTo>
                    <a:lnTo>
                      <a:pt x="1" y="1881"/>
                    </a:lnTo>
                    <a:lnTo>
                      <a:pt x="110" y="2501"/>
                    </a:lnTo>
                    <a:lnTo>
                      <a:pt x="256" y="3177"/>
                    </a:lnTo>
                    <a:lnTo>
                      <a:pt x="457" y="3961"/>
                    </a:lnTo>
                    <a:lnTo>
                      <a:pt x="676" y="4783"/>
                    </a:lnTo>
                    <a:lnTo>
                      <a:pt x="804" y="5184"/>
                    </a:lnTo>
                    <a:lnTo>
                      <a:pt x="950" y="5568"/>
                    </a:lnTo>
                    <a:lnTo>
                      <a:pt x="1096" y="5933"/>
                    </a:lnTo>
                    <a:lnTo>
                      <a:pt x="1242" y="6243"/>
                    </a:lnTo>
                    <a:lnTo>
                      <a:pt x="1388" y="6498"/>
                    </a:lnTo>
                    <a:lnTo>
                      <a:pt x="1479" y="6608"/>
                    </a:lnTo>
                    <a:lnTo>
                      <a:pt x="1552" y="6699"/>
                    </a:lnTo>
                    <a:lnTo>
                      <a:pt x="1716" y="6845"/>
                    </a:lnTo>
                    <a:lnTo>
                      <a:pt x="1881" y="6973"/>
                    </a:lnTo>
                    <a:lnTo>
                      <a:pt x="2027" y="7064"/>
                    </a:lnTo>
                    <a:lnTo>
                      <a:pt x="2173" y="7156"/>
                    </a:lnTo>
                    <a:lnTo>
                      <a:pt x="2319" y="7210"/>
                    </a:lnTo>
                    <a:lnTo>
                      <a:pt x="2465" y="7265"/>
                    </a:lnTo>
                    <a:lnTo>
                      <a:pt x="2720" y="7320"/>
                    </a:lnTo>
                    <a:lnTo>
                      <a:pt x="2921" y="7338"/>
                    </a:lnTo>
                    <a:lnTo>
                      <a:pt x="3085" y="7320"/>
                    </a:lnTo>
                    <a:lnTo>
                      <a:pt x="3231" y="7283"/>
                    </a:lnTo>
                    <a:lnTo>
                      <a:pt x="2957" y="6334"/>
                    </a:lnTo>
                    <a:lnTo>
                      <a:pt x="2684" y="5312"/>
                    </a:lnTo>
                    <a:lnTo>
                      <a:pt x="2392" y="4126"/>
                    </a:lnTo>
                    <a:lnTo>
                      <a:pt x="2100" y="2866"/>
                    </a:lnTo>
                    <a:lnTo>
                      <a:pt x="1972" y="2246"/>
                    </a:lnTo>
                    <a:lnTo>
                      <a:pt x="1862" y="1680"/>
                    </a:lnTo>
                    <a:lnTo>
                      <a:pt x="1771" y="1151"/>
                    </a:lnTo>
                    <a:lnTo>
                      <a:pt x="1716" y="676"/>
                    </a:lnTo>
                    <a:lnTo>
                      <a:pt x="1698" y="293"/>
                    </a:lnTo>
                    <a:lnTo>
                      <a:pt x="1698" y="129"/>
                    </a:lnTo>
                    <a:lnTo>
                      <a:pt x="1716" y="1"/>
                    </a:lnTo>
                    <a:close/>
                  </a:path>
                </a:pathLst>
              </a:custGeom>
              <a:gradFill>
                <a:gsLst>
                  <a:gs pos="0">
                    <a:srgbClr val="36D5E6"/>
                  </a:gs>
                  <a:gs pos="100000">
                    <a:srgbClr val="17788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9"/>
              <p:cNvSpPr/>
              <p:nvPr/>
            </p:nvSpPr>
            <p:spPr>
              <a:xfrm>
                <a:off x="2619815" y="1461492"/>
                <a:ext cx="60810" cy="699053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20991" extrusionOk="0">
                    <a:moveTo>
                      <a:pt x="311" y="1"/>
                    </a:moveTo>
                    <a:lnTo>
                      <a:pt x="274" y="19"/>
                    </a:lnTo>
                    <a:lnTo>
                      <a:pt x="238" y="37"/>
                    </a:lnTo>
                    <a:lnTo>
                      <a:pt x="220" y="74"/>
                    </a:lnTo>
                    <a:lnTo>
                      <a:pt x="220" y="110"/>
                    </a:lnTo>
                    <a:lnTo>
                      <a:pt x="238" y="147"/>
                    </a:lnTo>
                    <a:lnTo>
                      <a:pt x="512" y="585"/>
                    </a:lnTo>
                    <a:lnTo>
                      <a:pt x="749" y="1041"/>
                    </a:lnTo>
                    <a:lnTo>
                      <a:pt x="950" y="1515"/>
                    </a:lnTo>
                    <a:lnTo>
                      <a:pt x="1132" y="2008"/>
                    </a:lnTo>
                    <a:lnTo>
                      <a:pt x="1278" y="2501"/>
                    </a:lnTo>
                    <a:lnTo>
                      <a:pt x="1388" y="3012"/>
                    </a:lnTo>
                    <a:lnTo>
                      <a:pt x="1479" y="3523"/>
                    </a:lnTo>
                    <a:lnTo>
                      <a:pt x="1552" y="4034"/>
                    </a:lnTo>
                    <a:lnTo>
                      <a:pt x="1589" y="4545"/>
                    </a:lnTo>
                    <a:lnTo>
                      <a:pt x="1607" y="5075"/>
                    </a:lnTo>
                    <a:lnTo>
                      <a:pt x="1589" y="5586"/>
                    </a:lnTo>
                    <a:lnTo>
                      <a:pt x="1570" y="6115"/>
                    </a:lnTo>
                    <a:lnTo>
                      <a:pt x="1516" y="6626"/>
                    </a:lnTo>
                    <a:lnTo>
                      <a:pt x="1443" y="7137"/>
                    </a:lnTo>
                    <a:lnTo>
                      <a:pt x="1351" y="7648"/>
                    </a:lnTo>
                    <a:lnTo>
                      <a:pt x="1242" y="8141"/>
                    </a:lnTo>
                    <a:lnTo>
                      <a:pt x="986" y="9053"/>
                    </a:lnTo>
                    <a:lnTo>
                      <a:pt x="731" y="9984"/>
                    </a:lnTo>
                    <a:lnTo>
                      <a:pt x="493" y="10897"/>
                    </a:lnTo>
                    <a:lnTo>
                      <a:pt x="402" y="11353"/>
                    </a:lnTo>
                    <a:lnTo>
                      <a:pt x="311" y="11828"/>
                    </a:lnTo>
                    <a:lnTo>
                      <a:pt x="183" y="12704"/>
                    </a:lnTo>
                    <a:lnTo>
                      <a:pt x="92" y="13580"/>
                    </a:lnTo>
                    <a:lnTo>
                      <a:pt x="37" y="14474"/>
                    </a:lnTo>
                    <a:lnTo>
                      <a:pt x="1" y="15369"/>
                    </a:lnTo>
                    <a:lnTo>
                      <a:pt x="1" y="16774"/>
                    </a:lnTo>
                    <a:lnTo>
                      <a:pt x="1" y="18179"/>
                    </a:lnTo>
                    <a:lnTo>
                      <a:pt x="55" y="20990"/>
                    </a:lnTo>
                    <a:lnTo>
                      <a:pt x="274" y="20990"/>
                    </a:lnTo>
                    <a:lnTo>
                      <a:pt x="238" y="19311"/>
                    </a:lnTo>
                    <a:lnTo>
                      <a:pt x="201" y="17650"/>
                    </a:lnTo>
                    <a:lnTo>
                      <a:pt x="201" y="16811"/>
                    </a:lnTo>
                    <a:lnTo>
                      <a:pt x="201" y="15971"/>
                    </a:lnTo>
                    <a:lnTo>
                      <a:pt x="220" y="15131"/>
                    </a:lnTo>
                    <a:lnTo>
                      <a:pt x="256" y="14292"/>
                    </a:lnTo>
                    <a:lnTo>
                      <a:pt x="329" y="13324"/>
                    </a:lnTo>
                    <a:lnTo>
                      <a:pt x="384" y="12832"/>
                    </a:lnTo>
                    <a:lnTo>
                      <a:pt x="457" y="12357"/>
                    </a:lnTo>
                    <a:lnTo>
                      <a:pt x="530" y="11864"/>
                    </a:lnTo>
                    <a:lnTo>
                      <a:pt x="621" y="11390"/>
                    </a:lnTo>
                    <a:lnTo>
                      <a:pt x="712" y="10915"/>
                    </a:lnTo>
                    <a:lnTo>
                      <a:pt x="840" y="10441"/>
                    </a:lnTo>
                    <a:lnTo>
                      <a:pt x="1078" y="9528"/>
                    </a:lnTo>
                    <a:lnTo>
                      <a:pt x="1333" y="8615"/>
                    </a:lnTo>
                    <a:lnTo>
                      <a:pt x="1443" y="8177"/>
                    </a:lnTo>
                    <a:lnTo>
                      <a:pt x="1552" y="7721"/>
                    </a:lnTo>
                    <a:lnTo>
                      <a:pt x="1643" y="7247"/>
                    </a:lnTo>
                    <a:lnTo>
                      <a:pt x="1716" y="6790"/>
                    </a:lnTo>
                    <a:lnTo>
                      <a:pt x="1771" y="6352"/>
                    </a:lnTo>
                    <a:lnTo>
                      <a:pt x="1789" y="5932"/>
                    </a:lnTo>
                    <a:lnTo>
                      <a:pt x="1826" y="5494"/>
                    </a:lnTo>
                    <a:lnTo>
                      <a:pt x="1826" y="5056"/>
                    </a:lnTo>
                    <a:lnTo>
                      <a:pt x="1808" y="4618"/>
                    </a:lnTo>
                    <a:lnTo>
                      <a:pt x="1771" y="4162"/>
                    </a:lnTo>
                    <a:lnTo>
                      <a:pt x="1735" y="3724"/>
                    </a:lnTo>
                    <a:lnTo>
                      <a:pt x="1662" y="3286"/>
                    </a:lnTo>
                    <a:lnTo>
                      <a:pt x="1570" y="2866"/>
                    </a:lnTo>
                    <a:lnTo>
                      <a:pt x="1479" y="2428"/>
                    </a:lnTo>
                    <a:lnTo>
                      <a:pt x="1351" y="2008"/>
                    </a:lnTo>
                    <a:lnTo>
                      <a:pt x="1205" y="1588"/>
                    </a:lnTo>
                    <a:lnTo>
                      <a:pt x="1041" y="1187"/>
                    </a:lnTo>
                    <a:lnTo>
                      <a:pt x="858" y="804"/>
                    </a:lnTo>
                    <a:lnTo>
                      <a:pt x="658" y="420"/>
                    </a:lnTo>
                    <a:lnTo>
                      <a:pt x="420" y="3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9"/>
              <p:cNvSpPr/>
              <p:nvPr/>
            </p:nvSpPr>
            <p:spPr>
              <a:xfrm>
                <a:off x="2783333" y="1380665"/>
                <a:ext cx="297858" cy="782309"/>
              </a:xfrm>
              <a:custGeom>
                <a:avLst/>
                <a:gdLst/>
                <a:ahLst/>
                <a:cxnLst/>
                <a:rect l="l" t="t" r="r" b="b"/>
                <a:pathLst>
                  <a:path w="8944" h="23491" extrusionOk="0">
                    <a:moveTo>
                      <a:pt x="0" y="0"/>
                    </a:moveTo>
                    <a:lnTo>
                      <a:pt x="92" y="128"/>
                    </a:lnTo>
                    <a:lnTo>
                      <a:pt x="329" y="493"/>
                    </a:lnTo>
                    <a:lnTo>
                      <a:pt x="657" y="1077"/>
                    </a:lnTo>
                    <a:lnTo>
                      <a:pt x="840" y="1442"/>
                    </a:lnTo>
                    <a:lnTo>
                      <a:pt x="1041" y="1862"/>
                    </a:lnTo>
                    <a:lnTo>
                      <a:pt x="1242" y="2336"/>
                    </a:lnTo>
                    <a:lnTo>
                      <a:pt x="1442" y="2847"/>
                    </a:lnTo>
                    <a:lnTo>
                      <a:pt x="1625" y="3395"/>
                    </a:lnTo>
                    <a:lnTo>
                      <a:pt x="1807" y="3979"/>
                    </a:lnTo>
                    <a:lnTo>
                      <a:pt x="1972" y="4618"/>
                    </a:lnTo>
                    <a:lnTo>
                      <a:pt x="2099" y="5275"/>
                    </a:lnTo>
                    <a:lnTo>
                      <a:pt x="2191" y="5968"/>
                    </a:lnTo>
                    <a:lnTo>
                      <a:pt x="2264" y="6698"/>
                    </a:lnTo>
                    <a:lnTo>
                      <a:pt x="2282" y="7447"/>
                    </a:lnTo>
                    <a:lnTo>
                      <a:pt x="2264" y="8195"/>
                    </a:lnTo>
                    <a:lnTo>
                      <a:pt x="2209" y="8925"/>
                    </a:lnTo>
                    <a:lnTo>
                      <a:pt x="2136" y="9674"/>
                    </a:lnTo>
                    <a:lnTo>
                      <a:pt x="1972" y="11134"/>
                    </a:lnTo>
                    <a:lnTo>
                      <a:pt x="1789" y="12576"/>
                    </a:lnTo>
                    <a:lnTo>
                      <a:pt x="1716" y="13287"/>
                    </a:lnTo>
                    <a:lnTo>
                      <a:pt x="1661" y="13999"/>
                    </a:lnTo>
                    <a:lnTo>
                      <a:pt x="1643" y="14675"/>
                    </a:lnTo>
                    <a:lnTo>
                      <a:pt x="1661" y="15368"/>
                    </a:lnTo>
                    <a:lnTo>
                      <a:pt x="1698" y="15697"/>
                    </a:lnTo>
                    <a:lnTo>
                      <a:pt x="1734" y="16025"/>
                    </a:lnTo>
                    <a:lnTo>
                      <a:pt x="1789" y="16354"/>
                    </a:lnTo>
                    <a:lnTo>
                      <a:pt x="1844" y="16682"/>
                    </a:lnTo>
                    <a:lnTo>
                      <a:pt x="1935" y="17011"/>
                    </a:lnTo>
                    <a:lnTo>
                      <a:pt x="2026" y="17321"/>
                    </a:lnTo>
                    <a:lnTo>
                      <a:pt x="2136" y="17631"/>
                    </a:lnTo>
                    <a:lnTo>
                      <a:pt x="2264" y="17942"/>
                    </a:lnTo>
                    <a:lnTo>
                      <a:pt x="2483" y="18416"/>
                    </a:lnTo>
                    <a:lnTo>
                      <a:pt x="2720" y="18854"/>
                    </a:lnTo>
                    <a:lnTo>
                      <a:pt x="2957" y="19292"/>
                    </a:lnTo>
                    <a:lnTo>
                      <a:pt x="3176" y="19676"/>
                    </a:lnTo>
                    <a:lnTo>
                      <a:pt x="3651" y="20424"/>
                    </a:lnTo>
                    <a:lnTo>
                      <a:pt x="4107" y="21117"/>
                    </a:lnTo>
                    <a:lnTo>
                      <a:pt x="4983" y="22340"/>
                    </a:lnTo>
                    <a:lnTo>
                      <a:pt x="5366" y="22906"/>
                    </a:lnTo>
                    <a:lnTo>
                      <a:pt x="5531" y="23198"/>
                    </a:lnTo>
                    <a:lnTo>
                      <a:pt x="5695" y="23472"/>
                    </a:lnTo>
                    <a:lnTo>
                      <a:pt x="8944" y="23490"/>
                    </a:lnTo>
                    <a:lnTo>
                      <a:pt x="8524" y="22705"/>
                    </a:lnTo>
                    <a:lnTo>
                      <a:pt x="7520" y="20807"/>
                    </a:lnTo>
                    <a:lnTo>
                      <a:pt x="7064" y="19913"/>
                    </a:lnTo>
                    <a:lnTo>
                      <a:pt x="6644" y="19055"/>
                    </a:lnTo>
                    <a:lnTo>
                      <a:pt x="6279" y="18270"/>
                    </a:lnTo>
                    <a:lnTo>
                      <a:pt x="5969" y="17577"/>
                    </a:lnTo>
                    <a:lnTo>
                      <a:pt x="5713" y="16974"/>
                    </a:lnTo>
                    <a:lnTo>
                      <a:pt x="5531" y="16482"/>
                    </a:lnTo>
                    <a:lnTo>
                      <a:pt x="5458" y="16226"/>
                    </a:lnTo>
                    <a:lnTo>
                      <a:pt x="5403" y="15989"/>
                    </a:lnTo>
                    <a:lnTo>
                      <a:pt x="5366" y="15751"/>
                    </a:lnTo>
                    <a:lnTo>
                      <a:pt x="5348" y="15532"/>
                    </a:lnTo>
                    <a:lnTo>
                      <a:pt x="5330" y="15313"/>
                    </a:lnTo>
                    <a:lnTo>
                      <a:pt x="5330" y="15094"/>
                    </a:lnTo>
                    <a:lnTo>
                      <a:pt x="5348" y="14894"/>
                    </a:lnTo>
                    <a:lnTo>
                      <a:pt x="5366" y="14693"/>
                    </a:lnTo>
                    <a:lnTo>
                      <a:pt x="5458" y="14328"/>
                    </a:lnTo>
                    <a:lnTo>
                      <a:pt x="5567" y="13963"/>
                    </a:lnTo>
                    <a:lnTo>
                      <a:pt x="5713" y="13634"/>
                    </a:lnTo>
                    <a:lnTo>
                      <a:pt x="5878" y="13306"/>
                    </a:lnTo>
                    <a:lnTo>
                      <a:pt x="6206" y="12685"/>
                    </a:lnTo>
                    <a:lnTo>
                      <a:pt x="6389" y="12375"/>
                    </a:lnTo>
                    <a:lnTo>
                      <a:pt x="6535" y="12065"/>
                    </a:lnTo>
                    <a:lnTo>
                      <a:pt x="6662" y="11754"/>
                    </a:lnTo>
                    <a:lnTo>
                      <a:pt x="6772" y="11444"/>
                    </a:lnTo>
                    <a:lnTo>
                      <a:pt x="6845" y="11115"/>
                    </a:lnTo>
                    <a:lnTo>
                      <a:pt x="6863" y="10951"/>
                    </a:lnTo>
                    <a:lnTo>
                      <a:pt x="6881" y="10769"/>
                    </a:lnTo>
                    <a:lnTo>
                      <a:pt x="6863" y="10440"/>
                    </a:lnTo>
                    <a:lnTo>
                      <a:pt x="6827" y="10112"/>
                    </a:lnTo>
                    <a:lnTo>
                      <a:pt x="6754" y="9765"/>
                    </a:lnTo>
                    <a:lnTo>
                      <a:pt x="6662" y="9418"/>
                    </a:lnTo>
                    <a:lnTo>
                      <a:pt x="6425" y="8743"/>
                    </a:lnTo>
                    <a:lnTo>
                      <a:pt x="6188" y="8031"/>
                    </a:lnTo>
                    <a:lnTo>
                      <a:pt x="6060" y="7666"/>
                    </a:lnTo>
                    <a:lnTo>
                      <a:pt x="5951" y="7301"/>
                    </a:lnTo>
                    <a:lnTo>
                      <a:pt x="5859" y="6936"/>
                    </a:lnTo>
                    <a:lnTo>
                      <a:pt x="5805" y="6571"/>
                    </a:lnTo>
                    <a:lnTo>
                      <a:pt x="5750" y="6187"/>
                    </a:lnTo>
                    <a:lnTo>
                      <a:pt x="5750" y="5804"/>
                    </a:lnTo>
                    <a:lnTo>
                      <a:pt x="5768" y="5421"/>
                    </a:lnTo>
                    <a:lnTo>
                      <a:pt x="5805" y="5220"/>
                    </a:lnTo>
                    <a:lnTo>
                      <a:pt x="5841" y="5038"/>
                    </a:lnTo>
                    <a:lnTo>
                      <a:pt x="5878" y="4837"/>
                    </a:lnTo>
                    <a:lnTo>
                      <a:pt x="5859" y="4618"/>
                    </a:lnTo>
                    <a:lnTo>
                      <a:pt x="5823" y="4417"/>
                    </a:lnTo>
                    <a:lnTo>
                      <a:pt x="5731" y="4198"/>
                    </a:lnTo>
                    <a:lnTo>
                      <a:pt x="5622" y="3997"/>
                    </a:lnTo>
                    <a:lnTo>
                      <a:pt x="5494" y="3778"/>
                    </a:lnTo>
                    <a:lnTo>
                      <a:pt x="5330" y="3559"/>
                    </a:lnTo>
                    <a:lnTo>
                      <a:pt x="5147" y="3358"/>
                    </a:lnTo>
                    <a:lnTo>
                      <a:pt x="4928" y="3139"/>
                    </a:lnTo>
                    <a:lnTo>
                      <a:pt x="4709" y="2920"/>
                    </a:lnTo>
                    <a:lnTo>
                      <a:pt x="4472" y="2720"/>
                    </a:lnTo>
                    <a:lnTo>
                      <a:pt x="4217" y="2519"/>
                    </a:lnTo>
                    <a:lnTo>
                      <a:pt x="3669" y="2099"/>
                    </a:lnTo>
                    <a:lnTo>
                      <a:pt x="3103" y="1716"/>
                    </a:lnTo>
                    <a:lnTo>
                      <a:pt x="2537" y="1369"/>
                    </a:lnTo>
                    <a:lnTo>
                      <a:pt x="1990" y="1040"/>
                    </a:lnTo>
                    <a:lnTo>
                      <a:pt x="1461" y="748"/>
                    </a:lnTo>
                    <a:lnTo>
                      <a:pt x="986" y="493"/>
                    </a:lnTo>
                    <a:lnTo>
                      <a:pt x="274" y="12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A2D5FF"/>
                  </a:gs>
                  <a:gs pos="100000">
                    <a:srgbClr val="269AF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9"/>
              <p:cNvSpPr/>
              <p:nvPr/>
            </p:nvSpPr>
            <p:spPr>
              <a:xfrm>
                <a:off x="2950481" y="1549645"/>
                <a:ext cx="66305" cy="406057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2193" extrusionOk="0">
                    <a:moveTo>
                      <a:pt x="183" y="0"/>
                    </a:moveTo>
                    <a:lnTo>
                      <a:pt x="147" y="18"/>
                    </a:lnTo>
                    <a:lnTo>
                      <a:pt x="110" y="55"/>
                    </a:lnTo>
                    <a:lnTo>
                      <a:pt x="110" y="110"/>
                    </a:lnTo>
                    <a:lnTo>
                      <a:pt x="74" y="767"/>
                    </a:lnTo>
                    <a:lnTo>
                      <a:pt x="55" y="1095"/>
                    </a:lnTo>
                    <a:lnTo>
                      <a:pt x="74" y="1424"/>
                    </a:lnTo>
                    <a:lnTo>
                      <a:pt x="92" y="1752"/>
                    </a:lnTo>
                    <a:lnTo>
                      <a:pt x="147" y="2063"/>
                    </a:lnTo>
                    <a:lnTo>
                      <a:pt x="220" y="2391"/>
                    </a:lnTo>
                    <a:lnTo>
                      <a:pt x="329" y="2701"/>
                    </a:lnTo>
                    <a:lnTo>
                      <a:pt x="420" y="2884"/>
                    </a:lnTo>
                    <a:lnTo>
                      <a:pt x="530" y="3066"/>
                    </a:lnTo>
                    <a:lnTo>
                      <a:pt x="749" y="3413"/>
                    </a:lnTo>
                    <a:lnTo>
                      <a:pt x="1242" y="4107"/>
                    </a:lnTo>
                    <a:lnTo>
                      <a:pt x="1461" y="4472"/>
                    </a:lnTo>
                    <a:lnTo>
                      <a:pt x="1552" y="4654"/>
                    </a:lnTo>
                    <a:lnTo>
                      <a:pt x="1643" y="4837"/>
                    </a:lnTo>
                    <a:lnTo>
                      <a:pt x="1698" y="5019"/>
                    </a:lnTo>
                    <a:lnTo>
                      <a:pt x="1753" y="5220"/>
                    </a:lnTo>
                    <a:lnTo>
                      <a:pt x="1771" y="5439"/>
                    </a:lnTo>
                    <a:lnTo>
                      <a:pt x="1771" y="5658"/>
                    </a:lnTo>
                    <a:lnTo>
                      <a:pt x="1753" y="5877"/>
                    </a:lnTo>
                    <a:lnTo>
                      <a:pt x="1716" y="6096"/>
                    </a:lnTo>
                    <a:lnTo>
                      <a:pt x="1643" y="6315"/>
                    </a:lnTo>
                    <a:lnTo>
                      <a:pt x="1570" y="6516"/>
                    </a:lnTo>
                    <a:lnTo>
                      <a:pt x="1497" y="6717"/>
                    </a:lnTo>
                    <a:lnTo>
                      <a:pt x="1388" y="6918"/>
                    </a:lnTo>
                    <a:lnTo>
                      <a:pt x="1169" y="7319"/>
                    </a:lnTo>
                    <a:lnTo>
                      <a:pt x="712" y="8086"/>
                    </a:lnTo>
                    <a:lnTo>
                      <a:pt x="493" y="8487"/>
                    </a:lnTo>
                    <a:lnTo>
                      <a:pt x="402" y="8688"/>
                    </a:lnTo>
                    <a:lnTo>
                      <a:pt x="311" y="8889"/>
                    </a:lnTo>
                    <a:lnTo>
                      <a:pt x="165" y="9272"/>
                    </a:lnTo>
                    <a:lnTo>
                      <a:pt x="74" y="9674"/>
                    </a:lnTo>
                    <a:lnTo>
                      <a:pt x="19" y="10093"/>
                    </a:lnTo>
                    <a:lnTo>
                      <a:pt x="1" y="10495"/>
                    </a:lnTo>
                    <a:lnTo>
                      <a:pt x="37" y="10915"/>
                    </a:lnTo>
                    <a:lnTo>
                      <a:pt x="92" y="11316"/>
                    </a:lnTo>
                    <a:lnTo>
                      <a:pt x="183" y="11718"/>
                    </a:lnTo>
                    <a:lnTo>
                      <a:pt x="311" y="12119"/>
                    </a:lnTo>
                    <a:lnTo>
                      <a:pt x="347" y="12156"/>
                    </a:lnTo>
                    <a:lnTo>
                      <a:pt x="384" y="12174"/>
                    </a:lnTo>
                    <a:lnTo>
                      <a:pt x="420" y="12192"/>
                    </a:lnTo>
                    <a:lnTo>
                      <a:pt x="457" y="12174"/>
                    </a:lnTo>
                    <a:lnTo>
                      <a:pt x="493" y="12156"/>
                    </a:lnTo>
                    <a:lnTo>
                      <a:pt x="512" y="12138"/>
                    </a:lnTo>
                    <a:lnTo>
                      <a:pt x="530" y="12101"/>
                    </a:lnTo>
                    <a:lnTo>
                      <a:pt x="530" y="12065"/>
                    </a:lnTo>
                    <a:lnTo>
                      <a:pt x="439" y="11846"/>
                    </a:lnTo>
                    <a:lnTo>
                      <a:pt x="384" y="11627"/>
                    </a:lnTo>
                    <a:lnTo>
                      <a:pt x="329" y="11389"/>
                    </a:lnTo>
                    <a:lnTo>
                      <a:pt x="274" y="11170"/>
                    </a:lnTo>
                    <a:lnTo>
                      <a:pt x="256" y="10951"/>
                    </a:lnTo>
                    <a:lnTo>
                      <a:pt x="238" y="10714"/>
                    </a:lnTo>
                    <a:lnTo>
                      <a:pt x="220" y="10495"/>
                    </a:lnTo>
                    <a:lnTo>
                      <a:pt x="238" y="10276"/>
                    </a:lnTo>
                    <a:lnTo>
                      <a:pt x="256" y="10039"/>
                    </a:lnTo>
                    <a:lnTo>
                      <a:pt x="274" y="9820"/>
                    </a:lnTo>
                    <a:lnTo>
                      <a:pt x="311" y="9601"/>
                    </a:lnTo>
                    <a:lnTo>
                      <a:pt x="366" y="9382"/>
                    </a:lnTo>
                    <a:lnTo>
                      <a:pt x="439" y="9163"/>
                    </a:lnTo>
                    <a:lnTo>
                      <a:pt x="512" y="8944"/>
                    </a:lnTo>
                    <a:lnTo>
                      <a:pt x="603" y="8724"/>
                    </a:lnTo>
                    <a:lnTo>
                      <a:pt x="712" y="8524"/>
                    </a:lnTo>
                    <a:lnTo>
                      <a:pt x="913" y="8159"/>
                    </a:lnTo>
                    <a:lnTo>
                      <a:pt x="1114" y="7812"/>
                    </a:lnTo>
                    <a:lnTo>
                      <a:pt x="1333" y="7447"/>
                    </a:lnTo>
                    <a:lnTo>
                      <a:pt x="1534" y="7100"/>
                    </a:lnTo>
                    <a:lnTo>
                      <a:pt x="1716" y="6717"/>
                    </a:lnTo>
                    <a:lnTo>
                      <a:pt x="1789" y="6534"/>
                    </a:lnTo>
                    <a:lnTo>
                      <a:pt x="1862" y="6333"/>
                    </a:lnTo>
                    <a:lnTo>
                      <a:pt x="1917" y="6151"/>
                    </a:lnTo>
                    <a:lnTo>
                      <a:pt x="1954" y="5950"/>
                    </a:lnTo>
                    <a:lnTo>
                      <a:pt x="1972" y="5731"/>
                    </a:lnTo>
                    <a:lnTo>
                      <a:pt x="1990" y="5530"/>
                    </a:lnTo>
                    <a:lnTo>
                      <a:pt x="1972" y="5330"/>
                    </a:lnTo>
                    <a:lnTo>
                      <a:pt x="1954" y="5147"/>
                    </a:lnTo>
                    <a:lnTo>
                      <a:pt x="1899" y="4965"/>
                    </a:lnTo>
                    <a:lnTo>
                      <a:pt x="1844" y="4782"/>
                    </a:lnTo>
                    <a:lnTo>
                      <a:pt x="1771" y="4618"/>
                    </a:lnTo>
                    <a:lnTo>
                      <a:pt x="1680" y="4435"/>
                    </a:lnTo>
                    <a:lnTo>
                      <a:pt x="1479" y="4125"/>
                    </a:lnTo>
                    <a:lnTo>
                      <a:pt x="1278" y="3815"/>
                    </a:lnTo>
                    <a:lnTo>
                      <a:pt x="1041" y="3486"/>
                    </a:lnTo>
                    <a:lnTo>
                      <a:pt x="840" y="3176"/>
                    </a:lnTo>
                    <a:lnTo>
                      <a:pt x="639" y="2847"/>
                    </a:lnTo>
                    <a:lnTo>
                      <a:pt x="566" y="2683"/>
                    </a:lnTo>
                    <a:lnTo>
                      <a:pt x="493" y="2519"/>
                    </a:lnTo>
                    <a:lnTo>
                      <a:pt x="402" y="2190"/>
                    </a:lnTo>
                    <a:lnTo>
                      <a:pt x="329" y="1844"/>
                    </a:lnTo>
                    <a:lnTo>
                      <a:pt x="293" y="1515"/>
                    </a:lnTo>
                    <a:lnTo>
                      <a:pt x="274" y="1150"/>
                    </a:lnTo>
                    <a:lnTo>
                      <a:pt x="274" y="803"/>
                    </a:lnTo>
                    <a:lnTo>
                      <a:pt x="311" y="110"/>
                    </a:lnTo>
                    <a:lnTo>
                      <a:pt x="311" y="55"/>
                    </a:lnTo>
                    <a:lnTo>
                      <a:pt x="293" y="18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9"/>
              <p:cNvSpPr/>
              <p:nvPr/>
            </p:nvSpPr>
            <p:spPr>
              <a:xfrm>
                <a:off x="2825261" y="1411038"/>
                <a:ext cx="255930" cy="751937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22579" extrusionOk="0">
                    <a:moveTo>
                      <a:pt x="56" y="1"/>
                    </a:moveTo>
                    <a:lnTo>
                      <a:pt x="37" y="19"/>
                    </a:lnTo>
                    <a:lnTo>
                      <a:pt x="1" y="74"/>
                    </a:lnTo>
                    <a:lnTo>
                      <a:pt x="19" y="110"/>
                    </a:lnTo>
                    <a:lnTo>
                      <a:pt x="19" y="128"/>
                    </a:lnTo>
                    <a:lnTo>
                      <a:pt x="256" y="439"/>
                    </a:lnTo>
                    <a:lnTo>
                      <a:pt x="475" y="731"/>
                    </a:lnTo>
                    <a:lnTo>
                      <a:pt x="676" y="1059"/>
                    </a:lnTo>
                    <a:lnTo>
                      <a:pt x="859" y="1370"/>
                    </a:lnTo>
                    <a:lnTo>
                      <a:pt x="1005" y="1698"/>
                    </a:lnTo>
                    <a:lnTo>
                      <a:pt x="1169" y="2027"/>
                    </a:lnTo>
                    <a:lnTo>
                      <a:pt x="1297" y="2355"/>
                    </a:lnTo>
                    <a:lnTo>
                      <a:pt x="1406" y="2702"/>
                    </a:lnTo>
                    <a:lnTo>
                      <a:pt x="1516" y="3049"/>
                    </a:lnTo>
                    <a:lnTo>
                      <a:pt x="1607" y="3395"/>
                    </a:lnTo>
                    <a:lnTo>
                      <a:pt x="1680" y="3742"/>
                    </a:lnTo>
                    <a:lnTo>
                      <a:pt x="1753" y="4089"/>
                    </a:lnTo>
                    <a:lnTo>
                      <a:pt x="1862" y="4819"/>
                    </a:lnTo>
                    <a:lnTo>
                      <a:pt x="1935" y="5549"/>
                    </a:lnTo>
                    <a:lnTo>
                      <a:pt x="1990" y="6279"/>
                    </a:lnTo>
                    <a:lnTo>
                      <a:pt x="2027" y="7028"/>
                    </a:lnTo>
                    <a:lnTo>
                      <a:pt x="2027" y="8506"/>
                    </a:lnTo>
                    <a:lnTo>
                      <a:pt x="2045" y="9984"/>
                    </a:lnTo>
                    <a:lnTo>
                      <a:pt x="2063" y="10715"/>
                    </a:lnTo>
                    <a:lnTo>
                      <a:pt x="2100" y="11426"/>
                    </a:lnTo>
                    <a:lnTo>
                      <a:pt x="2155" y="12175"/>
                    </a:lnTo>
                    <a:lnTo>
                      <a:pt x="2264" y="12923"/>
                    </a:lnTo>
                    <a:lnTo>
                      <a:pt x="2319" y="13306"/>
                    </a:lnTo>
                    <a:lnTo>
                      <a:pt x="2392" y="13671"/>
                    </a:lnTo>
                    <a:lnTo>
                      <a:pt x="2483" y="14036"/>
                    </a:lnTo>
                    <a:lnTo>
                      <a:pt x="2574" y="14401"/>
                    </a:lnTo>
                    <a:lnTo>
                      <a:pt x="2684" y="14748"/>
                    </a:lnTo>
                    <a:lnTo>
                      <a:pt x="2812" y="15095"/>
                    </a:lnTo>
                    <a:lnTo>
                      <a:pt x="2939" y="15423"/>
                    </a:lnTo>
                    <a:lnTo>
                      <a:pt x="3067" y="15770"/>
                    </a:lnTo>
                    <a:lnTo>
                      <a:pt x="3377" y="16409"/>
                    </a:lnTo>
                    <a:lnTo>
                      <a:pt x="3706" y="17048"/>
                    </a:lnTo>
                    <a:lnTo>
                      <a:pt x="4089" y="17705"/>
                    </a:lnTo>
                    <a:lnTo>
                      <a:pt x="4491" y="18326"/>
                    </a:lnTo>
                    <a:lnTo>
                      <a:pt x="4911" y="18964"/>
                    </a:lnTo>
                    <a:lnTo>
                      <a:pt x="5349" y="19567"/>
                    </a:lnTo>
                    <a:lnTo>
                      <a:pt x="5787" y="20169"/>
                    </a:lnTo>
                    <a:lnTo>
                      <a:pt x="6243" y="20771"/>
                    </a:lnTo>
                    <a:lnTo>
                      <a:pt x="7174" y="21939"/>
                    </a:lnTo>
                    <a:lnTo>
                      <a:pt x="7685" y="22578"/>
                    </a:lnTo>
                    <a:lnTo>
                      <a:pt x="7265" y="21793"/>
                    </a:lnTo>
                    <a:lnTo>
                      <a:pt x="6425" y="20735"/>
                    </a:lnTo>
                    <a:lnTo>
                      <a:pt x="5622" y="19658"/>
                    </a:lnTo>
                    <a:lnTo>
                      <a:pt x="5221" y="19110"/>
                    </a:lnTo>
                    <a:lnTo>
                      <a:pt x="4838" y="18563"/>
                    </a:lnTo>
                    <a:lnTo>
                      <a:pt x="4472" y="17997"/>
                    </a:lnTo>
                    <a:lnTo>
                      <a:pt x="4126" y="17431"/>
                    </a:lnTo>
                    <a:lnTo>
                      <a:pt x="3742" y="16774"/>
                    </a:lnTo>
                    <a:lnTo>
                      <a:pt x="3414" y="16117"/>
                    </a:lnTo>
                    <a:lnTo>
                      <a:pt x="3250" y="15770"/>
                    </a:lnTo>
                    <a:lnTo>
                      <a:pt x="3104" y="15423"/>
                    </a:lnTo>
                    <a:lnTo>
                      <a:pt x="2976" y="15077"/>
                    </a:lnTo>
                    <a:lnTo>
                      <a:pt x="2848" y="14730"/>
                    </a:lnTo>
                    <a:lnTo>
                      <a:pt x="2739" y="14347"/>
                    </a:lnTo>
                    <a:lnTo>
                      <a:pt x="2629" y="13963"/>
                    </a:lnTo>
                    <a:lnTo>
                      <a:pt x="2538" y="13562"/>
                    </a:lnTo>
                    <a:lnTo>
                      <a:pt x="2465" y="13179"/>
                    </a:lnTo>
                    <a:lnTo>
                      <a:pt x="2392" y="12777"/>
                    </a:lnTo>
                    <a:lnTo>
                      <a:pt x="2337" y="12375"/>
                    </a:lnTo>
                    <a:lnTo>
                      <a:pt x="2264" y="11572"/>
                    </a:lnTo>
                    <a:lnTo>
                      <a:pt x="2228" y="10806"/>
                    </a:lnTo>
                    <a:lnTo>
                      <a:pt x="2209" y="10057"/>
                    </a:lnTo>
                    <a:lnTo>
                      <a:pt x="2191" y="8524"/>
                    </a:lnTo>
                    <a:lnTo>
                      <a:pt x="2191" y="7776"/>
                    </a:lnTo>
                    <a:lnTo>
                      <a:pt x="2191" y="7009"/>
                    </a:lnTo>
                    <a:lnTo>
                      <a:pt x="2155" y="6243"/>
                    </a:lnTo>
                    <a:lnTo>
                      <a:pt x="2100" y="5494"/>
                    </a:lnTo>
                    <a:lnTo>
                      <a:pt x="2008" y="4764"/>
                    </a:lnTo>
                    <a:lnTo>
                      <a:pt x="1899" y="4034"/>
                    </a:lnTo>
                    <a:lnTo>
                      <a:pt x="1826" y="3669"/>
                    </a:lnTo>
                    <a:lnTo>
                      <a:pt x="1735" y="3304"/>
                    </a:lnTo>
                    <a:lnTo>
                      <a:pt x="1643" y="2957"/>
                    </a:lnTo>
                    <a:lnTo>
                      <a:pt x="1534" y="2592"/>
                    </a:lnTo>
                    <a:lnTo>
                      <a:pt x="1406" y="2246"/>
                    </a:lnTo>
                    <a:lnTo>
                      <a:pt x="1278" y="1917"/>
                    </a:lnTo>
                    <a:lnTo>
                      <a:pt x="1132" y="1570"/>
                    </a:lnTo>
                    <a:lnTo>
                      <a:pt x="968" y="1242"/>
                    </a:lnTo>
                    <a:lnTo>
                      <a:pt x="786" y="931"/>
                    </a:lnTo>
                    <a:lnTo>
                      <a:pt x="585" y="621"/>
                    </a:lnTo>
                    <a:lnTo>
                      <a:pt x="366" y="311"/>
                    </a:lnTo>
                    <a:lnTo>
                      <a:pt x="147" y="19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9"/>
              <p:cNvSpPr/>
              <p:nvPr/>
            </p:nvSpPr>
            <p:spPr>
              <a:xfrm>
                <a:off x="2781501" y="1316823"/>
                <a:ext cx="96078" cy="200015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6006" extrusionOk="0">
                    <a:moveTo>
                      <a:pt x="1" y="1"/>
                    </a:moveTo>
                    <a:lnTo>
                      <a:pt x="1" y="512"/>
                    </a:lnTo>
                    <a:lnTo>
                      <a:pt x="19" y="1023"/>
                    </a:lnTo>
                    <a:lnTo>
                      <a:pt x="55" y="1917"/>
                    </a:lnTo>
                    <a:lnTo>
                      <a:pt x="238" y="2209"/>
                    </a:lnTo>
                    <a:lnTo>
                      <a:pt x="402" y="2519"/>
                    </a:lnTo>
                    <a:lnTo>
                      <a:pt x="731" y="3176"/>
                    </a:lnTo>
                    <a:lnTo>
                      <a:pt x="1023" y="3852"/>
                    </a:lnTo>
                    <a:lnTo>
                      <a:pt x="1297" y="4509"/>
                    </a:lnTo>
                    <a:lnTo>
                      <a:pt x="1716" y="5567"/>
                    </a:lnTo>
                    <a:lnTo>
                      <a:pt x="1826" y="5896"/>
                    </a:lnTo>
                    <a:lnTo>
                      <a:pt x="1862" y="5969"/>
                    </a:lnTo>
                    <a:lnTo>
                      <a:pt x="1881" y="6005"/>
                    </a:lnTo>
                    <a:lnTo>
                      <a:pt x="2100" y="5859"/>
                    </a:lnTo>
                    <a:lnTo>
                      <a:pt x="2282" y="5677"/>
                    </a:lnTo>
                    <a:lnTo>
                      <a:pt x="2428" y="5494"/>
                    </a:lnTo>
                    <a:lnTo>
                      <a:pt x="2556" y="5294"/>
                    </a:lnTo>
                    <a:lnTo>
                      <a:pt x="2647" y="5093"/>
                    </a:lnTo>
                    <a:lnTo>
                      <a:pt x="2720" y="4874"/>
                    </a:lnTo>
                    <a:lnTo>
                      <a:pt x="2793" y="4655"/>
                    </a:lnTo>
                    <a:lnTo>
                      <a:pt x="2830" y="4454"/>
                    </a:lnTo>
                    <a:lnTo>
                      <a:pt x="2848" y="4253"/>
                    </a:lnTo>
                    <a:lnTo>
                      <a:pt x="2866" y="4071"/>
                    </a:lnTo>
                    <a:lnTo>
                      <a:pt x="2884" y="3742"/>
                    </a:lnTo>
                    <a:lnTo>
                      <a:pt x="2866" y="3523"/>
                    </a:lnTo>
                    <a:lnTo>
                      <a:pt x="2866" y="3450"/>
                    </a:lnTo>
                    <a:lnTo>
                      <a:pt x="2830" y="3213"/>
                    </a:lnTo>
                    <a:lnTo>
                      <a:pt x="2775" y="2976"/>
                    </a:lnTo>
                    <a:lnTo>
                      <a:pt x="2720" y="2775"/>
                    </a:lnTo>
                    <a:lnTo>
                      <a:pt x="2647" y="2556"/>
                    </a:lnTo>
                    <a:lnTo>
                      <a:pt x="2574" y="2355"/>
                    </a:lnTo>
                    <a:lnTo>
                      <a:pt x="2483" y="2173"/>
                    </a:lnTo>
                    <a:lnTo>
                      <a:pt x="2282" y="1826"/>
                    </a:lnTo>
                    <a:lnTo>
                      <a:pt x="2063" y="1516"/>
                    </a:lnTo>
                    <a:lnTo>
                      <a:pt x="1808" y="1223"/>
                    </a:lnTo>
                    <a:lnTo>
                      <a:pt x="1570" y="968"/>
                    </a:lnTo>
                    <a:lnTo>
                      <a:pt x="1315" y="767"/>
                    </a:lnTo>
                    <a:lnTo>
                      <a:pt x="1059" y="566"/>
                    </a:lnTo>
                    <a:lnTo>
                      <a:pt x="822" y="420"/>
                    </a:lnTo>
                    <a:lnTo>
                      <a:pt x="603" y="274"/>
                    </a:lnTo>
                    <a:lnTo>
                      <a:pt x="402" y="183"/>
                    </a:lnTo>
                    <a:lnTo>
                      <a:pt x="110" y="37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36D5E6"/>
                  </a:gs>
                  <a:gs pos="100000">
                    <a:srgbClr val="17788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9"/>
              <p:cNvSpPr/>
              <p:nvPr/>
            </p:nvSpPr>
            <p:spPr>
              <a:xfrm>
                <a:off x="2251482" y="2083927"/>
                <a:ext cx="496007" cy="369591"/>
              </a:xfrm>
              <a:custGeom>
                <a:avLst/>
                <a:gdLst/>
                <a:ahLst/>
                <a:cxnLst/>
                <a:rect l="l" t="t" r="r" b="b"/>
                <a:pathLst>
                  <a:path w="14894" h="11098" extrusionOk="0">
                    <a:moveTo>
                      <a:pt x="10860" y="0"/>
                    </a:moveTo>
                    <a:lnTo>
                      <a:pt x="10696" y="19"/>
                    </a:lnTo>
                    <a:lnTo>
                      <a:pt x="657" y="1534"/>
                    </a:lnTo>
                    <a:lnTo>
                      <a:pt x="548" y="1552"/>
                    </a:lnTo>
                    <a:lnTo>
                      <a:pt x="475" y="1588"/>
                    </a:lnTo>
                    <a:lnTo>
                      <a:pt x="383" y="1625"/>
                    </a:lnTo>
                    <a:lnTo>
                      <a:pt x="310" y="1680"/>
                    </a:lnTo>
                    <a:lnTo>
                      <a:pt x="183" y="1807"/>
                    </a:lnTo>
                    <a:lnTo>
                      <a:pt x="91" y="1953"/>
                    </a:lnTo>
                    <a:lnTo>
                      <a:pt x="18" y="2136"/>
                    </a:lnTo>
                    <a:lnTo>
                      <a:pt x="0" y="2318"/>
                    </a:lnTo>
                    <a:lnTo>
                      <a:pt x="18" y="2501"/>
                    </a:lnTo>
                    <a:lnTo>
                      <a:pt x="37" y="2611"/>
                    </a:lnTo>
                    <a:lnTo>
                      <a:pt x="73" y="2702"/>
                    </a:lnTo>
                    <a:lnTo>
                      <a:pt x="3285" y="10568"/>
                    </a:lnTo>
                    <a:lnTo>
                      <a:pt x="3340" y="10696"/>
                    </a:lnTo>
                    <a:lnTo>
                      <a:pt x="3431" y="10806"/>
                    </a:lnTo>
                    <a:lnTo>
                      <a:pt x="3523" y="10915"/>
                    </a:lnTo>
                    <a:lnTo>
                      <a:pt x="3632" y="10988"/>
                    </a:lnTo>
                    <a:lnTo>
                      <a:pt x="3742" y="11043"/>
                    </a:lnTo>
                    <a:lnTo>
                      <a:pt x="3869" y="11079"/>
                    </a:lnTo>
                    <a:lnTo>
                      <a:pt x="3997" y="11098"/>
                    </a:lnTo>
                    <a:lnTo>
                      <a:pt x="4125" y="11079"/>
                    </a:lnTo>
                    <a:lnTo>
                      <a:pt x="14036" y="9583"/>
                    </a:lnTo>
                    <a:lnTo>
                      <a:pt x="14163" y="9564"/>
                    </a:lnTo>
                    <a:lnTo>
                      <a:pt x="14273" y="9528"/>
                    </a:lnTo>
                    <a:lnTo>
                      <a:pt x="14382" y="9473"/>
                    </a:lnTo>
                    <a:lnTo>
                      <a:pt x="14474" y="9400"/>
                    </a:lnTo>
                    <a:lnTo>
                      <a:pt x="14565" y="9327"/>
                    </a:lnTo>
                    <a:lnTo>
                      <a:pt x="14638" y="9236"/>
                    </a:lnTo>
                    <a:lnTo>
                      <a:pt x="14711" y="9145"/>
                    </a:lnTo>
                    <a:lnTo>
                      <a:pt x="14766" y="9035"/>
                    </a:lnTo>
                    <a:lnTo>
                      <a:pt x="14821" y="8926"/>
                    </a:lnTo>
                    <a:lnTo>
                      <a:pt x="14857" y="8816"/>
                    </a:lnTo>
                    <a:lnTo>
                      <a:pt x="14875" y="8688"/>
                    </a:lnTo>
                    <a:lnTo>
                      <a:pt x="14894" y="8579"/>
                    </a:lnTo>
                    <a:lnTo>
                      <a:pt x="14894" y="8451"/>
                    </a:lnTo>
                    <a:lnTo>
                      <a:pt x="14875" y="8323"/>
                    </a:lnTo>
                    <a:lnTo>
                      <a:pt x="14839" y="8196"/>
                    </a:lnTo>
                    <a:lnTo>
                      <a:pt x="14802" y="8068"/>
                    </a:lnTo>
                    <a:lnTo>
                      <a:pt x="11791" y="676"/>
                    </a:lnTo>
                    <a:lnTo>
                      <a:pt x="11699" y="512"/>
                    </a:lnTo>
                    <a:lnTo>
                      <a:pt x="11590" y="384"/>
                    </a:lnTo>
                    <a:lnTo>
                      <a:pt x="11480" y="256"/>
                    </a:lnTo>
                    <a:lnTo>
                      <a:pt x="11334" y="147"/>
                    </a:lnTo>
                    <a:lnTo>
                      <a:pt x="11188" y="74"/>
                    </a:lnTo>
                    <a:lnTo>
                      <a:pt x="11024" y="19"/>
                    </a:lnTo>
                    <a:lnTo>
                      <a:pt x="108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9"/>
              <p:cNvSpPr/>
              <p:nvPr/>
            </p:nvSpPr>
            <p:spPr>
              <a:xfrm>
                <a:off x="2465422" y="2249277"/>
                <a:ext cx="75397" cy="79027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373" extrusionOk="0">
                    <a:moveTo>
                      <a:pt x="767" y="0"/>
                    </a:moveTo>
                    <a:lnTo>
                      <a:pt x="658" y="37"/>
                    </a:lnTo>
                    <a:lnTo>
                      <a:pt x="548" y="73"/>
                    </a:lnTo>
                    <a:lnTo>
                      <a:pt x="457" y="110"/>
                    </a:lnTo>
                    <a:lnTo>
                      <a:pt x="384" y="164"/>
                    </a:lnTo>
                    <a:lnTo>
                      <a:pt x="293" y="219"/>
                    </a:lnTo>
                    <a:lnTo>
                      <a:pt x="238" y="292"/>
                    </a:lnTo>
                    <a:lnTo>
                      <a:pt x="165" y="383"/>
                    </a:lnTo>
                    <a:lnTo>
                      <a:pt x="110" y="475"/>
                    </a:lnTo>
                    <a:lnTo>
                      <a:pt x="74" y="566"/>
                    </a:lnTo>
                    <a:lnTo>
                      <a:pt x="37" y="657"/>
                    </a:lnTo>
                    <a:lnTo>
                      <a:pt x="19" y="767"/>
                    </a:lnTo>
                    <a:lnTo>
                      <a:pt x="1" y="876"/>
                    </a:lnTo>
                    <a:lnTo>
                      <a:pt x="1" y="986"/>
                    </a:lnTo>
                    <a:lnTo>
                      <a:pt x="19" y="1095"/>
                    </a:lnTo>
                    <a:lnTo>
                      <a:pt x="37" y="1223"/>
                    </a:lnTo>
                    <a:lnTo>
                      <a:pt x="74" y="1351"/>
                    </a:lnTo>
                    <a:lnTo>
                      <a:pt x="165" y="1570"/>
                    </a:lnTo>
                    <a:lnTo>
                      <a:pt x="293" y="1789"/>
                    </a:lnTo>
                    <a:lnTo>
                      <a:pt x="457" y="1971"/>
                    </a:lnTo>
                    <a:lnTo>
                      <a:pt x="639" y="2135"/>
                    </a:lnTo>
                    <a:lnTo>
                      <a:pt x="840" y="2245"/>
                    </a:lnTo>
                    <a:lnTo>
                      <a:pt x="1059" y="2336"/>
                    </a:lnTo>
                    <a:lnTo>
                      <a:pt x="1169" y="2355"/>
                    </a:lnTo>
                    <a:lnTo>
                      <a:pt x="1278" y="2373"/>
                    </a:lnTo>
                    <a:lnTo>
                      <a:pt x="1388" y="2373"/>
                    </a:lnTo>
                    <a:lnTo>
                      <a:pt x="1497" y="2355"/>
                    </a:lnTo>
                    <a:lnTo>
                      <a:pt x="1607" y="2336"/>
                    </a:lnTo>
                    <a:lnTo>
                      <a:pt x="1716" y="2300"/>
                    </a:lnTo>
                    <a:lnTo>
                      <a:pt x="1808" y="2263"/>
                    </a:lnTo>
                    <a:lnTo>
                      <a:pt x="1899" y="2208"/>
                    </a:lnTo>
                    <a:lnTo>
                      <a:pt x="1972" y="2135"/>
                    </a:lnTo>
                    <a:lnTo>
                      <a:pt x="2045" y="2062"/>
                    </a:lnTo>
                    <a:lnTo>
                      <a:pt x="2100" y="1989"/>
                    </a:lnTo>
                    <a:lnTo>
                      <a:pt x="2154" y="1898"/>
                    </a:lnTo>
                    <a:lnTo>
                      <a:pt x="2191" y="1807"/>
                    </a:lnTo>
                    <a:lnTo>
                      <a:pt x="2227" y="1716"/>
                    </a:lnTo>
                    <a:lnTo>
                      <a:pt x="2246" y="1606"/>
                    </a:lnTo>
                    <a:lnTo>
                      <a:pt x="2264" y="1497"/>
                    </a:lnTo>
                    <a:lnTo>
                      <a:pt x="2264" y="1387"/>
                    </a:lnTo>
                    <a:lnTo>
                      <a:pt x="2246" y="1259"/>
                    </a:lnTo>
                    <a:lnTo>
                      <a:pt x="2227" y="1150"/>
                    </a:lnTo>
                    <a:lnTo>
                      <a:pt x="2191" y="1022"/>
                    </a:lnTo>
                    <a:lnTo>
                      <a:pt x="2100" y="785"/>
                    </a:lnTo>
                    <a:lnTo>
                      <a:pt x="1972" y="584"/>
                    </a:lnTo>
                    <a:lnTo>
                      <a:pt x="1808" y="402"/>
                    </a:lnTo>
                    <a:lnTo>
                      <a:pt x="1625" y="237"/>
                    </a:lnTo>
                    <a:lnTo>
                      <a:pt x="1424" y="128"/>
                    </a:lnTo>
                    <a:lnTo>
                      <a:pt x="1205" y="37"/>
                    </a:lnTo>
                    <a:lnTo>
                      <a:pt x="1096" y="18"/>
                    </a:lnTo>
                    <a:lnTo>
                      <a:pt x="986" y="0"/>
                    </a:lnTo>
                    <a:close/>
                  </a:path>
                </a:pathLst>
              </a:custGeom>
              <a:solidFill>
                <a:srgbClr val="042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9"/>
              <p:cNvSpPr/>
              <p:nvPr/>
            </p:nvSpPr>
            <p:spPr>
              <a:xfrm>
                <a:off x="2563663" y="2102177"/>
                <a:ext cx="112496" cy="269284"/>
              </a:xfrm>
              <a:custGeom>
                <a:avLst/>
                <a:gdLst/>
                <a:ahLst/>
                <a:cxnLst/>
                <a:rect l="l" t="t" r="r" b="b"/>
                <a:pathLst>
                  <a:path w="3378" h="8086" extrusionOk="0">
                    <a:moveTo>
                      <a:pt x="56" y="0"/>
                    </a:moveTo>
                    <a:lnTo>
                      <a:pt x="37" y="18"/>
                    </a:lnTo>
                    <a:lnTo>
                      <a:pt x="1" y="55"/>
                    </a:lnTo>
                    <a:lnTo>
                      <a:pt x="1" y="91"/>
                    </a:lnTo>
                    <a:lnTo>
                      <a:pt x="1" y="128"/>
                    </a:lnTo>
                    <a:lnTo>
                      <a:pt x="3195" y="8031"/>
                    </a:lnTo>
                    <a:lnTo>
                      <a:pt x="3232" y="8067"/>
                    </a:lnTo>
                    <a:lnTo>
                      <a:pt x="3250" y="8086"/>
                    </a:lnTo>
                    <a:lnTo>
                      <a:pt x="3286" y="8086"/>
                    </a:lnTo>
                    <a:lnTo>
                      <a:pt x="3323" y="8067"/>
                    </a:lnTo>
                    <a:lnTo>
                      <a:pt x="3341" y="8049"/>
                    </a:lnTo>
                    <a:lnTo>
                      <a:pt x="3359" y="8031"/>
                    </a:lnTo>
                    <a:lnTo>
                      <a:pt x="3378" y="7994"/>
                    </a:lnTo>
                    <a:lnTo>
                      <a:pt x="3359" y="7958"/>
                    </a:lnTo>
                    <a:lnTo>
                      <a:pt x="165" y="37"/>
                    </a:lnTo>
                    <a:lnTo>
                      <a:pt x="147" y="18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9"/>
              <p:cNvSpPr/>
              <p:nvPr/>
            </p:nvSpPr>
            <p:spPr>
              <a:xfrm>
                <a:off x="2249051" y="1447505"/>
                <a:ext cx="300888" cy="913621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27434" extrusionOk="0">
                    <a:moveTo>
                      <a:pt x="4727" y="1"/>
                    </a:moveTo>
                    <a:lnTo>
                      <a:pt x="4599" y="293"/>
                    </a:lnTo>
                    <a:lnTo>
                      <a:pt x="4198" y="1132"/>
                    </a:lnTo>
                    <a:lnTo>
                      <a:pt x="3632" y="2392"/>
                    </a:lnTo>
                    <a:lnTo>
                      <a:pt x="3285" y="3177"/>
                    </a:lnTo>
                    <a:lnTo>
                      <a:pt x="2920" y="4053"/>
                    </a:lnTo>
                    <a:lnTo>
                      <a:pt x="2555" y="4984"/>
                    </a:lnTo>
                    <a:lnTo>
                      <a:pt x="2154" y="5987"/>
                    </a:lnTo>
                    <a:lnTo>
                      <a:pt x="1770" y="7046"/>
                    </a:lnTo>
                    <a:lnTo>
                      <a:pt x="1387" y="8141"/>
                    </a:lnTo>
                    <a:lnTo>
                      <a:pt x="1022" y="9273"/>
                    </a:lnTo>
                    <a:lnTo>
                      <a:pt x="675" y="10441"/>
                    </a:lnTo>
                    <a:lnTo>
                      <a:pt x="365" y="11609"/>
                    </a:lnTo>
                    <a:lnTo>
                      <a:pt x="73" y="12795"/>
                    </a:lnTo>
                    <a:lnTo>
                      <a:pt x="37" y="13033"/>
                    </a:lnTo>
                    <a:lnTo>
                      <a:pt x="18" y="13434"/>
                    </a:lnTo>
                    <a:lnTo>
                      <a:pt x="0" y="13945"/>
                    </a:lnTo>
                    <a:lnTo>
                      <a:pt x="18" y="14584"/>
                    </a:lnTo>
                    <a:lnTo>
                      <a:pt x="55" y="15314"/>
                    </a:lnTo>
                    <a:lnTo>
                      <a:pt x="110" y="16135"/>
                    </a:lnTo>
                    <a:lnTo>
                      <a:pt x="201" y="17030"/>
                    </a:lnTo>
                    <a:lnTo>
                      <a:pt x="329" y="17979"/>
                    </a:lnTo>
                    <a:lnTo>
                      <a:pt x="493" y="18964"/>
                    </a:lnTo>
                    <a:lnTo>
                      <a:pt x="712" y="19987"/>
                    </a:lnTo>
                    <a:lnTo>
                      <a:pt x="840" y="20498"/>
                    </a:lnTo>
                    <a:lnTo>
                      <a:pt x="967" y="21027"/>
                    </a:lnTo>
                    <a:lnTo>
                      <a:pt x="1113" y="21538"/>
                    </a:lnTo>
                    <a:lnTo>
                      <a:pt x="1278" y="22067"/>
                    </a:lnTo>
                    <a:lnTo>
                      <a:pt x="1460" y="22578"/>
                    </a:lnTo>
                    <a:lnTo>
                      <a:pt x="1643" y="23089"/>
                    </a:lnTo>
                    <a:lnTo>
                      <a:pt x="1843" y="23600"/>
                    </a:lnTo>
                    <a:lnTo>
                      <a:pt x="2062" y="24093"/>
                    </a:lnTo>
                    <a:lnTo>
                      <a:pt x="2300" y="24586"/>
                    </a:lnTo>
                    <a:lnTo>
                      <a:pt x="2555" y="25061"/>
                    </a:lnTo>
                    <a:lnTo>
                      <a:pt x="2829" y="25517"/>
                    </a:lnTo>
                    <a:lnTo>
                      <a:pt x="3121" y="25955"/>
                    </a:lnTo>
                    <a:lnTo>
                      <a:pt x="3304" y="26210"/>
                    </a:lnTo>
                    <a:lnTo>
                      <a:pt x="3486" y="26448"/>
                    </a:lnTo>
                    <a:lnTo>
                      <a:pt x="3705" y="26667"/>
                    </a:lnTo>
                    <a:lnTo>
                      <a:pt x="3924" y="26868"/>
                    </a:lnTo>
                    <a:lnTo>
                      <a:pt x="4143" y="27032"/>
                    </a:lnTo>
                    <a:lnTo>
                      <a:pt x="4380" y="27196"/>
                    </a:lnTo>
                    <a:lnTo>
                      <a:pt x="4599" y="27306"/>
                    </a:lnTo>
                    <a:lnTo>
                      <a:pt x="4855" y="27379"/>
                    </a:lnTo>
                    <a:lnTo>
                      <a:pt x="5092" y="27433"/>
                    </a:lnTo>
                    <a:lnTo>
                      <a:pt x="5330" y="27433"/>
                    </a:lnTo>
                    <a:lnTo>
                      <a:pt x="5457" y="27415"/>
                    </a:lnTo>
                    <a:lnTo>
                      <a:pt x="5567" y="27379"/>
                    </a:lnTo>
                    <a:lnTo>
                      <a:pt x="5676" y="27342"/>
                    </a:lnTo>
                    <a:lnTo>
                      <a:pt x="5804" y="27287"/>
                    </a:lnTo>
                    <a:lnTo>
                      <a:pt x="5914" y="27214"/>
                    </a:lnTo>
                    <a:lnTo>
                      <a:pt x="6023" y="27123"/>
                    </a:lnTo>
                    <a:lnTo>
                      <a:pt x="6133" y="27032"/>
                    </a:lnTo>
                    <a:lnTo>
                      <a:pt x="6242" y="26922"/>
                    </a:lnTo>
                    <a:lnTo>
                      <a:pt x="6352" y="26795"/>
                    </a:lnTo>
                    <a:lnTo>
                      <a:pt x="6461" y="26649"/>
                    </a:lnTo>
                    <a:lnTo>
                      <a:pt x="6571" y="26484"/>
                    </a:lnTo>
                    <a:lnTo>
                      <a:pt x="6662" y="26302"/>
                    </a:lnTo>
                    <a:lnTo>
                      <a:pt x="6735" y="26119"/>
                    </a:lnTo>
                    <a:lnTo>
                      <a:pt x="6790" y="25900"/>
                    </a:lnTo>
                    <a:lnTo>
                      <a:pt x="6808" y="25645"/>
                    </a:lnTo>
                    <a:lnTo>
                      <a:pt x="6826" y="25334"/>
                    </a:lnTo>
                    <a:lnTo>
                      <a:pt x="6808" y="25006"/>
                    </a:lnTo>
                    <a:lnTo>
                      <a:pt x="6790" y="24641"/>
                    </a:lnTo>
                    <a:lnTo>
                      <a:pt x="6717" y="23819"/>
                    </a:lnTo>
                    <a:lnTo>
                      <a:pt x="6571" y="22907"/>
                    </a:lnTo>
                    <a:lnTo>
                      <a:pt x="6406" y="21940"/>
                    </a:lnTo>
                    <a:lnTo>
                      <a:pt x="6224" y="20917"/>
                    </a:lnTo>
                    <a:lnTo>
                      <a:pt x="6023" y="19895"/>
                    </a:lnTo>
                    <a:lnTo>
                      <a:pt x="5640" y="17869"/>
                    </a:lnTo>
                    <a:lnTo>
                      <a:pt x="5457" y="16939"/>
                    </a:lnTo>
                    <a:lnTo>
                      <a:pt x="5330" y="16081"/>
                    </a:lnTo>
                    <a:lnTo>
                      <a:pt x="5238" y="15332"/>
                    </a:lnTo>
                    <a:lnTo>
                      <a:pt x="5202" y="15004"/>
                    </a:lnTo>
                    <a:lnTo>
                      <a:pt x="5184" y="14712"/>
                    </a:lnTo>
                    <a:lnTo>
                      <a:pt x="5202" y="14456"/>
                    </a:lnTo>
                    <a:lnTo>
                      <a:pt x="5220" y="14255"/>
                    </a:lnTo>
                    <a:lnTo>
                      <a:pt x="5257" y="14073"/>
                    </a:lnTo>
                    <a:lnTo>
                      <a:pt x="5330" y="13963"/>
                    </a:lnTo>
                    <a:lnTo>
                      <a:pt x="5494" y="13726"/>
                    </a:lnTo>
                    <a:lnTo>
                      <a:pt x="5676" y="13434"/>
                    </a:lnTo>
                    <a:lnTo>
                      <a:pt x="6096" y="12686"/>
                    </a:lnTo>
                    <a:lnTo>
                      <a:pt x="6589" y="11755"/>
                    </a:lnTo>
                    <a:lnTo>
                      <a:pt x="7100" y="10733"/>
                    </a:lnTo>
                    <a:lnTo>
                      <a:pt x="7611" y="9674"/>
                    </a:lnTo>
                    <a:lnTo>
                      <a:pt x="8104" y="8634"/>
                    </a:lnTo>
                    <a:lnTo>
                      <a:pt x="8524" y="7667"/>
                    </a:lnTo>
                    <a:lnTo>
                      <a:pt x="8870" y="6863"/>
                    </a:lnTo>
                    <a:lnTo>
                      <a:pt x="8943" y="6699"/>
                    </a:lnTo>
                    <a:lnTo>
                      <a:pt x="8998" y="6498"/>
                    </a:lnTo>
                    <a:lnTo>
                      <a:pt x="9016" y="6298"/>
                    </a:lnTo>
                    <a:lnTo>
                      <a:pt x="9035" y="6097"/>
                    </a:lnTo>
                    <a:lnTo>
                      <a:pt x="9035" y="5878"/>
                    </a:lnTo>
                    <a:lnTo>
                      <a:pt x="9016" y="5659"/>
                    </a:lnTo>
                    <a:lnTo>
                      <a:pt x="8980" y="5440"/>
                    </a:lnTo>
                    <a:lnTo>
                      <a:pt x="8925" y="5203"/>
                    </a:lnTo>
                    <a:lnTo>
                      <a:pt x="8870" y="4984"/>
                    </a:lnTo>
                    <a:lnTo>
                      <a:pt x="8779" y="4746"/>
                    </a:lnTo>
                    <a:lnTo>
                      <a:pt x="8597" y="4253"/>
                    </a:lnTo>
                    <a:lnTo>
                      <a:pt x="8341" y="3779"/>
                    </a:lnTo>
                    <a:lnTo>
                      <a:pt x="8067" y="3286"/>
                    </a:lnTo>
                    <a:lnTo>
                      <a:pt x="7739" y="2793"/>
                    </a:lnTo>
                    <a:lnTo>
                      <a:pt x="7374" y="2319"/>
                    </a:lnTo>
                    <a:lnTo>
                      <a:pt x="6990" y="1862"/>
                    </a:lnTo>
                    <a:lnTo>
                      <a:pt x="6571" y="1443"/>
                    </a:lnTo>
                    <a:lnTo>
                      <a:pt x="6133" y="1023"/>
                    </a:lnTo>
                    <a:lnTo>
                      <a:pt x="5676" y="640"/>
                    </a:lnTo>
                    <a:lnTo>
                      <a:pt x="5220" y="311"/>
                    </a:lnTo>
                    <a:lnTo>
                      <a:pt x="4727" y="1"/>
                    </a:lnTo>
                    <a:close/>
                  </a:path>
                </a:pathLst>
              </a:custGeom>
              <a:gradFill>
                <a:gsLst>
                  <a:gs pos="0">
                    <a:srgbClr val="A2D5FF"/>
                  </a:gs>
                  <a:gs pos="100000">
                    <a:srgbClr val="269AF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9"/>
              <p:cNvSpPr/>
              <p:nvPr/>
            </p:nvSpPr>
            <p:spPr>
              <a:xfrm>
                <a:off x="2427756" y="1989113"/>
                <a:ext cx="23711" cy="119156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578" extrusionOk="0">
                    <a:moveTo>
                      <a:pt x="73" y="0"/>
                    </a:moveTo>
                    <a:lnTo>
                      <a:pt x="37" y="18"/>
                    </a:lnTo>
                    <a:lnTo>
                      <a:pt x="18" y="55"/>
                    </a:lnTo>
                    <a:lnTo>
                      <a:pt x="0" y="91"/>
                    </a:lnTo>
                    <a:lnTo>
                      <a:pt x="0" y="128"/>
                    </a:lnTo>
                    <a:lnTo>
                      <a:pt x="511" y="3505"/>
                    </a:lnTo>
                    <a:lnTo>
                      <a:pt x="529" y="3541"/>
                    </a:lnTo>
                    <a:lnTo>
                      <a:pt x="548" y="3578"/>
                    </a:lnTo>
                    <a:lnTo>
                      <a:pt x="621" y="3578"/>
                    </a:lnTo>
                    <a:lnTo>
                      <a:pt x="657" y="3559"/>
                    </a:lnTo>
                    <a:lnTo>
                      <a:pt x="694" y="3541"/>
                    </a:lnTo>
                    <a:lnTo>
                      <a:pt x="712" y="3486"/>
                    </a:lnTo>
                    <a:lnTo>
                      <a:pt x="712" y="3450"/>
                    </a:lnTo>
                    <a:lnTo>
                      <a:pt x="201" y="73"/>
                    </a:lnTo>
                    <a:lnTo>
                      <a:pt x="183" y="37"/>
                    </a:lnTo>
                    <a:lnTo>
                      <a:pt x="146" y="18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9"/>
              <p:cNvSpPr/>
              <p:nvPr/>
            </p:nvSpPr>
            <p:spPr>
              <a:xfrm>
                <a:off x="2456296" y="1428655"/>
                <a:ext cx="116159" cy="126483"/>
              </a:xfrm>
              <a:custGeom>
                <a:avLst/>
                <a:gdLst/>
                <a:ahLst/>
                <a:cxnLst/>
                <a:rect l="l" t="t" r="r" b="b"/>
                <a:pathLst>
                  <a:path w="3488" h="3798" extrusionOk="0">
                    <a:moveTo>
                      <a:pt x="56" y="1"/>
                    </a:moveTo>
                    <a:lnTo>
                      <a:pt x="19" y="19"/>
                    </a:lnTo>
                    <a:lnTo>
                      <a:pt x="1" y="56"/>
                    </a:lnTo>
                    <a:lnTo>
                      <a:pt x="1" y="92"/>
                    </a:lnTo>
                    <a:lnTo>
                      <a:pt x="1" y="129"/>
                    </a:lnTo>
                    <a:lnTo>
                      <a:pt x="19" y="165"/>
                    </a:lnTo>
                    <a:lnTo>
                      <a:pt x="56" y="183"/>
                    </a:lnTo>
                    <a:lnTo>
                      <a:pt x="92" y="202"/>
                    </a:lnTo>
                    <a:lnTo>
                      <a:pt x="402" y="256"/>
                    </a:lnTo>
                    <a:lnTo>
                      <a:pt x="694" y="348"/>
                    </a:lnTo>
                    <a:lnTo>
                      <a:pt x="987" y="475"/>
                    </a:lnTo>
                    <a:lnTo>
                      <a:pt x="1260" y="622"/>
                    </a:lnTo>
                    <a:lnTo>
                      <a:pt x="1516" y="804"/>
                    </a:lnTo>
                    <a:lnTo>
                      <a:pt x="1753" y="1005"/>
                    </a:lnTo>
                    <a:lnTo>
                      <a:pt x="1972" y="1224"/>
                    </a:lnTo>
                    <a:lnTo>
                      <a:pt x="2191" y="1479"/>
                    </a:lnTo>
                    <a:lnTo>
                      <a:pt x="2392" y="1735"/>
                    </a:lnTo>
                    <a:lnTo>
                      <a:pt x="2574" y="1990"/>
                    </a:lnTo>
                    <a:lnTo>
                      <a:pt x="2739" y="2282"/>
                    </a:lnTo>
                    <a:lnTo>
                      <a:pt x="2885" y="2556"/>
                    </a:lnTo>
                    <a:lnTo>
                      <a:pt x="3012" y="2848"/>
                    </a:lnTo>
                    <a:lnTo>
                      <a:pt x="3122" y="3140"/>
                    </a:lnTo>
                    <a:lnTo>
                      <a:pt x="3213" y="3432"/>
                    </a:lnTo>
                    <a:lnTo>
                      <a:pt x="3286" y="3724"/>
                    </a:lnTo>
                    <a:lnTo>
                      <a:pt x="3304" y="3761"/>
                    </a:lnTo>
                    <a:lnTo>
                      <a:pt x="3341" y="3779"/>
                    </a:lnTo>
                    <a:lnTo>
                      <a:pt x="3377" y="3797"/>
                    </a:lnTo>
                    <a:lnTo>
                      <a:pt x="3414" y="3797"/>
                    </a:lnTo>
                    <a:lnTo>
                      <a:pt x="3451" y="3779"/>
                    </a:lnTo>
                    <a:lnTo>
                      <a:pt x="3469" y="3743"/>
                    </a:lnTo>
                    <a:lnTo>
                      <a:pt x="3487" y="3706"/>
                    </a:lnTo>
                    <a:lnTo>
                      <a:pt x="3487" y="3670"/>
                    </a:lnTo>
                    <a:lnTo>
                      <a:pt x="3414" y="3359"/>
                    </a:lnTo>
                    <a:lnTo>
                      <a:pt x="3304" y="3049"/>
                    </a:lnTo>
                    <a:lnTo>
                      <a:pt x="3195" y="2739"/>
                    </a:lnTo>
                    <a:lnTo>
                      <a:pt x="3049" y="2447"/>
                    </a:lnTo>
                    <a:lnTo>
                      <a:pt x="2903" y="2136"/>
                    </a:lnTo>
                    <a:lnTo>
                      <a:pt x="2720" y="1844"/>
                    </a:lnTo>
                    <a:lnTo>
                      <a:pt x="2538" y="1571"/>
                    </a:lnTo>
                    <a:lnTo>
                      <a:pt x="2319" y="1315"/>
                    </a:lnTo>
                    <a:lnTo>
                      <a:pt x="2100" y="1060"/>
                    </a:lnTo>
                    <a:lnTo>
                      <a:pt x="1844" y="822"/>
                    </a:lnTo>
                    <a:lnTo>
                      <a:pt x="1589" y="622"/>
                    </a:lnTo>
                    <a:lnTo>
                      <a:pt x="1315" y="439"/>
                    </a:lnTo>
                    <a:lnTo>
                      <a:pt x="1041" y="275"/>
                    </a:lnTo>
                    <a:lnTo>
                      <a:pt x="731" y="147"/>
                    </a:lnTo>
                    <a:lnTo>
                      <a:pt x="421" y="56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9"/>
              <p:cNvSpPr/>
              <p:nvPr/>
            </p:nvSpPr>
            <p:spPr>
              <a:xfrm>
                <a:off x="2253281" y="1856600"/>
                <a:ext cx="31637" cy="133743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016" extrusionOk="0">
                    <a:moveTo>
                      <a:pt x="74" y="0"/>
                    </a:moveTo>
                    <a:lnTo>
                      <a:pt x="37" y="19"/>
                    </a:lnTo>
                    <a:lnTo>
                      <a:pt x="19" y="37"/>
                    </a:lnTo>
                    <a:lnTo>
                      <a:pt x="1" y="7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9" y="183"/>
                    </a:lnTo>
                    <a:lnTo>
                      <a:pt x="74" y="201"/>
                    </a:lnTo>
                    <a:lnTo>
                      <a:pt x="183" y="256"/>
                    </a:lnTo>
                    <a:lnTo>
                      <a:pt x="275" y="311"/>
                    </a:lnTo>
                    <a:lnTo>
                      <a:pt x="366" y="402"/>
                    </a:lnTo>
                    <a:lnTo>
                      <a:pt x="439" y="493"/>
                    </a:lnTo>
                    <a:lnTo>
                      <a:pt x="512" y="603"/>
                    </a:lnTo>
                    <a:lnTo>
                      <a:pt x="567" y="712"/>
                    </a:lnTo>
                    <a:lnTo>
                      <a:pt x="640" y="986"/>
                    </a:lnTo>
                    <a:lnTo>
                      <a:pt x="694" y="1260"/>
                    </a:lnTo>
                    <a:lnTo>
                      <a:pt x="731" y="1533"/>
                    </a:lnTo>
                    <a:lnTo>
                      <a:pt x="731" y="1789"/>
                    </a:lnTo>
                    <a:lnTo>
                      <a:pt x="731" y="2008"/>
                    </a:lnTo>
                    <a:lnTo>
                      <a:pt x="713" y="2264"/>
                    </a:lnTo>
                    <a:lnTo>
                      <a:pt x="676" y="2501"/>
                    </a:lnTo>
                    <a:lnTo>
                      <a:pt x="603" y="2738"/>
                    </a:lnTo>
                    <a:lnTo>
                      <a:pt x="530" y="2975"/>
                    </a:lnTo>
                    <a:lnTo>
                      <a:pt x="439" y="3194"/>
                    </a:lnTo>
                    <a:lnTo>
                      <a:pt x="329" y="3413"/>
                    </a:lnTo>
                    <a:lnTo>
                      <a:pt x="202" y="3632"/>
                    </a:lnTo>
                    <a:lnTo>
                      <a:pt x="56" y="3833"/>
                    </a:lnTo>
                    <a:lnTo>
                      <a:pt x="37" y="3870"/>
                    </a:lnTo>
                    <a:lnTo>
                      <a:pt x="19" y="3906"/>
                    </a:lnTo>
                    <a:lnTo>
                      <a:pt x="37" y="3943"/>
                    </a:lnTo>
                    <a:lnTo>
                      <a:pt x="56" y="3979"/>
                    </a:lnTo>
                    <a:lnTo>
                      <a:pt x="92" y="3997"/>
                    </a:lnTo>
                    <a:lnTo>
                      <a:pt x="129" y="4016"/>
                    </a:lnTo>
                    <a:lnTo>
                      <a:pt x="165" y="4016"/>
                    </a:lnTo>
                    <a:lnTo>
                      <a:pt x="202" y="3979"/>
                    </a:lnTo>
                    <a:lnTo>
                      <a:pt x="366" y="3742"/>
                    </a:lnTo>
                    <a:lnTo>
                      <a:pt x="530" y="3486"/>
                    </a:lnTo>
                    <a:lnTo>
                      <a:pt x="658" y="3231"/>
                    </a:lnTo>
                    <a:lnTo>
                      <a:pt x="749" y="2957"/>
                    </a:lnTo>
                    <a:lnTo>
                      <a:pt x="840" y="2665"/>
                    </a:lnTo>
                    <a:lnTo>
                      <a:pt x="895" y="2391"/>
                    </a:lnTo>
                    <a:lnTo>
                      <a:pt x="932" y="2099"/>
                    </a:lnTo>
                    <a:lnTo>
                      <a:pt x="950" y="1789"/>
                    </a:lnTo>
                    <a:lnTo>
                      <a:pt x="932" y="1552"/>
                    </a:lnTo>
                    <a:lnTo>
                      <a:pt x="913" y="1278"/>
                    </a:lnTo>
                    <a:lnTo>
                      <a:pt x="859" y="1022"/>
                    </a:lnTo>
                    <a:lnTo>
                      <a:pt x="786" y="749"/>
                    </a:lnTo>
                    <a:lnTo>
                      <a:pt x="676" y="493"/>
                    </a:lnTo>
                    <a:lnTo>
                      <a:pt x="621" y="384"/>
                    </a:lnTo>
                    <a:lnTo>
                      <a:pt x="530" y="292"/>
                    </a:lnTo>
                    <a:lnTo>
                      <a:pt x="457" y="201"/>
                    </a:lnTo>
                    <a:lnTo>
                      <a:pt x="348" y="110"/>
                    </a:lnTo>
                    <a:lnTo>
                      <a:pt x="238" y="5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2361483" y="2257170"/>
                <a:ext cx="23145" cy="22512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76" extrusionOk="0">
                    <a:moveTo>
                      <a:pt x="274" y="0"/>
                    </a:moveTo>
                    <a:lnTo>
                      <a:pt x="220" y="19"/>
                    </a:lnTo>
                    <a:lnTo>
                      <a:pt x="165" y="55"/>
                    </a:lnTo>
                    <a:lnTo>
                      <a:pt x="110" y="92"/>
                    </a:lnTo>
                    <a:lnTo>
                      <a:pt x="55" y="146"/>
                    </a:lnTo>
                    <a:lnTo>
                      <a:pt x="37" y="201"/>
                    </a:lnTo>
                    <a:lnTo>
                      <a:pt x="19" y="274"/>
                    </a:lnTo>
                    <a:lnTo>
                      <a:pt x="1" y="329"/>
                    </a:lnTo>
                    <a:lnTo>
                      <a:pt x="19" y="402"/>
                    </a:lnTo>
                    <a:lnTo>
                      <a:pt x="37" y="475"/>
                    </a:lnTo>
                    <a:lnTo>
                      <a:pt x="55" y="530"/>
                    </a:lnTo>
                    <a:lnTo>
                      <a:pt x="110" y="584"/>
                    </a:lnTo>
                    <a:lnTo>
                      <a:pt x="147" y="621"/>
                    </a:lnTo>
                    <a:lnTo>
                      <a:pt x="220" y="657"/>
                    </a:lnTo>
                    <a:lnTo>
                      <a:pt x="274" y="676"/>
                    </a:lnTo>
                    <a:lnTo>
                      <a:pt x="420" y="676"/>
                    </a:lnTo>
                    <a:lnTo>
                      <a:pt x="475" y="657"/>
                    </a:lnTo>
                    <a:lnTo>
                      <a:pt x="548" y="621"/>
                    </a:lnTo>
                    <a:lnTo>
                      <a:pt x="585" y="584"/>
                    </a:lnTo>
                    <a:lnTo>
                      <a:pt x="639" y="530"/>
                    </a:lnTo>
                    <a:lnTo>
                      <a:pt x="658" y="475"/>
                    </a:lnTo>
                    <a:lnTo>
                      <a:pt x="676" y="402"/>
                    </a:lnTo>
                    <a:lnTo>
                      <a:pt x="694" y="347"/>
                    </a:lnTo>
                    <a:lnTo>
                      <a:pt x="676" y="274"/>
                    </a:lnTo>
                    <a:lnTo>
                      <a:pt x="658" y="201"/>
                    </a:lnTo>
                    <a:lnTo>
                      <a:pt x="639" y="146"/>
                    </a:lnTo>
                    <a:lnTo>
                      <a:pt x="585" y="92"/>
                    </a:lnTo>
                    <a:lnTo>
                      <a:pt x="548" y="55"/>
                    </a:lnTo>
                    <a:lnTo>
                      <a:pt x="475" y="1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2321985" y="2210978"/>
                <a:ext cx="147730" cy="49254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1479" extrusionOk="0">
                    <a:moveTo>
                      <a:pt x="2902" y="0"/>
                    </a:moveTo>
                    <a:lnTo>
                      <a:pt x="2610" y="37"/>
                    </a:lnTo>
                    <a:lnTo>
                      <a:pt x="2318" y="73"/>
                    </a:lnTo>
                    <a:lnTo>
                      <a:pt x="2044" y="146"/>
                    </a:lnTo>
                    <a:lnTo>
                      <a:pt x="1752" y="237"/>
                    </a:lnTo>
                    <a:lnTo>
                      <a:pt x="1497" y="329"/>
                    </a:lnTo>
                    <a:lnTo>
                      <a:pt x="1223" y="456"/>
                    </a:lnTo>
                    <a:lnTo>
                      <a:pt x="968" y="584"/>
                    </a:lnTo>
                    <a:lnTo>
                      <a:pt x="712" y="730"/>
                    </a:lnTo>
                    <a:lnTo>
                      <a:pt x="475" y="913"/>
                    </a:lnTo>
                    <a:lnTo>
                      <a:pt x="256" y="1095"/>
                    </a:lnTo>
                    <a:lnTo>
                      <a:pt x="37" y="1296"/>
                    </a:lnTo>
                    <a:lnTo>
                      <a:pt x="0" y="1333"/>
                    </a:lnTo>
                    <a:lnTo>
                      <a:pt x="0" y="1369"/>
                    </a:lnTo>
                    <a:lnTo>
                      <a:pt x="18" y="1406"/>
                    </a:lnTo>
                    <a:lnTo>
                      <a:pt x="37" y="1442"/>
                    </a:lnTo>
                    <a:lnTo>
                      <a:pt x="73" y="1479"/>
                    </a:lnTo>
                    <a:lnTo>
                      <a:pt x="146" y="1479"/>
                    </a:lnTo>
                    <a:lnTo>
                      <a:pt x="183" y="1442"/>
                    </a:lnTo>
                    <a:lnTo>
                      <a:pt x="402" y="1260"/>
                    </a:lnTo>
                    <a:lnTo>
                      <a:pt x="603" y="1077"/>
                    </a:lnTo>
                    <a:lnTo>
                      <a:pt x="840" y="931"/>
                    </a:lnTo>
                    <a:lnTo>
                      <a:pt x="1077" y="785"/>
                    </a:lnTo>
                    <a:lnTo>
                      <a:pt x="1314" y="639"/>
                    </a:lnTo>
                    <a:lnTo>
                      <a:pt x="1570" y="529"/>
                    </a:lnTo>
                    <a:lnTo>
                      <a:pt x="1825" y="438"/>
                    </a:lnTo>
                    <a:lnTo>
                      <a:pt x="2099" y="365"/>
                    </a:lnTo>
                    <a:lnTo>
                      <a:pt x="2355" y="292"/>
                    </a:lnTo>
                    <a:lnTo>
                      <a:pt x="2629" y="256"/>
                    </a:lnTo>
                    <a:lnTo>
                      <a:pt x="2902" y="219"/>
                    </a:lnTo>
                    <a:lnTo>
                      <a:pt x="3468" y="219"/>
                    </a:lnTo>
                    <a:lnTo>
                      <a:pt x="3742" y="237"/>
                    </a:lnTo>
                    <a:lnTo>
                      <a:pt x="4016" y="292"/>
                    </a:lnTo>
                    <a:lnTo>
                      <a:pt x="4289" y="347"/>
                    </a:lnTo>
                    <a:lnTo>
                      <a:pt x="4344" y="347"/>
                    </a:lnTo>
                    <a:lnTo>
                      <a:pt x="4381" y="329"/>
                    </a:lnTo>
                    <a:lnTo>
                      <a:pt x="4399" y="310"/>
                    </a:lnTo>
                    <a:lnTo>
                      <a:pt x="4417" y="274"/>
                    </a:lnTo>
                    <a:lnTo>
                      <a:pt x="4435" y="237"/>
                    </a:lnTo>
                    <a:lnTo>
                      <a:pt x="4417" y="183"/>
                    </a:lnTo>
                    <a:lnTo>
                      <a:pt x="4399" y="164"/>
                    </a:lnTo>
                    <a:lnTo>
                      <a:pt x="4344" y="146"/>
                    </a:lnTo>
                    <a:lnTo>
                      <a:pt x="4052" y="73"/>
                    </a:lnTo>
                    <a:lnTo>
                      <a:pt x="3778" y="18"/>
                    </a:lnTo>
                    <a:lnTo>
                      <a:pt x="34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2428955" y="2210978"/>
                <a:ext cx="29206" cy="92414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775" extrusionOk="0">
                    <a:moveTo>
                      <a:pt x="74" y="0"/>
                    </a:moveTo>
                    <a:lnTo>
                      <a:pt x="37" y="18"/>
                    </a:lnTo>
                    <a:lnTo>
                      <a:pt x="19" y="55"/>
                    </a:lnTo>
                    <a:lnTo>
                      <a:pt x="1" y="110"/>
                    </a:lnTo>
                    <a:lnTo>
                      <a:pt x="37" y="438"/>
                    </a:lnTo>
                    <a:lnTo>
                      <a:pt x="92" y="767"/>
                    </a:lnTo>
                    <a:lnTo>
                      <a:pt x="147" y="1114"/>
                    </a:lnTo>
                    <a:lnTo>
                      <a:pt x="220" y="1442"/>
                    </a:lnTo>
                    <a:lnTo>
                      <a:pt x="311" y="1752"/>
                    </a:lnTo>
                    <a:lnTo>
                      <a:pt x="420" y="2081"/>
                    </a:lnTo>
                    <a:lnTo>
                      <a:pt x="530" y="2391"/>
                    </a:lnTo>
                    <a:lnTo>
                      <a:pt x="676" y="2720"/>
                    </a:lnTo>
                    <a:lnTo>
                      <a:pt x="694" y="2756"/>
                    </a:lnTo>
                    <a:lnTo>
                      <a:pt x="731" y="2774"/>
                    </a:lnTo>
                    <a:lnTo>
                      <a:pt x="767" y="2774"/>
                    </a:lnTo>
                    <a:lnTo>
                      <a:pt x="804" y="2756"/>
                    </a:lnTo>
                    <a:lnTo>
                      <a:pt x="840" y="2720"/>
                    </a:lnTo>
                    <a:lnTo>
                      <a:pt x="858" y="2683"/>
                    </a:lnTo>
                    <a:lnTo>
                      <a:pt x="877" y="2647"/>
                    </a:lnTo>
                    <a:lnTo>
                      <a:pt x="858" y="2610"/>
                    </a:lnTo>
                    <a:lnTo>
                      <a:pt x="731" y="2300"/>
                    </a:lnTo>
                    <a:lnTo>
                      <a:pt x="621" y="1990"/>
                    </a:lnTo>
                    <a:lnTo>
                      <a:pt x="530" y="1698"/>
                    </a:lnTo>
                    <a:lnTo>
                      <a:pt x="439" y="1387"/>
                    </a:lnTo>
                    <a:lnTo>
                      <a:pt x="366" y="1059"/>
                    </a:lnTo>
                    <a:lnTo>
                      <a:pt x="311" y="748"/>
                    </a:lnTo>
                    <a:lnTo>
                      <a:pt x="256" y="420"/>
                    </a:lnTo>
                    <a:lnTo>
                      <a:pt x="220" y="110"/>
                    </a:lnTo>
                    <a:lnTo>
                      <a:pt x="220" y="55"/>
                    </a:lnTo>
                    <a:lnTo>
                      <a:pt x="183" y="1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2444141" y="1627441"/>
                <a:ext cx="135608" cy="257129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7721" extrusionOk="0">
                    <a:moveTo>
                      <a:pt x="3925" y="0"/>
                    </a:moveTo>
                    <a:lnTo>
                      <a:pt x="3907" y="19"/>
                    </a:lnTo>
                    <a:lnTo>
                      <a:pt x="3870" y="37"/>
                    </a:lnTo>
                    <a:lnTo>
                      <a:pt x="19" y="7557"/>
                    </a:lnTo>
                    <a:lnTo>
                      <a:pt x="1" y="7593"/>
                    </a:lnTo>
                    <a:lnTo>
                      <a:pt x="1" y="7648"/>
                    </a:lnTo>
                    <a:lnTo>
                      <a:pt x="19" y="7666"/>
                    </a:lnTo>
                    <a:lnTo>
                      <a:pt x="56" y="7703"/>
                    </a:lnTo>
                    <a:lnTo>
                      <a:pt x="92" y="7721"/>
                    </a:lnTo>
                    <a:lnTo>
                      <a:pt x="129" y="7721"/>
                    </a:lnTo>
                    <a:lnTo>
                      <a:pt x="165" y="7703"/>
                    </a:lnTo>
                    <a:lnTo>
                      <a:pt x="183" y="7666"/>
                    </a:lnTo>
                    <a:lnTo>
                      <a:pt x="4053" y="146"/>
                    </a:lnTo>
                    <a:lnTo>
                      <a:pt x="4071" y="110"/>
                    </a:lnTo>
                    <a:lnTo>
                      <a:pt x="4053" y="73"/>
                    </a:lnTo>
                    <a:lnTo>
                      <a:pt x="4035" y="37"/>
                    </a:lnTo>
                    <a:lnTo>
                      <a:pt x="40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9"/>
              <p:cNvSpPr/>
              <p:nvPr/>
            </p:nvSpPr>
            <p:spPr>
              <a:xfrm>
                <a:off x="2558437" y="1647490"/>
                <a:ext cx="32237" cy="1402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421" extrusionOk="0">
                    <a:moveTo>
                      <a:pt x="840" y="1"/>
                    </a:moveTo>
                    <a:lnTo>
                      <a:pt x="639" y="55"/>
                    </a:lnTo>
                    <a:lnTo>
                      <a:pt x="457" y="110"/>
                    </a:lnTo>
                    <a:lnTo>
                      <a:pt x="274" y="165"/>
                    </a:lnTo>
                    <a:lnTo>
                      <a:pt x="73" y="220"/>
                    </a:lnTo>
                    <a:lnTo>
                      <a:pt x="37" y="238"/>
                    </a:lnTo>
                    <a:lnTo>
                      <a:pt x="18" y="256"/>
                    </a:lnTo>
                    <a:lnTo>
                      <a:pt x="0" y="293"/>
                    </a:lnTo>
                    <a:lnTo>
                      <a:pt x="0" y="329"/>
                    </a:lnTo>
                    <a:lnTo>
                      <a:pt x="18" y="366"/>
                    </a:lnTo>
                    <a:lnTo>
                      <a:pt x="55" y="402"/>
                    </a:lnTo>
                    <a:lnTo>
                      <a:pt x="91" y="420"/>
                    </a:lnTo>
                    <a:lnTo>
                      <a:pt x="128" y="420"/>
                    </a:lnTo>
                    <a:lnTo>
                      <a:pt x="329" y="366"/>
                    </a:lnTo>
                    <a:lnTo>
                      <a:pt x="511" y="311"/>
                    </a:lnTo>
                    <a:lnTo>
                      <a:pt x="694" y="256"/>
                    </a:lnTo>
                    <a:lnTo>
                      <a:pt x="895" y="201"/>
                    </a:lnTo>
                    <a:lnTo>
                      <a:pt x="931" y="183"/>
                    </a:lnTo>
                    <a:lnTo>
                      <a:pt x="968" y="165"/>
                    </a:lnTo>
                    <a:lnTo>
                      <a:pt x="968" y="128"/>
                    </a:lnTo>
                    <a:lnTo>
                      <a:pt x="968" y="92"/>
                    </a:lnTo>
                    <a:lnTo>
                      <a:pt x="949" y="55"/>
                    </a:lnTo>
                    <a:lnTo>
                      <a:pt x="913" y="19"/>
                    </a:lnTo>
                    <a:lnTo>
                      <a:pt x="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9"/>
              <p:cNvSpPr/>
              <p:nvPr/>
            </p:nvSpPr>
            <p:spPr>
              <a:xfrm>
                <a:off x="2366345" y="2272955"/>
                <a:ext cx="198183" cy="200015"/>
              </a:xfrm>
              <a:custGeom>
                <a:avLst/>
                <a:gdLst/>
                <a:ahLst/>
                <a:cxnLst/>
                <a:rect l="l" t="t" r="r" b="b"/>
                <a:pathLst>
                  <a:path w="5951" h="6006" extrusionOk="0">
                    <a:moveTo>
                      <a:pt x="2045" y="1"/>
                    </a:moveTo>
                    <a:lnTo>
                      <a:pt x="1826" y="19"/>
                    </a:lnTo>
                    <a:lnTo>
                      <a:pt x="1589" y="56"/>
                    </a:lnTo>
                    <a:lnTo>
                      <a:pt x="1370" y="110"/>
                    </a:lnTo>
                    <a:lnTo>
                      <a:pt x="1169" y="165"/>
                    </a:lnTo>
                    <a:lnTo>
                      <a:pt x="986" y="256"/>
                    </a:lnTo>
                    <a:lnTo>
                      <a:pt x="804" y="329"/>
                    </a:lnTo>
                    <a:lnTo>
                      <a:pt x="639" y="421"/>
                    </a:lnTo>
                    <a:lnTo>
                      <a:pt x="493" y="530"/>
                    </a:lnTo>
                    <a:lnTo>
                      <a:pt x="366" y="621"/>
                    </a:lnTo>
                    <a:lnTo>
                      <a:pt x="256" y="731"/>
                    </a:lnTo>
                    <a:lnTo>
                      <a:pt x="165" y="822"/>
                    </a:lnTo>
                    <a:lnTo>
                      <a:pt x="92" y="932"/>
                    </a:lnTo>
                    <a:lnTo>
                      <a:pt x="37" y="1023"/>
                    </a:lnTo>
                    <a:lnTo>
                      <a:pt x="1" y="1096"/>
                    </a:lnTo>
                    <a:lnTo>
                      <a:pt x="183" y="1790"/>
                    </a:lnTo>
                    <a:lnTo>
                      <a:pt x="384" y="2501"/>
                    </a:lnTo>
                    <a:lnTo>
                      <a:pt x="658" y="3323"/>
                    </a:lnTo>
                    <a:lnTo>
                      <a:pt x="804" y="3761"/>
                    </a:lnTo>
                    <a:lnTo>
                      <a:pt x="968" y="4181"/>
                    </a:lnTo>
                    <a:lnTo>
                      <a:pt x="1132" y="4582"/>
                    </a:lnTo>
                    <a:lnTo>
                      <a:pt x="1315" y="4965"/>
                    </a:lnTo>
                    <a:lnTo>
                      <a:pt x="1479" y="5294"/>
                    </a:lnTo>
                    <a:lnTo>
                      <a:pt x="1662" y="5568"/>
                    </a:lnTo>
                    <a:lnTo>
                      <a:pt x="1753" y="5677"/>
                    </a:lnTo>
                    <a:lnTo>
                      <a:pt x="1844" y="5787"/>
                    </a:lnTo>
                    <a:lnTo>
                      <a:pt x="1917" y="5860"/>
                    </a:lnTo>
                    <a:lnTo>
                      <a:pt x="2008" y="5914"/>
                    </a:lnTo>
                    <a:lnTo>
                      <a:pt x="2118" y="5969"/>
                    </a:lnTo>
                    <a:lnTo>
                      <a:pt x="2209" y="6006"/>
                    </a:lnTo>
                    <a:lnTo>
                      <a:pt x="2264" y="6006"/>
                    </a:lnTo>
                    <a:lnTo>
                      <a:pt x="2319" y="5987"/>
                    </a:lnTo>
                    <a:lnTo>
                      <a:pt x="2373" y="5969"/>
                    </a:lnTo>
                    <a:lnTo>
                      <a:pt x="2392" y="5933"/>
                    </a:lnTo>
                    <a:lnTo>
                      <a:pt x="2410" y="5896"/>
                    </a:lnTo>
                    <a:lnTo>
                      <a:pt x="2428" y="5841"/>
                    </a:lnTo>
                    <a:lnTo>
                      <a:pt x="2428" y="5732"/>
                    </a:lnTo>
                    <a:lnTo>
                      <a:pt x="2410" y="5622"/>
                    </a:lnTo>
                    <a:lnTo>
                      <a:pt x="2373" y="5513"/>
                    </a:lnTo>
                    <a:lnTo>
                      <a:pt x="2428" y="5549"/>
                    </a:lnTo>
                    <a:lnTo>
                      <a:pt x="2574" y="5641"/>
                    </a:lnTo>
                    <a:lnTo>
                      <a:pt x="2665" y="5695"/>
                    </a:lnTo>
                    <a:lnTo>
                      <a:pt x="2775" y="5714"/>
                    </a:lnTo>
                    <a:lnTo>
                      <a:pt x="2903" y="5732"/>
                    </a:lnTo>
                    <a:lnTo>
                      <a:pt x="3012" y="5732"/>
                    </a:lnTo>
                    <a:lnTo>
                      <a:pt x="3122" y="5695"/>
                    </a:lnTo>
                    <a:lnTo>
                      <a:pt x="3213" y="5641"/>
                    </a:lnTo>
                    <a:lnTo>
                      <a:pt x="3286" y="5568"/>
                    </a:lnTo>
                    <a:lnTo>
                      <a:pt x="3341" y="5476"/>
                    </a:lnTo>
                    <a:lnTo>
                      <a:pt x="3395" y="5330"/>
                    </a:lnTo>
                    <a:lnTo>
                      <a:pt x="3414" y="5276"/>
                    </a:lnTo>
                    <a:lnTo>
                      <a:pt x="3468" y="5330"/>
                    </a:lnTo>
                    <a:lnTo>
                      <a:pt x="3633" y="5458"/>
                    </a:lnTo>
                    <a:lnTo>
                      <a:pt x="3742" y="5513"/>
                    </a:lnTo>
                    <a:lnTo>
                      <a:pt x="3852" y="5568"/>
                    </a:lnTo>
                    <a:lnTo>
                      <a:pt x="3980" y="5586"/>
                    </a:lnTo>
                    <a:lnTo>
                      <a:pt x="4107" y="5586"/>
                    </a:lnTo>
                    <a:lnTo>
                      <a:pt x="4162" y="5568"/>
                    </a:lnTo>
                    <a:lnTo>
                      <a:pt x="4217" y="5549"/>
                    </a:lnTo>
                    <a:lnTo>
                      <a:pt x="4253" y="5513"/>
                    </a:lnTo>
                    <a:lnTo>
                      <a:pt x="4290" y="5458"/>
                    </a:lnTo>
                    <a:lnTo>
                      <a:pt x="4326" y="5367"/>
                    </a:lnTo>
                    <a:lnTo>
                      <a:pt x="4345" y="5257"/>
                    </a:lnTo>
                    <a:lnTo>
                      <a:pt x="4345" y="5148"/>
                    </a:lnTo>
                    <a:lnTo>
                      <a:pt x="4345" y="5057"/>
                    </a:lnTo>
                    <a:lnTo>
                      <a:pt x="4326" y="4984"/>
                    </a:lnTo>
                    <a:lnTo>
                      <a:pt x="4326" y="4984"/>
                    </a:lnTo>
                    <a:lnTo>
                      <a:pt x="4509" y="5075"/>
                    </a:lnTo>
                    <a:lnTo>
                      <a:pt x="4710" y="5130"/>
                    </a:lnTo>
                    <a:lnTo>
                      <a:pt x="4801" y="5166"/>
                    </a:lnTo>
                    <a:lnTo>
                      <a:pt x="4892" y="5166"/>
                    </a:lnTo>
                    <a:lnTo>
                      <a:pt x="5038" y="5148"/>
                    </a:lnTo>
                    <a:lnTo>
                      <a:pt x="5148" y="5111"/>
                    </a:lnTo>
                    <a:lnTo>
                      <a:pt x="5221" y="5057"/>
                    </a:lnTo>
                    <a:lnTo>
                      <a:pt x="5275" y="4984"/>
                    </a:lnTo>
                    <a:lnTo>
                      <a:pt x="5294" y="4911"/>
                    </a:lnTo>
                    <a:lnTo>
                      <a:pt x="5294" y="4838"/>
                    </a:lnTo>
                    <a:lnTo>
                      <a:pt x="5275" y="4765"/>
                    </a:lnTo>
                    <a:lnTo>
                      <a:pt x="5239" y="4728"/>
                    </a:lnTo>
                    <a:lnTo>
                      <a:pt x="5294" y="4765"/>
                    </a:lnTo>
                    <a:lnTo>
                      <a:pt x="5367" y="4801"/>
                    </a:lnTo>
                    <a:lnTo>
                      <a:pt x="5458" y="4819"/>
                    </a:lnTo>
                    <a:lnTo>
                      <a:pt x="5549" y="4838"/>
                    </a:lnTo>
                    <a:lnTo>
                      <a:pt x="5659" y="4801"/>
                    </a:lnTo>
                    <a:lnTo>
                      <a:pt x="5732" y="4765"/>
                    </a:lnTo>
                    <a:lnTo>
                      <a:pt x="5786" y="4710"/>
                    </a:lnTo>
                    <a:lnTo>
                      <a:pt x="5841" y="4637"/>
                    </a:lnTo>
                    <a:lnTo>
                      <a:pt x="5896" y="4546"/>
                    </a:lnTo>
                    <a:lnTo>
                      <a:pt x="5932" y="4509"/>
                    </a:lnTo>
                    <a:lnTo>
                      <a:pt x="5951" y="4454"/>
                    </a:lnTo>
                    <a:lnTo>
                      <a:pt x="5932" y="4327"/>
                    </a:lnTo>
                    <a:lnTo>
                      <a:pt x="5914" y="4181"/>
                    </a:lnTo>
                    <a:lnTo>
                      <a:pt x="5841" y="4035"/>
                    </a:lnTo>
                    <a:lnTo>
                      <a:pt x="5677" y="3706"/>
                    </a:lnTo>
                    <a:lnTo>
                      <a:pt x="5476" y="3323"/>
                    </a:lnTo>
                    <a:lnTo>
                      <a:pt x="5257" y="2866"/>
                    </a:lnTo>
                    <a:lnTo>
                      <a:pt x="5093" y="2593"/>
                    </a:lnTo>
                    <a:lnTo>
                      <a:pt x="4929" y="2319"/>
                    </a:lnTo>
                    <a:lnTo>
                      <a:pt x="4710" y="2063"/>
                    </a:lnTo>
                    <a:lnTo>
                      <a:pt x="4472" y="1826"/>
                    </a:lnTo>
                    <a:lnTo>
                      <a:pt x="4345" y="1717"/>
                    </a:lnTo>
                    <a:lnTo>
                      <a:pt x="4217" y="1625"/>
                    </a:lnTo>
                    <a:lnTo>
                      <a:pt x="4071" y="1534"/>
                    </a:lnTo>
                    <a:lnTo>
                      <a:pt x="3925" y="1461"/>
                    </a:lnTo>
                    <a:lnTo>
                      <a:pt x="3761" y="1388"/>
                    </a:lnTo>
                    <a:lnTo>
                      <a:pt x="3596" y="1297"/>
                    </a:lnTo>
                    <a:lnTo>
                      <a:pt x="3450" y="1187"/>
                    </a:lnTo>
                    <a:lnTo>
                      <a:pt x="3304" y="1078"/>
                    </a:lnTo>
                    <a:lnTo>
                      <a:pt x="3067" y="840"/>
                    </a:lnTo>
                    <a:lnTo>
                      <a:pt x="2884" y="603"/>
                    </a:lnTo>
                    <a:lnTo>
                      <a:pt x="2738" y="384"/>
                    </a:lnTo>
                    <a:lnTo>
                      <a:pt x="2629" y="202"/>
                    </a:lnTo>
                    <a:lnTo>
                      <a:pt x="2538" y="37"/>
                    </a:lnTo>
                    <a:lnTo>
                      <a:pt x="2300" y="19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rgbClr val="F29B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9"/>
              <p:cNvSpPr/>
              <p:nvPr/>
            </p:nvSpPr>
            <p:spPr>
              <a:xfrm>
                <a:off x="2507983" y="2359876"/>
                <a:ext cx="37698" cy="73599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2210" extrusionOk="0">
                    <a:moveTo>
                      <a:pt x="73" y="1"/>
                    </a:moveTo>
                    <a:lnTo>
                      <a:pt x="37" y="19"/>
                    </a:lnTo>
                    <a:lnTo>
                      <a:pt x="19" y="56"/>
                    </a:lnTo>
                    <a:lnTo>
                      <a:pt x="0" y="74"/>
                    </a:lnTo>
                    <a:lnTo>
                      <a:pt x="0" y="129"/>
                    </a:lnTo>
                    <a:lnTo>
                      <a:pt x="219" y="640"/>
                    </a:lnTo>
                    <a:lnTo>
                      <a:pt x="438" y="1151"/>
                    </a:lnTo>
                    <a:lnTo>
                      <a:pt x="694" y="1662"/>
                    </a:lnTo>
                    <a:lnTo>
                      <a:pt x="949" y="2155"/>
                    </a:lnTo>
                    <a:lnTo>
                      <a:pt x="968" y="2191"/>
                    </a:lnTo>
                    <a:lnTo>
                      <a:pt x="1004" y="2209"/>
                    </a:lnTo>
                    <a:lnTo>
                      <a:pt x="1041" y="2209"/>
                    </a:lnTo>
                    <a:lnTo>
                      <a:pt x="1077" y="2191"/>
                    </a:lnTo>
                    <a:lnTo>
                      <a:pt x="1114" y="2173"/>
                    </a:lnTo>
                    <a:lnTo>
                      <a:pt x="1132" y="2136"/>
                    </a:lnTo>
                    <a:lnTo>
                      <a:pt x="1132" y="2100"/>
                    </a:lnTo>
                    <a:lnTo>
                      <a:pt x="1132" y="2045"/>
                    </a:lnTo>
                    <a:lnTo>
                      <a:pt x="876" y="1571"/>
                    </a:lnTo>
                    <a:lnTo>
                      <a:pt x="639" y="1078"/>
                    </a:lnTo>
                    <a:lnTo>
                      <a:pt x="420" y="585"/>
                    </a:lnTo>
                    <a:lnTo>
                      <a:pt x="201" y="74"/>
                    </a:lnTo>
                    <a:lnTo>
                      <a:pt x="183" y="37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BB3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9"/>
              <p:cNvSpPr/>
              <p:nvPr/>
            </p:nvSpPr>
            <p:spPr>
              <a:xfrm>
                <a:off x="2845943" y="1140550"/>
                <a:ext cx="34668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4" extrusionOk="0">
                    <a:moveTo>
                      <a:pt x="256" y="1"/>
                    </a:moveTo>
                    <a:lnTo>
                      <a:pt x="92" y="19"/>
                    </a:lnTo>
                    <a:lnTo>
                      <a:pt x="37" y="37"/>
                    </a:lnTo>
                    <a:lnTo>
                      <a:pt x="0" y="92"/>
                    </a:lnTo>
                    <a:lnTo>
                      <a:pt x="0" y="147"/>
                    </a:lnTo>
                    <a:lnTo>
                      <a:pt x="0" y="183"/>
                    </a:lnTo>
                    <a:lnTo>
                      <a:pt x="19" y="238"/>
                    </a:lnTo>
                    <a:lnTo>
                      <a:pt x="55" y="274"/>
                    </a:lnTo>
                    <a:lnTo>
                      <a:pt x="110" y="293"/>
                    </a:lnTo>
                    <a:lnTo>
                      <a:pt x="183" y="293"/>
                    </a:lnTo>
                    <a:lnTo>
                      <a:pt x="274" y="274"/>
                    </a:lnTo>
                    <a:lnTo>
                      <a:pt x="384" y="274"/>
                    </a:lnTo>
                    <a:lnTo>
                      <a:pt x="475" y="311"/>
                    </a:lnTo>
                    <a:lnTo>
                      <a:pt x="548" y="347"/>
                    </a:lnTo>
                    <a:lnTo>
                      <a:pt x="621" y="402"/>
                    </a:lnTo>
                    <a:lnTo>
                      <a:pt x="694" y="475"/>
                    </a:lnTo>
                    <a:lnTo>
                      <a:pt x="730" y="566"/>
                    </a:lnTo>
                    <a:lnTo>
                      <a:pt x="749" y="676"/>
                    </a:lnTo>
                    <a:lnTo>
                      <a:pt x="785" y="731"/>
                    </a:lnTo>
                    <a:lnTo>
                      <a:pt x="822" y="767"/>
                    </a:lnTo>
                    <a:lnTo>
                      <a:pt x="876" y="785"/>
                    </a:lnTo>
                    <a:lnTo>
                      <a:pt x="913" y="804"/>
                    </a:lnTo>
                    <a:lnTo>
                      <a:pt x="968" y="785"/>
                    </a:lnTo>
                    <a:lnTo>
                      <a:pt x="1022" y="767"/>
                    </a:lnTo>
                    <a:lnTo>
                      <a:pt x="1041" y="712"/>
                    </a:lnTo>
                    <a:lnTo>
                      <a:pt x="1041" y="658"/>
                    </a:lnTo>
                    <a:lnTo>
                      <a:pt x="1004" y="493"/>
                    </a:lnTo>
                    <a:lnTo>
                      <a:pt x="931" y="347"/>
                    </a:lnTo>
                    <a:lnTo>
                      <a:pt x="840" y="220"/>
                    </a:lnTo>
                    <a:lnTo>
                      <a:pt x="712" y="110"/>
                    </a:lnTo>
                    <a:lnTo>
                      <a:pt x="584" y="37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2781501" y="1129627"/>
                <a:ext cx="40762" cy="16418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493" extrusionOk="0">
                    <a:moveTo>
                      <a:pt x="603" y="0"/>
                    </a:moveTo>
                    <a:lnTo>
                      <a:pt x="439" y="18"/>
                    </a:lnTo>
                    <a:lnTo>
                      <a:pt x="293" y="73"/>
                    </a:lnTo>
                    <a:lnTo>
                      <a:pt x="147" y="164"/>
                    </a:lnTo>
                    <a:lnTo>
                      <a:pt x="37" y="274"/>
                    </a:lnTo>
                    <a:lnTo>
                      <a:pt x="1" y="329"/>
                    </a:lnTo>
                    <a:lnTo>
                      <a:pt x="1" y="383"/>
                    </a:lnTo>
                    <a:lnTo>
                      <a:pt x="19" y="420"/>
                    </a:lnTo>
                    <a:lnTo>
                      <a:pt x="55" y="456"/>
                    </a:lnTo>
                    <a:lnTo>
                      <a:pt x="110" y="493"/>
                    </a:lnTo>
                    <a:lnTo>
                      <a:pt x="165" y="493"/>
                    </a:lnTo>
                    <a:lnTo>
                      <a:pt x="220" y="475"/>
                    </a:lnTo>
                    <a:lnTo>
                      <a:pt x="274" y="438"/>
                    </a:lnTo>
                    <a:lnTo>
                      <a:pt x="347" y="365"/>
                    </a:lnTo>
                    <a:lnTo>
                      <a:pt x="420" y="310"/>
                    </a:lnTo>
                    <a:lnTo>
                      <a:pt x="512" y="292"/>
                    </a:lnTo>
                    <a:lnTo>
                      <a:pt x="603" y="274"/>
                    </a:lnTo>
                    <a:lnTo>
                      <a:pt x="712" y="274"/>
                    </a:lnTo>
                    <a:lnTo>
                      <a:pt x="804" y="310"/>
                    </a:lnTo>
                    <a:lnTo>
                      <a:pt x="877" y="347"/>
                    </a:lnTo>
                    <a:lnTo>
                      <a:pt x="968" y="420"/>
                    </a:lnTo>
                    <a:lnTo>
                      <a:pt x="1005" y="456"/>
                    </a:lnTo>
                    <a:lnTo>
                      <a:pt x="1114" y="456"/>
                    </a:lnTo>
                    <a:lnTo>
                      <a:pt x="1169" y="420"/>
                    </a:lnTo>
                    <a:lnTo>
                      <a:pt x="1205" y="383"/>
                    </a:lnTo>
                    <a:lnTo>
                      <a:pt x="1224" y="329"/>
                    </a:lnTo>
                    <a:lnTo>
                      <a:pt x="1205" y="274"/>
                    </a:lnTo>
                    <a:lnTo>
                      <a:pt x="1169" y="237"/>
                    </a:lnTo>
                    <a:lnTo>
                      <a:pt x="1041" y="128"/>
                    </a:lnTo>
                    <a:lnTo>
                      <a:pt x="895" y="37"/>
                    </a:lnTo>
                    <a:lnTo>
                      <a:pt x="749" y="0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908790" y="2471303"/>
                <a:ext cx="204244" cy="470464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14127" extrusionOk="0">
                    <a:moveTo>
                      <a:pt x="6133" y="0"/>
                    </a:moveTo>
                    <a:lnTo>
                      <a:pt x="0" y="1040"/>
                    </a:lnTo>
                    <a:lnTo>
                      <a:pt x="37" y="1442"/>
                    </a:lnTo>
                    <a:lnTo>
                      <a:pt x="165" y="2501"/>
                    </a:lnTo>
                    <a:lnTo>
                      <a:pt x="274" y="3231"/>
                    </a:lnTo>
                    <a:lnTo>
                      <a:pt x="402" y="4070"/>
                    </a:lnTo>
                    <a:lnTo>
                      <a:pt x="566" y="5019"/>
                    </a:lnTo>
                    <a:lnTo>
                      <a:pt x="767" y="6005"/>
                    </a:lnTo>
                    <a:lnTo>
                      <a:pt x="986" y="7063"/>
                    </a:lnTo>
                    <a:lnTo>
                      <a:pt x="1241" y="8140"/>
                    </a:lnTo>
                    <a:lnTo>
                      <a:pt x="1552" y="9235"/>
                    </a:lnTo>
                    <a:lnTo>
                      <a:pt x="1716" y="9783"/>
                    </a:lnTo>
                    <a:lnTo>
                      <a:pt x="1880" y="10312"/>
                    </a:lnTo>
                    <a:lnTo>
                      <a:pt x="2081" y="10842"/>
                    </a:lnTo>
                    <a:lnTo>
                      <a:pt x="2263" y="11371"/>
                    </a:lnTo>
                    <a:lnTo>
                      <a:pt x="2483" y="11882"/>
                    </a:lnTo>
                    <a:lnTo>
                      <a:pt x="2683" y="12375"/>
                    </a:lnTo>
                    <a:lnTo>
                      <a:pt x="2921" y="12849"/>
                    </a:lnTo>
                    <a:lnTo>
                      <a:pt x="3158" y="13287"/>
                    </a:lnTo>
                    <a:lnTo>
                      <a:pt x="3413" y="13725"/>
                    </a:lnTo>
                    <a:lnTo>
                      <a:pt x="3669" y="14127"/>
                    </a:lnTo>
                    <a:lnTo>
                      <a:pt x="6133" y="0"/>
                    </a:lnTo>
                    <a:close/>
                  </a:path>
                </a:pathLst>
              </a:custGeom>
              <a:solidFill>
                <a:srgbClr val="F895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886910" y="2201415"/>
                <a:ext cx="164747" cy="409088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12284" extrusionOk="0">
                    <a:moveTo>
                      <a:pt x="3760" y="0"/>
                    </a:moveTo>
                    <a:lnTo>
                      <a:pt x="3651" y="219"/>
                    </a:lnTo>
                    <a:lnTo>
                      <a:pt x="3304" y="785"/>
                    </a:lnTo>
                    <a:lnTo>
                      <a:pt x="2811" y="1698"/>
                    </a:lnTo>
                    <a:lnTo>
                      <a:pt x="2537" y="2263"/>
                    </a:lnTo>
                    <a:lnTo>
                      <a:pt x="2227" y="2902"/>
                    </a:lnTo>
                    <a:lnTo>
                      <a:pt x="1917" y="3596"/>
                    </a:lnTo>
                    <a:lnTo>
                      <a:pt x="1588" y="4326"/>
                    </a:lnTo>
                    <a:lnTo>
                      <a:pt x="1278" y="5129"/>
                    </a:lnTo>
                    <a:lnTo>
                      <a:pt x="968" y="5969"/>
                    </a:lnTo>
                    <a:lnTo>
                      <a:pt x="694" y="6845"/>
                    </a:lnTo>
                    <a:lnTo>
                      <a:pt x="420" y="7739"/>
                    </a:lnTo>
                    <a:lnTo>
                      <a:pt x="183" y="8670"/>
                    </a:lnTo>
                    <a:lnTo>
                      <a:pt x="91" y="9144"/>
                    </a:lnTo>
                    <a:lnTo>
                      <a:pt x="0" y="9619"/>
                    </a:lnTo>
                    <a:lnTo>
                      <a:pt x="4946" y="12284"/>
                    </a:lnTo>
                    <a:lnTo>
                      <a:pt x="37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890540" y="2494982"/>
                <a:ext cx="110065" cy="55982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1681" extrusionOk="0">
                    <a:moveTo>
                      <a:pt x="74" y="1"/>
                    </a:moveTo>
                    <a:lnTo>
                      <a:pt x="37" y="37"/>
                    </a:lnTo>
                    <a:lnTo>
                      <a:pt x="1" y="56"/>
                    </a:lnTo>
                    <a:lnTo>
                      <a:pt x="1" y="92"/>
                    </a:lnTo>
                    <a:lnTo>
                      <a:pt x="1" y="147"/>
                    </a:lnTo>
                    <a:lnTo>
                      <a:pt x="19" y="183"/>
                    </a:lnTo>
                    <a:lnTo>
                      <a:pt x="55" y="202"/>
                    </a:lnTo>
                    <a:lnTo>
                      <a:pt x="3140" y="1662"/>
                    </a:lnTo>
                    <a:lnTo>
                      <a:pt x="3195" y="1680"/>
                    </a:lnTo>
                    <a:lnTo>
                      <a:pt x="3231" y="1662"/>
                    </a:lnTo>
                    <a:lnTo>
                      <a:pt x="3268" y="1644"/>
                    </a:lnTo>
                    <a:lnTo>
                      <a:pt x="3304" y="1607"/>
                    </a:lnTo>
                    <a:lnTo>
                      <a:pt x="3304" y="1570"/>
                    </a:lnTo>
                    <a:lnTo>
                      <a:pt x="3304" y="1534"/>
                    </a:lnTo>
                    <a:lnTo>
                      <a:pt x="3286" y="1497"/>
                    </a:lnTo>
                    <a:lnTo>
                      <a:pt x="3250" y="1461"/>
                    </a:lnTo>
                    <a:lnTo>
                      <a:pt x="165" y="19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9"/>
              <p:cNvSpPr/>
              <p:nvPr/>
            </p:nvSpPr>
            <p:spPr>
              <a:xfrm>
                <a:off x="1218176" y="1957037"/>
                <a:ext cx="187859" cy="195153"/>
              </a:xfrm>
              <a:custGeom>
                <a:avLst/>
                <a:gdLst/>
                <a:ahLst/>
                <a:cxnLst/>
                <a:rect l="l" t="t" r="r" b="b"/>
                <a:pathLst>
                  <a:path w="5641" h="5860" extrusionOk="0">
                    <a:moveTo>
                      <a:pt x="402" y="1"/>
                    </a:moveTo>
                    <a:lnTo>
                      <a:pt x="457" y="749"/>
                    </a:lnTo>
                    <a:lnTo>
                      <a:pt x="457" y="1498"/>
                    </a:lnTo>
                    <a:lnTo>
                      <a:pt x="439" y="2246"/>
                    </a:lnTo>
                    <a:lnTo>
                      <a:pt x="384" y="2976"/>
                    </a:lnTo>
                    <a:lnTo>
                      <a:pt x="311" y="3688"/>
                    </a:lnTo>
                    <a:lnTo>
                      <a:pt x="219" y="4381"/>
                    </a:lnTo>
                    <a:lnTo>
                      <a:pt x="110" y="5057"/>
                    </a:lnTo>
                    <a:lnTo>
                      <a:pt x="0" y="5695"/>
                    </a:lnTo>
                    <a:lnTo>
                      <a:pt x="92" y="5714"/>
                    </a:lnTo>
                    <a:lnTo>
                      <a:pt x="365" y="5787"/>
                    </a:lnTo>
                    <a:lnTo>
                      <a:pt x="585" y="5805"/>
                    </a:lnTo>
                    <a:lnTo>
                      <a:pt x="840" y="5842"/>
                    </a:lnTo>
                    <a:lnTo>
                      <a:pt x="1132" y="5842"/>
                    </a:lnTo>
                    <a:lnTo>
                      <a:pt x="1479" y="5860"/>
                    </a:lnTo>
                    <a:lnTo>
                      <a:pt x="1862" y="5842"/>
                    </a:lnTo>
                    <a:lnTo>
                      <a:pt x="2282" y="5805"/>
                    </a:lnTo>
                    <a:lnTo>
                      <a:pt x="2738" y="5732"/>
                    </a:lnTo>
                    <a:lnTo>
                      <a:pt x="3249" y="5641"/>
                    </a:lnTo>
                    <a:lnTo>
                      <a:pt x="3779" y="5513"/>
                    </a:lnTo>
                    <a:lnTo>
                      <a:pt x="4363" y="5349"/>
                    </a:lnTo>
                    <a:lnTo>
                      <a:pt x="4983" y="5148"/>
                    </a:lnTo>
                    <a:lnTo>
                      <a:pt x="5640" y="4892"/>
                    </a:lnTo>
                    <a:lnTo>
                      <a:pt x="5293" y="3451"/>
                    </a:lnTo>
                    <a:lnTo>
                      <a:pt x="5257" y="3195"/>
                    </a:lnTo>
                    <a:lnTo>
                      <a:pt x="5093" y="2045"/>
                    </a:lnTo>
                    <a:lnTo>
                      <a:pt x="5074" y="1899"/>
                    </a:lnTo>
                    <a:lnTo>
                      <a:pt x="4782" y="804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rgbClr val="F895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9"/>
              <p:cNvSpPr/>
              <p:nvPr/>
            </p:nvSpPr>
            <p:spPr>
              <a:xfrm>
                <a:off x="1349457" y="2022711"/>
                <a:ext cx="43793" cy="40729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223" extrusionOk="0">
                    <a:moveTo>
                      <a:pt x="293" y="0"/>
                    </a:moveTo>
                    <a:lnTo>
                      <a:pt x="220" y="18"/>
                    </a:lnTo>
                    <a:lnTo>
                      <a:pt x="147" y="55"/>
                    </a:lnTo>
                    <a:lnTo>
                      <a:pt x="74" y="91"/>
                    </a:lnTo>
                    <a:lnTo>
                      <a:pt x="37" y="128"/>
                    </a:lnTo>
                    <a:lnTo>
                      <a:pt x="19" y="201"/>
                    </a:lnTo>
                    <a:lnTo>
                      <a:pt x="1" y="256"/>
                    </a:lnTo>
                    <a:lnTo>
                      <a:pt x="19" y="347"/>
                    </a:lnTo>
                    <a:lnTo>
                      <a:pt x="56" y="438"/>
                    </a:lnTo>
                    <a:lnTo>
                      <a:pt x="165" y="621"/>
                    </a:lnTo>
                    <a:lnTo>
                      <a:pt x="293" y="767"/>
                    </a:lnTo>
                    <a:lnTo>
                      <a:pt x="439" y="894"/>
                    </a:lnTo>
                    <a:lnTo>
                      <a:pt x="603" y="1004"/>
                    </a:lnTo>
                    <a:lnTo>
                      <a:pt x="786" y="1077"/>
                    </a:lnTo>
                    <a:lnTo>
                      <a:pt x="968" y="1150"/>
                    </a:lnTo>
                    <a:lnTo>
                      <a:pt x="1151" y="1186"/>
                    </a:lnTo>
                    <a:lnTo>
                      <a:pt x="1315" y="1223"/>
                    </a:lnTo>
                    <a:lnTo>
                      <a:pt x="1151" y="73"/>
                    </a:lnTo>
                    <a:lnTo>
                      <a:pt x="932" y="37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9"/>
              <p:cNvSpPr/>
              <p:nvPr/>
            </p:nvSpPr>
            <p:spPr>
              <a:xfrm>
                <a:off x="1209051" y="1721817"/>
                <a:ext cx="245006" cy="327031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9820" extrusionOk="0">
                    <a:moveTo>
                      <a:pt x="4217" y="0"/>
                    </a:moveTo>
                    <a:lnTo>
                      <a:pt x="3615" y="19"/>
                    </a:lnTo>
                    <a:lnTo>
                      <a:pt x="3432" y="19"/>
                    </a:lnTo>
                    <a:lnTo>
                      <a:pt x="3304" y="37"/>
                    </a:lnTo>
                    <a:lnTo>
                      <a:pt x="3195" y="37"/>
                    </a:lnTo>
                    <a:lnTo>
                      <a:pt x="2976" y="73"/>
                    </a:lnTo>
                    <a:lnTo>
                      <a:pt x="2556" y="146"/>
                    </a:lnTo>
                    <a:lnTo>
                      <a:pt x="2191" y="238"/>
                    </a:lnTo>
                    <a:lnTo>
                      <a:pt x="1862" y="347"/>
                    </a:lnTo>
                    <a:lnTo>
                      <a:pt x="1552" y="493"/>
                    </a:lnTo>
                    <a:lnTo>
                      <a:pt x="1278" y="639"/>
                    </a:lnTo>
                    <a:lnTo>
                      <a:pt x="1041" y="822"/>
                    </a:lnTo>
                    <a:lnTo>
                      <a:pt x="840" y="1004"/>
                    </a:lnTo>
                    <a:lnTo>
                      <a:pt x="658" y="1223"/>
                    </a:lnTo>
                    <a:lnTo>
                      <a:pt x="512" y="1442"/>
                    </a:lnTo>
                    <a:lnTo>
                      <a:pt x="384" y="1661"/>
                    </a:lnTo>
                    <a:lnTo>
                      <a:pt x="274" y="1899"/>
                    </a:lnTo>
                    <a:lnTo>
                      <a:pt x="183" y="2136"/>
                    </a:lnTo>
                    <a:lnTo>
                      <a:pt x="110" y="2391"/>
                    </a:lnTo>
                    <a:lnTo>
                      <a:pt x="74" y="2647"/>
                    </a:lnTo>
                    <a:lnTo>
                      <a:pt x="37" y="2902"/>
                    </a:lnTo>
                    <a:lnTo>
                      <a:pt x="19" y="3176"/>
                    </a:lnTo>
                    <a:lnTo>
                      <a:pt x="1" y="3523"/>
                    </a:lnTo>
                    <a:lnTo>
                      <a:pt x="1" y="3870"/>
                    </a:lnTo>
                    <a:lnTo>
                      <a:pt x="55" y="4527"/>
                    </a:lnTo>
                    <a:lnTo>
                      <a:pt x="110" y="5129"/>
                    </a:lnTo>
                    <a:lnTo>
                      <a:pt x="128" y="5622"/>
                    </a:lnTo>
                    <a:lnTo>
                      <a:pt x="147" y="5878"/>
                    </a:lnTo>
                    <a:lnTo>
                      <a:pt x="165" y="6115"/>
                    </a:lnTo>
                    <a:lnTo>
                      <a:pt x="220" y="6370"/>
                    </a:lnTo>
                    <a:lnTo>
                      <a:pt x="293" y="6626"/>
                    </a:lnTo>
                    <a:lnTo>
                      <a:pt x="366" y="6863"/>
                    </a:lnTo>
                    <a:lnTo>
                      <a:pt x="475" y="7119"/>
                    </a:lnTo>
                    <a:lnTo>
                      <a:pt x="658" y="7429"/>
                    </a:lnTo>
                    <a:lnTo>
                      <a:pt x="877" y="7776"/>
                    </a:lnTo>
                    <a:lnTo>
                      <a:pt x="1132" y="8141"/>
                    </a:lnTo>
                    <a:lnTo>
                      <a:pt x="1443" y="8561"/>
                    </a:lnTo>
                    <a:lnTo>
                      <a:pt x="1570" y="8725"/>
                    </a:lnTo>
                    <a:lnTo>
                      <a:pt x="1716" y="8871"/>
                    </a:lnTo>
                    <a:lnTo>
                      <a:pt x="1862" y="8999"/>
                    </a:lnTo>
                    <a:lnTo>
                      <a:pt x="2027" y="9126"/>
                    </a:lnTo>
                    <a:lnTo>
                      <a:pt x="2191" y="9254"/>
                    </a:lnTo>
                    <a:lnTo>
                      <a:pt x="2373" y="9345"/>
                    </a:lnTo>
                    <a:lnTo>
                      <a:pt x="2538" y="9437"/>
                    </a:lnTo>
                    <a:lnTo>
                      <a:pt x="2738" y="9528"/>
                    </a:lnTo>
                    <a:lnTo>
                      <a:pt x="2921" y="9601"/>
                    </a:lnTo>
                    <a:lnTo>
                      <a:pt x="3122" y="9656"/>
                    </a:lnTo>
                    <a:lnTo>
                      <a:pt x="3505" y="9747"/>
                    </a:lnTo>
                    <a:lnTo>
                      <a:pt x="3925" y="9802"/>
                    </a:lnTo>
                    <a:lnTo>
                      <a:pt x="4326" y="9820"/>
                    </a:lnTo>
                    <a:lnTo>
                      <a:pt x="4582" y="9802"/>
                    </a:lnTo>
                    <a:lnTo>
                      <a:pt x="4837" y="9783"/>
                    </a:lnTo>
                    <a:lnTo>
                      <a:pt x="5075" y="9765"/>
                    </a:lnTo>
                    <a:lnTo>
                      <a:pt x="5294" y="9729"/>
                    </a:lnTo>
                    <a:lnTo>
                      <a:pt x="5494" y="9674"/>
                    </a:lnTo>
                    <a:lnTo>
                      <a:pt x="5695" y="9619"/>
                    </a:lnTo>
                    <a:lnTo>
                      <a:pt x="5860" y="9546"/>
                    </a:lnTo>
                    <a:lnTo>
                      <a:pt x="6024" y="9473"/>
                    </a:lnTo>
                    <a:lnTo>
                      <a:pt x="6188" y="9382"/>
                    </a:lnTo>
                    <a:lnTo>
                      <a:pt x="6334" y="9272"/>
                    </a:lnTo>
                    <a:lnTo>
                      <a:pt x="6462" y="9163"/>
                    </a:lnTo>
                    <a:lnTo>
                      <a:pt x="6571" y="9035"/>
                    </a:lnTo>
                    <a:lnTo>
                      <a:pt x="6681" y="8907"/>
                    </a:lnTo>
                    <a:lnTo>
                      <a:pt x="6790" y="8780"/>
                    </a:lnTo>
                    <a:lnTo>
                      <a:pt x="6882" y="8634"/>
                    </a:lnTo>
                    <a:lnTo>
                      <a:pt x="6955" y="8469"/>
                    </a:lnTo>
                    <a:lnTo>
                      <a:pt x="7028" y="8305"/>
                    </a:lnTo>
                    <a:lnTo>
                      <a:pt x="7082" y="8123"/>
                    </a:lnTo>
                    <a:lnTo>
                      <a:pt x="7192" y="7757"/>
                    </a:lnTo>
                    <a:lnTo>
                      <a:pt x="7247" y="7356"/>
                    </a:lnTo>
                    <a:lnTo>
                      <a:pt x="7283" y="6918"/>
                    </a:lnTo>
                    <a:lnTo>
                      <a:pt x="7301" y="6443"/>
                    </a:lnTo>
                    <a:lnTo>
                      <a:pt x="7301" y="5951"/>
                    </a:lnTo>
                    <a:lnTo>
                      <a:pt x="7283" y="5439"/>
                    </a:lnTo>
                    <a:lnTo>
                      <a:pt x="7247" y="4892"/>
                    </a:lnTo>
                    <a:lnTo>
                      <a:pt x="7228" y="4545"/>
                    </a:lnTo>
                    <a:lnTo>
                      <a:pt x="7210" y="4235"/>
                    </a:lnTo>
                    <a:lnTo>
                      <a:pt x="7228" y="3651"/>
                    </a:lnTo>
                    <a:lnTo>
                      <a:pt x="7283" y="3140"/>
                    </a:lnTo>
                    <a:lnTo>
                      <a:pt x="7320" y="2683"/>
                    </a:lnTo>
                    <a:lnTo>
                      <a:pt x="7356" y="2264"/>
                    </a:lnTo>
                    <a:lnTo>
                      <a:pt x="7356" y="2081"/>
                    </a:lnTo>
                    <a:lnTo>
                      <a:pt x="7356" y="1917"/>
                    </a:lnTo>
                    <a:lnTo>
                      <a:pt x="7320" y="1753"/>
                    </a:lnTo>
                    <a:lnTo>
                      <a:pt x="7283" y="1588"/>
                    </a:lnTo>
                    <a:lnTo>
                      <a:pt x="7228" y="1442"/>
                    </a:lnTo>
                    <a:lnTo>
                      <a:pt x="7155" y="1315"/>
                    </a:lnTo>
                    <a:lnTo>
                      <a:pt x="7064" y="1205"/>
                    </a:lnTo>
                    <a:lnTo>
                      <a:pt x="6772" y="950"/>
                    </a:lnTo>
                    <a:lnTo>
                      <a:pt x="6462" y="712"/>
                    </a:lnTo>
                    <a:lnTo>
                      <a:pt x="6115" y="511"/>
                    </a:lnTo>
                    <a:lnTo>
                      <a:pt x="5750" y="329"/>
                    </a:lnTo>
                    <a:lnTo>
                      <a:pt x="5385" y="201"/>
                    </a:lnTo>
                    <a:lnTo>
                      <a:pt x="5002" y="92"/>
                    </a:lnTo>
                    <a:lnTo>
                      <a:pt x="4618" y="37"/>
                    </a:lnTo>
                    <a:lnTo>
                      <a:pt x="4217" y="0"/>
                    </a:lnTo>
                    <a:close/>
                  </a:path>
                </a:pathLst>
              </a:custGeom>
              <a:solidFill>
                <a:srgbClr val="F895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9"/>
              <p:cNvSpPr/>
              <p:nvPr/>
            </p:nvSpPr>
            <p:spPr>
              <a:xfrm>
                <a:off x="1165890" y="1644621"/>
                <a:ext cx="364729" cy="389639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11700" extrusionOk="0">
                    <a:moveTo>
                      <a:pt x="7192" y="0"/>
                    </a:moveTo>
                    <a:lnTo>
                      <a:pt x="7028" y="19"/>
                    </a:lnTo>
                    <a:lnTo>
                      <a:pt x="6845" y="19"/>
                    </a:lnTo>
                    <a:lnTo>
                      <a:pt x="6480" y="92"/>
                    </a:lnTo>
                    <a:lnTo>
                      <a:pt x="6097" y="201"/>
                    </a:lnTo>
                    <a:lnTo>
                      <a:pt x="5695" y="347"/>
                    </a:lnTo>
                    <a:lnTo>
                      <a:pt x="5294" y="530"/>
                    </a:lnTo>
                    <a:lnTo>
                      <a:pt x="4892" y="712"/>
                    </a:lnTo>
                    <a:lnTo>
                      <a:pt x="4491" y="913"/>
                    </a:lnTo>
                    <a:lnTo>
                      <a:pt x="3779" y="1315"/>
                    </a:lnTo>
                    <a:lnTo>
                      <a:pt x="3195" y="1680"/>
                    </a:lnTo>
                    <a:lnTo>
                      <a:pt x="2666" y="2045"/>
                    </a:lnTo>
                    <a:lnTo>
                      <a:pt x="2538" y="1953"/>
                    </a:lnTo>
                    <a:lnTo>
                      <a:pt x="2392" y="1880"/>
                    </a:lnTo>
                    <a:lnTo>
                      <a:pt x="2209" y="1807"/>
                    </a:lnTo>
                    <a:lnTo>
                      <a:pt x="1990" y="1734"/>
                    </a:lnTo>
                    <a:lnTo>
                      <a:pt x="1771" y="1698"/>
                    </a:lnTo>
                    <a:lnTo>
                      <a:pt x="1643" y="1698"/>
                    </a:lnTo>
                    <a:lnTo>
                      <a:pt x="1534" y="1716"/>
                    </a:lnTo>
                    <a:lnTo>
                      <a:pt x="1406" y="1734"/>
                    </a:lnTo>
                    <a:lnTo>
                      <a:pt x="1297" y="1771"/>
                    </a:lnTo>
                    <a:lnTo>
                      <a:pt x="1187" y="1826"/>
                    </a:lnTo>
                    <a:lnTo>
                      <a:pt x="1114" y="1899"/>
                    </a:lnTo>
                    <a:lnTo>
                      <a:pt x="1059" y="1990"/>
                    </a:lnTo>
                    <a:lnTo>
                      <a:pt x="1041" y="2081"/>
                    </a:lnTo>
                    <a:lnTo>
                      <a:pt x="1023" y="2191"/>
                    </a:lnTo>
                    <a:lnTo>
                      <a:pt x="1023" y="2300"/>
                    </a:lnTo>
                    <a:lnTo>
                      <a:pt x="1059" y="2519"/>
                    </a:lnTo>
                    <a:lnTo>
                      <a:pt x="1132" y="2720"/>
                    </a:lnTo>
                    <a:lnTo>
                      <a:pt x="1205" y="2884"/>
                    </a:lnTo>
                    <a:lnTo>
                      <a:pt x="1297" y="3049"/>
                    </a:lnTo>
                    <a:lnTo>
                      <a:pt x="1132" y="3067"/>
                    </a:lnTo>
                    <a:lnTo>
                      <a:pt x="968" y="3067"/>
                    </a:lnTo>
                    <a:lnTo>
                      <a:pt x="767" y="3103"/>
                    </a:lnTo>
                    <a:lnTo>
                      <a:pt x="567" y="3140"/>
                    </a:lnTo>
                    <a:lnTo>
                      <a:pt x="366" y="3213"/>
                    </a:lnTo>
                    <a:lnTo>
                      <a:pt x="275" y="3249"/>
                    </a:lnTo>
                    <a:lnTo>
                      <a:pt x="183" y="3304"/>
                    </a:lnTo>
                    <a:lnTo>
                      <a:pt x="110" y="3359"/>
                    </a:lnTo>
                    <a:lnTo>
                      <a:pt x="56" y="3432"/>
                    </a:lnTo>
                    <a:lnTo>
                      <a:pt x="19" y="3505"/>
                    </a:lnTo>
                    <a:lnTo>
                      <a:pt x="1" y="3596"/>
                    </a:lnTo>
                    <a:lnTo>
                      <a:pt x="1" y="3687"/>
                    </a:lnTo>
                    <a:lnTo>
                      <a:pt x="1" y="3779"/>
                    </a:lnTo>
                    <a:lnTo>
                      <a:pt x="56" y="3998"/>
                    </a:lnTo>
                    <a:lnTo>
                      <a:pt x="147" y="4198"/>
                    </a:lnTo>
                    <a:lnTo>
                      <a:pt x="256" y="4381"/>
                    </a:lnTo>
                    <a:lnTo>
                      <a:pt x="348" y="4545"/>
                    </a:lnTo>
                    <a:lnTo>
                      <a:pt x="439" y="4691"/>
                    </a:lnTo>
                    <a:lnTo>
                      <a:pt x="384" y="5001"/>
                    </a:lnTo>
                    <a:lnTo>
                      <a:pt x="348" y="5312"/>
                    </a:lnTo>
                    <a:lnTo>
                      <a:pt x="329" y="5604"/>
                    </a:lnTo>
                    <a:lnTo>
                      <a:pt x="311" y="5896"/>
                    </a:lnTo>
                    <a:lnTo>
                      <a:pt x="311" y="6170"/>
                    </a:lnTo>
                    <a:lnTo>
                      <a:pt x="329" y="6443"/>
                    </a:lnTo>
                    <a:lnTo>
                      <a:pt x="348" y="6699"/>
                    </a:lnTo>
                    <a:lnTo>
                      <a:pt x="384" y="6936"/>
                    </a:lnTo>
                    <a:lnTo>
                      <a:pt x="475" y="7411"/>
                    </a:lnTo>
                    <a:lnTo>
                      <a:pt x="603" y="7849"/>
                    </a:lnTo>
                    <a:lnTo>
                      <a:pt x="749" y="8232"/>
                    </a:lnTo>
                    <a:lnTo>
                      <a:pt x="895" y="8615"/>
                    </a:lnTo>
                    <a:lnTo>
                      <a:pt x="1059" y="8944"/>
                    </a:lnTo>
                    <a:lnTo>
                      <a:pt x="1224" y="9254"/>
                    </a:lnTo>
                    <a:lnTo>
                      <a:pt x="1534" y="9802"/>
                    </a:lnTo>
                    <a:lnTo>
                      <a:pt x="1662" y="10039"/>
                    </a:lnTo>
                    <a:lnTo>
                      <a:pt x="1753" y="10240"/>
                    </a:lnTo>
                    <a:lnTo>
                      <a:pt x="1808" y="10441"/>
                    </a:lnTo>
                    <a:lnTo>
                      <a:pt x="1808" y="10532"/>
                    </a:lnTo>
                    <a:lnTo>
                      <a:pt x="1808" y="10623"/>
                    </a:lnTo>
                    <a:lnTo>
                      <a:pt x="1808" y="10696"/>
                    </a:lnTo>
                    <a:lnTo>
                      <a:pt x="1826" y="10769"/>
                    </a:lnTo>
                    <a:lnTo>
                      <a:pt x="1862" y="10860"/>
                    </a:lnTo>
                    <a:lnTo>
                      <a:pt x="1899" y="10933"/>
                    </a:lnTo>
                    <a:lnTo>
                      <a:pt x="2027" y="11079"/>
                    </a:lnTo>
                    <a:lnTo>
                      <a:pt x="2209" y="11225"/>
                    </a:lnTo>
                    <a:lnTo>
                      <a:pt x="2410" y="11353"/>
                    </a:lnTo>
                    <a:lnTo>
                      <a:pt x="2647" y="11463"/>
                    </a:lnTo>
                    <a:lnTo>
                      <a:pt x="2921" y="11554"/>
                    </a:lnTo>
                    <a:lnTo>
                      <a:pt x="3195" y="11627"/>
                    </a:lnTo>
                    <a:lnTo>
                      <a:pt x="3487" y="11682"/>
                    </a:lnTo>
                    <a:lnTo>
                      <a:pt x="3779" y="11700"/>
                    </a:lnTo>
                    <a:lnTo>
                      <a:pt x="4071" y="11700"/>
                    </a:lnTo>
                    <a:lnTo>
                      <a:pt x="4363" y="11663"/>
                    </a:lnTo>
                    <a:lnTo>
                      <a:pt x="4637" y="11590"/>
                    </a:lnTo>
                    <a:lnTo>
                      <a:pt x="4765" y="11536"/>
                    </a:lnTo>
                    <a:lnTo>
                      <a:pt x="4892" y="11481"/>
                    </a:lnTo>
                    <a:lnTo>
                      <a:pt x="5002" y="11408"/>
                    </a:lnTo>
                    <a:lnTo>
                      <a:pt x="5111" y="11335"/>
                    </a:lnTo>
                    <a:lnTo>
                      <a:pt x="5203" y="11244"/>
                    </a:lnTo>
                    <a:lnTo>
                      <a:pt x="5294" y="11134"/>
                    </a:lnTo>
                    <a:lnTo>
                      <a:pt x="5458" y="10897"/>
                    </a:lnTo>
                    <a:lnTo>
                      <a:pt x="5641" y="10605"/>
                    </a:lnTo>
                    <a:lnTo>
                      <a:pt x="5805" y="10276"/>
                    </a:lnTo>
                    <a:lnTo>
                      <a:pt x="5969" y="9911"/>
                    </a:lnTo>
                    <a:lnTo>
                      <a:pt x="6298" y="9108"/>
                    </a:lnTo>
                    <a:lnTo>
                      <a:pt x="6626" y="8269"/>
                    </a:lnTo>
                    <a:lnTo>
                      <a:pt x="6955" y="7484"/>
                    </a:lnTo>
                    <a:lnTo>
                      <a:pt x="7119" y="7119"/>
                    </a:lnTo>
                    <a:lnTo>
                      <a:pt x="7265" y="6790"/>
                    </a:lnTo>
                    <a:lnTo>
                      <a:pt x="7411" y="6516"/>
                    </a:lnTo>
                    <a:lnTo>
                      <a:pt x="7557" y="6297"/>
                    </a:lnTo>
                    <a:lnTo>
                      <a:pt x="7703" y="6115"/>
                    </a:lnTo>
                    <a:lnTo>
                      <a:pt x="7776" y="6060"/>
                    </a:lnTo>
                    <a:lnTo>
                      <a:pt x="7831" y="6024"/>
                    </a:lnTo>
                    <a:lnTo>
                      <a:pt x="7959" y="5969"/>
                    </a:lnTo>
                    <a:lnTo>
                      <a:pt x="8032" y="5914"/>
                    </a:lnTo>
                    <a:lnTo>
                      <a:pt x="8105" y="5841"/>
                    </a:lnTo>
                    <a:lnTo>
                      <a:pt x="8141" y="5786"/>
                    </a:lnTo>
                    <a:lnTo>
                      <a:pt x="8159" y="5732"/>
                    </a:lnTo>
                    <a:lnTo>
                      <a:pt x="8141" y="5659"/>
                    </a:lnTo>
                    <a:lnTo>
                      <a:pt x="8123" y="5604"/>
                    </a:lnTo>
                    <a:lnTo>
                      <a:pt x="8105" y="5549"/>
                    </a:lnTo>
                    <a:lnTo>
                      <a:pt x="8032" y="5458"/>
                    </a:lnTo>
                    <a:lnTo>
                      <a:pt x="7940" y="5366"/>
                    </a:lnTo>
                    <a:lnTo>
                      <a:pt x="7831" y="5293"/>
                    </a:lnTo>
                    <a:lnTo>
                      <a:pt x="8141" y="5293"/>
                    </a:lnTo>
                    <a:lnTo>
                      <a:pt x="8470" y="5257"/>
                    </a:lnTo>
                    <a:lnTo>
                      <a:pt x="8652" y="5220"/>
                    </a:lnTo>
                    <a:lnTo>
                      <a:pt x="8835" y="5166"/>
                    </a:lnTo>
                    <a:lnTo>
                      <a:pt x="9017" y="5111"/>
                    </a:lnTo>
                    <a:lnTo>
                      <a:pt x="9200" y="5038"/>
                    </a:lnTo>
                    <a:lnTo>
                      <a:pt x="9382" y="4947"/>
                    </a:lnTo>
                    <a:lnTo>
                      <a:pt x="9528" y="4819"/>
                    </a:lnTo>
                    <a:lnTo>
                      <a:pt x="9656" y="4691"/>
                    </a:lnTo>
                    <a:lnTo>
                      <a:pt x="9747" y="4527"/>
                    </a:lnTo>
                    <a:lnTo>
                      <a:pt x="9784" y="4436"/>
                    </a:lnTo>
                    <a:lnTo>
                      <a:pt x="9820" y="4344"/>
                    </a:lnTo>
                    <a:lnTo>
                      <a:pt x="9839" y="4235"/>
                    </a:lnTo>
                    <a:lnTo>
                      <a:pt x="9839" y="4125"/>
                    </a:lnTo>
                    <a:lnTo>
                      <a:pt x="9875" y="4107"/>
                    </a:lnTo>
                    <a:lnTo>
                      <a:pt x="9912" y="4071"/>
                    </a:lnTo>
                    <a:lnTo>
                      <a:pt x="10021" y="4034"/>
                    </a:lnTo>
                    <a:lnTo>
                      <a:pt x="10331" y="3943"/>
                    </a:lnTo>
                    <a:lnTo>
                      <a:pt x="10496" y="3870"/>
                    </a:lnTo>
                    <a:lnTo>
                      <a:pt x="10660" y="3779"/>
                    </a:lnTo>
                    <a:lnTo>
                      <a:pt x="10733" y="3706"/>
                    </a:lnTo>
                    <a:lnTo>
                      <a:pt x="10806" y="3633"/>
                    </a:lnTo>
                    <a:lnTo>
                      <a:pt x="10861" y="3541"/>
                    </a:lnTo>
                    <a:lnTo>
                      <a:pt x="10915" y="3432"/>
                    </a:lnTo>
                    <a:lnTo>
                      <a:pt x="10952" y="3268"/>
                    </a:lnTo>
                    <a:lnTo>
                      <a:pt x="10952" y="3140"/>
                    </a:lnTo>
                    <a:lnTo>
                      <a:pt x="10952" y="3012"/>
                    </a:lnTo>
                    <a:lnTo>
                      <a:pt x="10915" y="2902"/>
                    </a:lnTo>
                    <a:lnTo>
                      <a:pt x="10861" y="2811"/>
                    </a:lnTo>
                    <a:lnTo>
                      <a:pt x="10806" y="2738"/>
                    </a:lnTo>
                    <a:lnTo>
                      <a:pt x="10715" y="2665"/>
                    </a:lnTo>
                    <a:lnTo>
                      <a:pt x="10642" y="2610"/>
                    </a:lnTo>
                    <a:lnTo>
                      <a:pt x="10459" y="2519"/>
                    </a:lnTo>
                    <a:lnTo>
                      <a:pt x="10277" y="2483"/>
                    </a:lnTo>
                    <a:lnTo>
                      <a:pt x="10131" y="2464"/>
                    </a:lnTo>
                    <a:lnTo>
                      <a:pt x="10039" y="2483"/>
                    </a:lnTo>
                    <a:lnTo>
                      <a:pt x="10058" y="2446"/>
                    </a:lnTo>
                    <a:lnTo>
                      <a:pt x="10094" y="2410"/>
                    </a:lnTo>
                    <a:lnTo>
                      <a:pt x="10167" y="2282"/>
                    </a:lnTo>
                    <a:lnTo>
                      <a:pt x="10204" y="2099"/>
                    </a:lnTo>
                    <a:lnTo>
                      <a:pt x="10222" y="1899"/>
                    </a:lnTo>
                    <a:lnTo>
                      <a:pt x="10222" y="1789"/>
                    </a:lnTo>
                    <a:lnTo>
                      <a:pt x="10204" y="1680"/>
                    </a:lnTo>
                    <a:lnTo>
                      <a:pt x="10185" y="1588"/>
                    </a:lnTo>
                    <a:lnTo>
                      <a:pt x="10149" y="1479"/>
                    </a:lnTo>
                    <a:lnTo>
                      <a:pt x="10076" y="1388"/>
                    </a:lnTo>
                    <a:lnTo>
                      <a:pt x="10003" y="1296"/>
                    </a:lnTo>
                    <a:lnTo>
                      <a:pt x="9912" y="1205"/>
                    </a:lnTo>
                    <a:lnTo>
                      <a:pt x="9802" y="1150"/>
                    </a:lnTo>
                    <a:lnTo>
                      <a:pt x="9693" y="1096"/>
                    </a:lnTo>
                    <a:lnTo>
                      <a:pt x="9547" y="1059"/>
                    </a:lnTo>
                    <a:lnTo>
                      <a:pt x="9254" y="1059"/>
                    </a:lnTo>
                    <a:lnTo>
                      <a:pt x="8944" y="1096"/>
                    </a:lnTo>
                    <a:lnTo>
                      <a:pt x="8634" y="1150"/>
                    </a:lnTo>
                    <a:lnTo>
                      <a:pt x="8342" y="1242"/>
                    </a:lnTo>
                    <a:lnTo>
                      <a:pt x="8105" y="1315"/>
                    </a:lnTo>
                    <a:lnTo>
                      <a:pt x="7904" y="1388"/>
                    </a:lnTo>
                    <a:lnTo>
                      <a:pt x="7940" y="1351"/>
                    </a:lnTo>
                    <a:lnTo>
                      <a:pt x="8050" y="1223"/>
                    </a:lnTo>
                    <a:lnTo>
                      <a:pt x="8178" y="1059"/>
                    </a:lnTo>
                    <a:lnTo>
                      <a:pt x="8232" y="950"/>
                    </a:lnTo>
                    <a:lnTo>
                      <a:pt x="8269" y="840"/>
                    </a:lnTo>
                    <a:lnTo>
                      <a:pt x="8305" y="731"/>
                    </a:lnTo>
                    <a:lnTo>
                      <a:pt x="8305" y="621"/>
                    </a:lnTo>
                    <a:lnTo>
                      <a:pt x="8269" y="511"/>
                    </a:lnTo>
                    <a:lnTo>
                      <a:pt x="8214" y="402"/>
                    </a:lnTo>
                    <a:lnTo>
                      <a:pt x="8105" y="292"/>
                    </a:lnTo>
                    <a:lnTo>
                      <a:pt x="7959" y="201"/>
                    </a:lnTo>
                    <a:lnTo>
                      <a:pt x="7758" y="110"/>
                    </a:lnTo>
                    <a:lnTo>
                      <a:pt x="7502" y="37"/>
                    </a:lnTo>
                    <a:lnTo>
                      <a:pt x="7338" y="19"/>
                    </a:lnTo>
                    <a:lnTo>
                      <a:pt x="7192" y="0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9"/>
              <p:cNvSpPr/>
              <p:nvPr/>
            </p:nvSpPr>
            <p:spPr>
              <a:xfrm>
                <a:off x="1368306" y="1848236"/>
                <a:ext cx="83922" cy="108233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3250" extrusionOk="0">
                    <a:moveTo>
                      <a:pt x="1132" y="1"/>
                    </a:moveTo>
                    <a:lnTo>
                      <a:pt x="986" y="19"/>
                    </a:lnTo>
                    <a:lnTo>
                      <a:pt x="840" y="56"/>
                    </a:lnTo>
                    <a:lnTo>
                      <a:pt x="749" y="92"/>
                    </a:lnTo>
                    <a:lnTo>
                      <a:pt x="658" y="129"/>
                    </a:lnTo>
                    <a:lnTo>
                      <a:pt x="475" y="238"/>
                    </a:lnTo>
                    <a:lnTo>
                      <a:pt x="329" y="384"/>
                    </a:lnTo>
                    <a:lnTo>
                      <a:pt x="201" y="567"/>
                    </a:lnTo>
                    <a:lnTo>
                      <a:pt x="110" y="767"/>
                    </a:lnTo>
                    <a:lnTo>
                      <a:pt x="37" y="1005"/>
                    </a:lnTo>
                    <a:lnTo>
                      <a:pt x="1" y="1242"/>
                    </a:lnTo>
                    <a:lnTo>
                      <a:pt x="1" y="1479"/>
                    </a:lnTo>
                    <a:lnTo>
                      <a:pt x="19" y="1662"/>
                    </a:lnTo>
                    <a:lnTo>
                      <a:pt x="37" y="1844"/>
                    </a:lnTo>
                    <a:lnTo>
                      <a:pt x="92" y="2027"/>
                    </a:lnTo>
                    <a:lnTo>
                      <a:pt x="147" y="2191"/>
                    </a:lnTo>
                    <a:lnTo>
                      <a:pt x="220" y="2374"/>
                    </a:lnTo>
                    <a:lnTo>
                      <a:pt x="293" y="2538"/>
                    </a:lnTo>
                    <a:lnTo>
                      <a:pt x="384" y="2702"/>
                    </a:lnTo>
                    <a:lnTo>
                      <a:pt x="493" y="2830"/>
                    </a:lnTo>
                    <a:lnTo>
                      <a:pt x="603" y="2939"/>
                    </a:lnTo>
                    <a:lnTo>
                      <a:pt x="712" y="3031"/>
                    </a:lnTo>
                    <a:lnTo>
                      <a:pt x="840" y="3122"/>
                    </a:lnTo>
                    <a:lnTo>
                      <a:pt x="968" y="3177"/>
                    </a:lnTo>
                    <a:lnTo>
                      <a:pt x="1114" y="3231"/>
                    </a:lnTo>
                    <a:lnTo>
                      <a:pt x="1278" y="3250"/>
                    </a:lnTo>
                    <a:lnTo>
                      <a:pt x="1443" y="3250"/>
                    </a:lnTo>
                    <a:lnTo>
                      <a:pt x="1625" y="3213"/>
                    </a:lnTo>
                    <a:lnTo>
                      <a:pt x="1808" y="3158"/>
                    </a:lnTo>
                    <a:lnTo>
                      <a:pt x="1954" y="3085"/>
                    </a:lnTo>
                    <a:lnTo>
                      <a:pt x="2081" y="2994"/>
                    </a:lnTo>
                    <a:lnTo>
                      <a:pt x="2191" y="2885"/>
                    </a:lnTo>
                    <a:lnTo>
                      <a:pt x="2300" y="2775"/>
                    </a:lnTo>
                    <a:lnTo>
                      <a:pt x="2373" y="2647"/>
                    </a:lnTo>
                    <a:lnTo>
                      <a:pt x="2428" y="2501"/>
                    </a:lnTo>
                    <a:lnTo>
                      <a:pt x="2465" y="2355"/>
                    </a:lnTo>
                    <a:lnTo>
                      <a:pt x="2501" y="2191"/>
                    </a:lnTo>
                    <a:lnTo>
                      <a:pt x="2519" y="2045"/>
                    </a:lnTo>
                    <a:lnTo>
                      <a:pt x="2519" y="1881"/>
                    </a:lnTo>
                    <a:lnTo>
                      <a:pt x="2501" y="1716"/>
                    </a:lnTo>
                    <a:lnTo>
                      <a:pt x="2465" y="1406"/>
                    </a:lnTo>
                    <a:lnTo>
                      <a:pt x="2373" y="1114"/>
                    </a:lnTo>
                    <a:lnTo>
                      <a:pt x="2282" y="840"/>
                    </a:lnTo>
                    <a:lnTo>
                      <a:pt x="2136" y="603"/>
                    </a:lnTo>
                    <a:lnTo>
                      <a:pt x="1990" y="384"/>
                    </a:lnTo>
                    <a:lnTo>
                      <a:pt x="1899" y="293"/>
                    </a:lnTo>
                    <a:lnTo>
                      <a:pt x="1808" y="220"/>
                    </a:lnTo>
                    <a:lnTo>
                      <a:pt x="1716" y="147"/>
                    </a:lnTo>
                    <a:lnTo>
                      <a:pt x="1607" y="92"/>
                    </a:lnTo>
                    <a:lnTo>
                      <a:pt x="1497" y="56"/>
                    </a:lnTo>
                    <a:lnTo>
                      <a:pt x="1388" y="19"/>
                    </a:lnTo>
                    <a:lnTo>
                      <a:pt x="1260" y="1"/>
                    </a:lnTo>
                    <a:close/>
                  </a:path>
                </a:pathLst>
              </a:custGeom>
              <a:solidFill>
                <a:srgbClr val="F29B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9"/>
              <p:cNvSpPr/>
              <p:nvPr/>
            </p:nvSpPr>
            <p:spPr>
              <a:xfrm>
                <a:off x="1448533" y="1859792"/>
                <a:ext cx="23745" cy="7846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2356" extrusionOk="0">
                    <a:moveTo>
                      <a:pt x="19" y="1"/>
                    </a:moveTo>
                    <a:lnTo>
                      <a:pt x="1" y="2355"/>
                    </a:lnTo>
                    <a:lnTo>
                      <a:pt x="165" y="2319"/>
                    </a:lnTo>
                    <a:lnTo>
                      <a:pt x="311" y="2282"/>
                    </a:lnTo>
                    <a:lnTo>
                      <a:pt x="475" y="2227"/>
                    </a:lnTo>
                    <a:lnTo>
                      <a:pt x="603" y="2136"/>
                    </a:lnTo>
                    <a:lnTo>
                      <a:pt x="658" y="2081"/>
                    </a:lnTo>
                    <a:lnTo>
                      <a:pt x="694" y="2027"/>
                    </a:lnTo>
                    <a:lnTo>
                      <a:pt x="713" y="1972"/>
                    </a:lnTo>
                    <a:lnTo>
                      <a:pt x="713" y="1899"/>
                    </a:lnTo>
                    <a:lnTo>
                      <a:pt x="676" y="1826"/>
                    </a:lnTo>
                    <a:lnTo>
                      <a:pt x="603" y="1753"/>
                    </a:lnTo>
                    <a:lnTo>
                      <a:pt x="512" y="1662"/>
                    </a:lnTo>
                    <a:lnTo>
                      <a:pt x="439" y="1552"/>
                    </a:lnTo>
                    <a:lnTo>
                      <a:pt x="384" y="1424"/>
                    </a:lnTo>
                    <a:lnTo>
                      <a:pt x="311" y="1296"/>
                    </a:lnTo>
                    <a:lnTo>
                      <a:pt x="220" y="1004"/>
                    </a:lnTo>
                    <a:lnTo>
                      <a:pt x="129" y="712"/>
                    </a:lnTo>
                    <a:lnTo>
                      <a:pt x="74" y="439"/>
                    </a:lnTo>
                    <a:lnTo>
                      <a:pt x="37" y="220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29B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9"/>
              <p:cNvSpPr/>
              <p:nvPr/>
            </p:nvSpPr>
            <p:spPr>
              <a:xfrm>
                <a:off x="1391419" y="1865254"/>
                <a:ext cx="24344" cy="6447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936" extrusionOk="0">
                    <a:moveTo>
                      <a:pt x="457" y="1"/>
                    </a:moveTo>
                    <a:lnTo>
                      <a:pt x="420" y="19"/>
                    </a:lnTo>
                    <a:lnTo>
                      <a:pt x="311" y="56"/>
                    </a:lnTo>
                    <a:lnTo>
                      <a:pt x="219" y="129"/>
                    </a:lnTo>
                    <a:lnTo>
                      <a:pt x="146" y="202"/>
                    </a:lnTo>
                    <a:lnTo>
                      <a:pt x="91" y="293"/>
                    </a:lnTo>
                    <a:lnTo>
                      <a:pt x="37" y="402"/>
                    </a:lnTo>
                    <a:lnTo>
                      <a:pt x="18" y="512"/>
                    </a:lnTo>
                    <a:lnTo>
                      <a:pt x="0" y="621"/>
                    </a:lnTo>
                    <a:lnTo>
                      <a:pt x="0" y="749"/>
                    </a:lnTo>
                    <a:lnTo>
                      <a:pt x="18" y="913"/>
                    </a:lnTo>
                    <a:lnTo>
                      <a:pt x="55" y="1078"/>
                    </a:lnTo>
                    <a:lnTo>
                      <a:pt x="110" y="1224"/>
                    </a:lnTo>
                    <a:lnTo>
                      <a:pt x="183" y="1370"/>
                    </a:lnTo>
                    <a:lnTo>
                      <a:pt x="256" y="1516"/>
                    </a:lnTo>
                    <a:lnTo>
                      <a:pt x="365" y="1644"/>
                    </a:lnTo>
                    <a:lnTo>
                      <a:pt x="566" y="1899"/>
                    </a:lnTo>
                    <a:lnTo>
                      <a:pt x="603" y="1917"/>
                    </a:lnTo>
                    <a:lnTo>
                      <a:pt x="639" y="1936"/>
                    </a:lnTo>
                    <a:lnTo>
                      <a:pt x="676" y="1917"/>
                    </a:lnTo>
                    <a:lnTo>
                      <a:pt x="694" y="1899"/>
                    </a:lnTo>
                    <a:lnTo>
                      <a:pt x="712" y="1881"/>
                    </a:lnTo>
                    <a:lnTo>
                      <a:pt x="730" y="1844"/>
                    </a:lnTo>
                    <a:lnTo>
                      <a:pt x="712" y="1808"/>
                    </a:lnTo>
                    <a:lnTo>
                      <a:pt x="694" y="1790"/>
                    </a:lnTo>
                    <a:lnTo>
                      <a:pt x="548" y="1607"/>
                    </a:lnTo>
                    <a:lnTo>
                      <a:pt x="402" y="1425"/>
                    </a:lnTo>
                    <a:lnTo>
                      <a:pt x="292" y="1242"/>
                    </a:lnTo>
                    <a:lnTo>
                      <a:pt x="256" y="1132"/>
                    </a:lnTo>
                    <a:lnTo>
                      <a:pt x="219" y="1023"/>
                    </a:lnTo>
                    <a:lnTo>
                      <a:pt x="183" y="913"/>
                    </a:lnTo>
                    <a:lnTo>
                      <a:pt x="183" y="786"/>
                    </a:lnTo>
                    <a:lnTo>
                      <a:pt x="165" y="676"/>
                    </a:lnTo>
                    <a:lnTo>
                      <a:pt x="183" y="548"/>
                    </a:lnTo>
                    <a:lnTo>
                      <a:pt x="219" y="421"/>
                    </a:lnTo>
                    <a:lnTo>
                      <a:pt x="274" y="329"/>
                    </a:lnTo>
                    <a:lnTo>
                      <a:pt x="347" y="238"/>
                    </a:lnTo>
                    <a:lnTo>
                      <a:pt x="457" y="183"/>
                    </a:lnTo>
                    <a:lnTo>
                      <a:pt x="493" y="165"/>
                    </a:lnTo>
                    <a:lnTo>
                      <a:pt x="511" y="147"/>
                    </a:lnTo>
                    <a:lnTo>
                      <a:pt x="511" y="110"/>
                    </a:lnTo>
                    <a:lnTo>
                      <a:pt x="511" y="74"/>
                    </a:lnTo>
                    <a:lnTo>
                      <a:pt x="493" y="37"/>
                    </a:lnTo>
                    <a:lnTo>
                      <a:pt x="475" y="19"/>
                    </a:lnTo>
                    <a:lnTo>
                      <a:pt x="457" y="1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9"/>
              <p:cNvSpPr/>
              <p:nvPr/>
            </p:nvSpPr>
            <p:spPr>
              <a:xfrm>
                <a:off x="984155" y="2098675"/>
                <a:ext cx="698420" cy="525813"/>
              </a:xfrm>
              <a:custGeom>
                <a:avLst/>
                <a:gdLst/>
                <a:ahLst/>
                <a:cxnLst/>
                <a:rect l="l" t="t" r="r" b="b"/>
                <a:pathLst>
                  <a:path w="20972" h="15789" extrusionOk="0">
                    <a:moveTo>
                      <a:pt x="9345" y="1"/>
                    </a:moveTo>
                    <a:lnTo>
                      <a:pt x="8834" y="19"/>
                    </a:lnTo>
                    <a:lnTo>
                      <a:pt x="8396" y="55"/>
                    </a:lnTo>
                    <a:lnTo>
                      <a:pt x="8013" y="128"/>
                    </a:lnTo>
                    <a:lnTo>
                      <a:pt x="7703" y="201"/>
                    </a:lnTo>
                    <a:lnTo>
                      <a:pt x="7429" y="293"/>
                    </a:lnTo>
                    <a:lnTo>
                      <a:pt x="7210" y="384"/>
                    </a:lnTo>
                    <a:lnTo>
                      <a:pt x="7027" y="475"/>
                    </a:lnTo>
                    <a:lnTo>
                      <a:pt x="6900" y="566"/>
                    </a:lnTo>
                    <a:lnTo>
                      <a:pt x="6827" y="621"/>
                    </a:lnTo>
                    <a:lnTo>
                      <a:pt x="6754" y="694"/>
                    </a:lnTo>
                    <a:lnTo>
                      <a:pt x="5640" y="986"/>
                    </a:lnTo>
                    <a:lnTo>
                      <a:pt x="4472" y="1296"/>
                    </a:lnTo>
                    <a:lnTo>
                      <a:pt x="3103" y="1625"/>
                    </a:lnTo>
                    <a:lnTo>
                      <a:pt x="2757" y="1716"/>
                    </a:lnTo>
                    <a:lnTo>
                      <a:pt x="2410" y="1862"/>
                    </a:lnTo>
                    <a:lnTo>
                      <a:pt x="2081" y="2027"/>
                    </a:lnTo>
                    <a:lnTo>
                      <a:pt x="1753" y="2227"/>
                    </a:lnTo>
                    <a:lnTo>
                      <a:pt x="1442" y="2465"/>
                    </a:lnTo>
                    <a:lnTo>
                      <a:pt x="1169" y="2738"/>
                    </a:lnTo>
                    <a:lnTo>
                      <a:pt x="895" y="3030"/>
                    </a:lnTo>
                    <a:lnTo>
                      <a:pt x="658" y="3341"/>
                    </a:lnTo>
                    <a:lnTo>
                      <a:pt x="457" y="3687"/>
                    </a:lnTo>
                    <a:lnTo>
                      <a:pt x="293" y="4053"/>
                    </a:lnTo>
                    <a:lnTo>
                      <a:pt x="146" y="4436"/>
                    </a:lnTo>
                    <a:lnTo>
                      <a:pt x="110" y="4637"/>
                    </a:lnTo>
                    <a:lnTo>
                      <a:pt x="55" y="4837"/>
                    </a:lnTo>
                    <a:lnTo>
                      <a:pt x="37" y="5056"/>
                    </a:lnTo>
                    <a:lnTo>
                      <a:pt x="19" y="5257"/>
                    </a:lnTo>
                    <a:lnTo>
                      <a:pt x="0" y="5476"/>
                    </a:lnTo>
                    <a:lnTo>
                      <a:pt x="0" y="5695"/>
                    </a:lnTo>
                    <a:lnTo>
                      <a:pt x="19" y="5932"/>
                    </a:lnTo>
                    <a:lnTo>
                      <a:pt x="55" y="6151"/>
                    </a:lnTo>
                    <a:lnTo>
                      <a:pt x="92" y="6389"/>
                    </a:lnTo>
                    <a:lnTo>
                      <a:pt x="165" y="6608"/>
                    </a:lnTo>
                    <a:lnTo>
                      <a:pt x="293" y="7119"/>
                    </a:lnTo>
                    <a:lnTo>
                      <a:pt x="402" y="7721"/>
                    </a:lnTo>
                    <a:lnTo>
                      <a:pt x="639" y="9054"/>
                    </a:lnTo>
                    <a:lnTo>
                      <a:pt x="767" y="9784"/>
                    </a:lnTo>
                    <a:lnTo>
                      <a:pt x="913" y="10532"/>
                    </a:lnTo>
                    <a:lnTo>
                      <a:pt x="1096" y="11280"/>
                    </a:lnTo>
                    <a:lnTo>
                      <a:pt x="1278" y="12010"/>
                    </a:lnTo>
                    <a:lnTo>
                      <a:pt x="1497" y="12722"/>
                    </a:lnTo>
                    <a:lnTo>
                      <a:pt x="1625" y="13069"/>
                    </a:lnTo>
                    <a:lnTo>
                      <a:pt x="1771" y="13397"/>
                    </a:lnTo>
                    <a:lnTo>
                      <a:pt x="1899" y="13708"/>
                    </a:lnTo>
                    <a:lnTo>
                      <a:pt x="2063" y="14018"/>
                    </a:lnTo>
                    <a:lnTo>
                      <a:pt x="2227" y="14292"/>
                    </a:lnTo>
                    <a:lnTo>
                      <a:pt x="2410" y="14566"/>
                    </a:lnTo>
                    <a:lnTo>
                      <a:pt x="2611" y="14803"/>
                    </a:lnTo>
                    <a:lnTo>
                      <a:pt x="2811" y="15022"/>
                    </a:lnTo>
                    <a:lnTo>
                      <a:pt x="3030" y="15223"/>
                    </a:lnTo>
                    <a:lnTo>
                      <a:pt x="3268" y="15387"/>
                    </a:lnTo>
                    <a:lnTo>
                      <a:pt x="3523" y="15533"/>
                    </a:lnTo>
                    <a:lnTo>
                      <a:pt x="3797" y="15642"/>
                    </a:lnTo>
                    <a:lnTo>
                      <a:pt x="4071" y="15734"/>
                    </a:lnTo>
                    <a:lnTo>
                      <a:pt x="4381" y="15770"/>
                    </a:lnTo>
                    <a:lnTo>
                      <a:pt x="4728" y="15788"/>
                    </a:lnTo>
                    <a:lnTo>
                      <a:pt x="5567" y="15788"/>
                    </a:lnTo>
                    <a:lnTo>
                      <a:pt x="6042" y="15752"/>
                    </a:lnTo>
                    <a:lnTo>
                      <a:pt x="7137" y="15661"/>
                    </a:lnTo>
                    <a:lnTo>
                      <a:pt x="8360" y="15515"/>
                    </a:lnTo>
                    <a:lnTo>
                      <a:pt x="9674" y="15332"/>
                    </a:lnTo>
                    <a:lnTo>
                      <a:pt x="11043" y="15131"/>
                    </a:lnTo>
                    <a:lnTo>
                      <a:pt x="12448" y="14894"/>
                    </a:lnTo>
                    <a:lnTo>
                      <a:pt x="13835" y="14639"/>
                    </a:lnTo>
                    <a:lnTo>
                      <a:pt x="16482" y="14164"/>
                    </a:lnTo>
                    <a:lnTo>
                      <a:pt x="18690" y="13726"/>
                    </a:lnTo>
                    <a:lnTo>
                      <a:pt x="20789" y="13288"/>
                    </a:lnTo>
                    <a:lnTo>
                      <a:pt x="20789" y="12759"/>
                    </a:lnTo>
                    <a:lnTo>
                      <a:pt x="20808" y="12156"/>
                    </a:lnTo>
                    <a:lnTo>
                      <a:pt x="20881" y="10787"/>
                    </a:lnTo>
                    <a:lnTo>
                      <a:pt x="20954" y="9254"/>
                    </a:lnTo>
                    <a:lnTo>
                      <a:pt x="20972" y="8469"/>
                    </a:lnTo>
                    <a:lnTo>
                      <a:pt x="20954" y="7685"/>
                    </a:lnTo>
                    <a:lnTo>
                      <a:pt x="20935" y="6900"/>
                    </a:lnTo>
                    <a:lnTo>
                      <a:pt x="20862" y="6151"/>
                    </a:lnTo>
                    <a:lnTo>
                      <a:pt x="20826" y="5805"/>
                    </a:lnTo>
                    <a:lnTo>
                      <a:pt x="20771" y="5458"/>
                    </a:lnTo>
                    <a:lnTo>
                      <a:pt x="20698" y="5111"/>
                    </a:lnTo>
                    <a:lnTo>
                      <a:pt x="20607" y="4801"/>
                    </a:lnTo>
                    <a:lnTo>
                      <a:pt x="20516" y="4491"/>
                    </a:lnTo>
                    <a:lnTo>
                      <a:pt x="20424" y="4217"/>
                    </a:lnTo>
                    <a:lnTo>
                      <a:pt x="20297" y="3943"/>
                    </a:lnTo>
                    <a:lnTo>
                      <a:pt x="20169" y="3706"/>
                    </a:lnTo>
                    <a:lnTo>
                      <a:pt x="20023" y="3487"/>
                    </a:lnTo>
                    <a:lnTo>
                      <a:pt x="19859" y="3286"/>
                    </a:lnTo>
                    <a:lnTo>
                      <a:pt x="19676" y="3122"/>
                    </a:lnTo>
                    <a:lnTo>
                      <a:pt x="19475" y="2976"/>
                    </a:lnTo>
                    <a:lnTo>
                      <a:pt x="18982" y="2702"/>
                    </a:lnTo>
                    <a:lnTo>
                      <a:pt x="18471" y="2428"/>
                    </a:lnTo>
                    <a:lnTo>
                      <a:pt x="17924" y="2191"/>
                    </a:lnTo>
                    <a:lnTo>
                      <a:pt x="17395" y="1954"/>
                    </a:lnTo>
                    <a:lnTo>
                      <a:pt x="16829" y="1735"/>
                    </a:lnTo>
                    <a:lnTo>
                      <a:pt x="16299" y="1534"/>
                    </a:lnTo>
                    <a:lnTo>
                      <a:pt x="15259" y="1187"/>
                    </a:lnTo>
                    <a:lnTo>
                      <a:pt x="14328" y="895"/>
                    </a:lnTo>
                    <a:lnTo>
                      <a:pt x="13598" y="694"/>
                    </a:lnTo>
                    <a:lnTo>
                      <a:pt x="12923" y="512"/>
                    </a:lnTo>
                    <a:lnTo>
                      <a:pt x="12065" y="311"/>
                    </a:lnTo>
                    <a:lnTo>
                      <a:pt x="11262" y="165"/>
                    </a:lnTo>
                    <a:lnTo>
                      <a:pt x="10550" y="55"/>
                    </a:lnTo>
                    <a:lnTo>
                      <a:pt x="99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9"/>
              <p:cNvSpPr/>
              <p:nvPr/>
            </p:nvSpPr>
            <p:spPr>
              <a:xfrm>
                <a:off x="976862" y="2265224"/>
                <a:ext cx="834594" cy="1052192"/>
              </a:xfrm>
              <a:custGeom>
                <a:avLst/>
                <a:gdLst/>
                <a:ahLst/>
                <a:cxnLst/>
                <a:rect l="l" t="t" r="r" b="b"/>
                <a:pathLst>
                  <a:path w="25061" h="31595" extrusionOk="0">
                    <a:moveTo>
                      <a:pt x="603" y="1"/>
                    </a:moveTo>
                    <a:lnTo>
                      <a:pt x="512" y="19"/>
                    </a:lnTo>
                    <a:lnTo>
                      <a:pt x="439" y="55"/>
                    </a:lnTo>
                    <a:lnTo>
                      <a:pt x="402" y="92"/>
                    </a:lnTo>
                    <a:lnTo>
                      <a:pt x="292" y="329"/>
                    </a:lnTo>
                    <a:lnTo>
                      <a:pt x="201" y="603"/>
                    </a:lnTo>
                    <a:lnTo>
                      <a:pt x="128" y="950"/>
                    </a:lnTo>
                    <a:lnTo>
                      <a:pt x="73" y="1351"/>
                    </a:lnTo>
                    <a:lnTo>
                      <a:pt x="19" y="1789"/>
                    </a:lnTo>
                    <a:lnTo>
                      <a:pt x="0" y="2282"/>
                    </a:lnTo>
                    <a:lnTo>
                      <a:pt x="0" y="2830"/>
                    </a:lnTo>
                    <a:lnTo>
                      <a:pt x="19" y="3414"/>
                    </a:lnTo>
                    <a:lnTo>
                      <a:pt x="55" y="4034"/>
                    </a:lnTo>
                    <a:lnTo>
                      <a:pt x="110" y="4710"/>
                    </a:lnTo>
                    <a:lnTo>
                      <a:pt x="183" y="5421"/>
                    </a:lnTo>
                    <a:lnTo>
                      <a:pt x="292" y="6152"/>
                    </a:lnTo>
                    <a:lnTo>
                      <a:pt x="420" y="6918"/>
                    </a:lnTo>
                    <a:lnTo>
                      <a:pt x="585" y="7721"/>
                    </a:lnTo>
                    <a:lnTo>
                      <a:pt x="749" y="8543"/>
                    </a:lnTo>
                    <a:lnTo>
                      <a:pt x="968" y="9382"/>
                    </a:lnTo>
                    <a:lnTo>
                      <a:pt x="1059" y="9838"/>
                    </a:lnTo>
                    <a:lnTo>
                      <a:pt x="1150" y="10331"/>
                    </a:lnTo>
                    <a:lnTo>
                      <a:pt x="1223" y="10860"/>
                    </a:lnTo>
                    <a:lnTo>
                      <a:pt x="1296" y="11426"/>
                    </a:lnTo>
                    <a:lnTo>
                      <a:pt x="1351" y="12029"/>
                    </a:lnTo>
                    <a:lnTo>
                      <a:pt x="1406" y="12667"/>
                    </a:lnTo>
                    <a:lnTo>
                      <a:pt x="1479" y="14000"/>
                    </a:lnTo>
                    <a:lnTo>
                      <a:pt x="1515" y="15442"/>
                    </a:lnTo>
                    <a:lnTo>
                      <a:pt x="1552" y="16938"/>
                    </a:lnTo>
                    <a:lnTo>
                      <a:pt x="1570" y="20041"/>
                    </a:lnTo>
                    <a:lnTo>
                      <a:pt x="1588" y="21593"/>
                    </a:lnTo>
                    <a:lnTo>
                      <a:pt x="1625" y="23126"/>
                    </a:lnTo>
                    <a:lnTo>
                      <a:pt x="1661" y="24622"/>
                    </a:lnTo>
                    <a:lnTo>
                      <a:pt x="1734" y="26046"/>
                    </a:lnTo>
                    <a:lnTo>
                      <a:pt x="1789" y="26721"/>
                    </a:lnTo>
                    <a:lnTo>
                      <a:pt x="1844" y="27378"/>
                    </a:lnTo>
                    <a:lnTo>
                      <a:pt x="1917" y="27999"/>
                    </a:lnTo>
                    <a:lnTo>
                      <a:pt x="1990" y="28601"/>
                    </a:lnTo>
                    <a:lnTo>
                      <a:pt x="2081" y="29167"/>
                    </a:lnTo>
                    <a:lnTo>
                      <a:pt x="2191" y="29678"/>
                    </a:lnTo>
                    <a:lnTo>
                      <a:pt x="2300" y="30171"/>
                    </a:lnTo>
                    <a:lnTo>
                      <a:pt x="2446" y="30609"/>
                    </a:lnTo>
                    <a:lnTo>
                      <a:pt x="2501" y="30755"/>
                    </a:lnTo>
                    <a:lnTo>
                      <a:pt x="2592" y="30883"/>
                    </a:lnTo>
                    <a:lnTo>
                      <a:pt x="2720" y="31011"/>
                    </a:lnTo>
                    <a:lnTo>
                      <a:pt x="2848" y="31120"/>
                    </a:lnTo>
                    <a:lnTo>
                      <a:pt x="3012" y="31211"/>
                    </a:lnTo>
                    <a:lnTo>
                      <a:pt x="3213" y="31303"/>
                    </a:lnTo>
                    <a:lnTo>
                      <a:pt x="3414" y="31376"/>
                    </a:lnTo>
                    <a:lnTo>
                      <a:pt x="3651" y="31430"/>
                    </a:lnTo>
                    <a:lnTo>
                      <a:pt x="3906" y="31485"/>
                    </a:lnTo>
                    <a:lnTo>
                      <a:pt x="4180" y="31522"/>
                    </a:lnTo>
                    <a:lnTo>
                      <a:pt x="4472" y="31558"/>
                    </a:lnTo>
                    <a:lnTo>
                      <a:pt x="4782" y="31576"/>
                    </a:lnTo>
                    <a:lnTo>
                      <a:pt x="5458" y="31595"/>
                    </a:lnTo>
                    <a:lnTo>
                      <a:pt x="6206" y="31558"/>
                    </a:lnTo>
                    <a:lnTo>
                      <a:pt x="6991" y="31503"/>
                    </a:lnTo>
                    <a:lnTo>
                      <a:pt x="7831" y="31430"/>
                    </a:lnTo>
                    <a:lnTo>
                      <a:pt x="8707" y="31321"/>
                    </a:lnTo>
                    <a:lnTo>
                      <a:pt x="9637" y="31175"/>
                    </a:lnTo>
                    <a:lnTo>
                      <a:pt x="10568" y="31029"/>
                    </a:lnTo>
                    <a:lnTo>
                      <a:pt x="11536" y="30846"/>
                    </a:lnTo>
                    <a:lnTo>
                      <a:pt x="12521" y="30646"/>
                    </a:lnTo>
                    <a:lnTo>
                      <a:pt x="13507" y="30445"/>
                    </a:lnTo>
                    <a:lnTo>
                      <a:pt x="14492" y="30208"/>
                    </a:lnTo>
                    <a:lnTo>
                      <a:pt x="15478" y="29988"/>
                    </a:lnTo>
                    <a:lnTo>
                      <a:pt x="17394" y="29496"/>
                    </a:lnTo>
                    <a:lnTo>
                      <a:pt x="19201" y="29003"/>
                    </a:lnTo>
                    <a:lnTo>
                      <a:pt x="20844" y="28528"/>
                    </a:lnTo>
                    <a:lnTo>
                      <a:pt x="22268" y="28072"/>
                    </a:lnTo>
                    <a:lnTo>
                      <a:pt x="23436" y="27670"/>
                    </a:lnTo>
                    <a:lnTo>
                      <a:pt x="23892" y="27506"/>
                    </a:lnTo>
                    <a:lnTo>
                      <a:pt x="24257" y="27360"/>
                    </a:lnTo>
                    <a:lnTo>
                      <a:pt x="24531" y="27214"/>
                    </a:lnTo>
                    <a:lnTo>
                      <a:pt x="24695" y="27123"/>
                    </a:lnTo>
                    <a:lnTo>
                      <a:pt x="24805" y="27013"/>
                    </a:lnTo>
                    <a:lnTo>
                      <a:pt x="24896" y="26904"/>
                    </a:lnTo>
                    <a:lnTo>
                      <a:pt x="24951" y="26776"/>
                    </a:lnTo>
                    <a:lnTo>
                      <a:pt x="25006" y="26612"/>
                    </a:lnTo>
                    <a:lnTo>
                      <a:pt x="25042" y="26466"/>
                    </a:lnTo>
                    <a:lnTo>
                      <a:pt x="25060" y="26283"/>
                    </a:lnTo>
                    <a:lnTo>
                      <a:pt x="25060" y="26101"/>
                    </a:lnTo>
                    <a:lnTo>
                      <a:pt x="25060" y="25882"/>
                    </a:lnTo>
                    <a:lnTo>
                      <a:pt x="25042" y="25681"/>
                    </a:lnTo>
                    <a:lnTo>
                      <a:pt x="25006" y="25462"/>
                    </a:lnTo>
                    <a:lnTo>
                      <a:pt x="24896" y="24987"/>
                    </a:lnTo>
                    <a:lnTo>
                      <a:pt x="24750" y="24476"/>
                    </a:lnTo>
                    <a:lnTo>
                      <a:pt x="24586" y="23929"/>
                    </a:lnTo>
                    <a:lnTo>
                      <a:pt x="24385" y="23381"/>
                    </a:lnTo>
                    <a:lnTo>
                      <a:pt x="24148" y="22815"/>
                    </a:lnTo>
                    <a:lnTo>
                      <a:pt x="23691" y="21666"/>
                    </a:lnTo>
                    <a:lnTo>
                      <a:pt x="23217" y="20534"/>
                    </a:lnTo>
                    <a:lnTo>
                      <a:pt x="22998" y="19986"/>
                    </a:lnTo>
                    <a:lnTo>
                      <a:pt x="22815" y="19475"/>
                    </a:lnTo>
                    <a:lnTo>
                      <a:pt x="22688" y="19129"/>
                    </a:lnTo>
                    <a:lnTo>
                      <a:pt x="22578" y="18764"/>
                    </a:lnTo>
                    <a:lnTo>
                      <a:pt x="22377" y="17942"/>
                    </a:lnTo>
                    <a:lnTo>
                      <a:pt x="22176" y="17011"/>
                    </a:lnTo>
                    <a:lnTo>
                      <a:pt x="22012" y="16026"/>
                    </a:lnTo>
                    <a:lnTo>
                      <a:pt x="21848" y="14985"/>
                    </a:lnTo>
                    <a:lnTo>
                      <a:pt x="21702" y="13927"/>
                    </a:lnTo>
                    <a:lnTo>
                      <a:pt x="21574" y="12850"/>
                    </a:lnTo>
                    <a:lnTo>
                      <a:pt x="21465" y="11810"/>
                    </a:lnTo>
                    <a:lnTo>
                      <a:pt x="21282" y="9857"/>
                    </a:lnTo>
                    <a:lnTo>
                      <a:pt x="21154" y="8232"/>
                    </a:lnTo>
                    <a:lnTo>
                      <a:pt x="21045" y="6736"/>
                    </a:lnTo>
                    <a:lnTo>
                      <a:pt x="20187" y="6407"/>
                    </a:lnTo>
                    <a:lnTo>
                      <a:pt x="17906" y="5549"/>
                    </a:lnTo>
                    <a:lnTo>
                      <a:pt x="14675" y="4363"/>
                    </a:lnTo>
                    <a:lnTo>
                      <a:pt x="12850" y="3706"/>
                    </a:lnTo>
                    <a:lnTo>
                      <a:pt x="10952" y="3030"/>
                    </a:lnTo>
                    <a:lnTo>
                      <a:pt x="9053" y="2373"/>
                    </a:lnTo>
                    <a:lnTo>
                      <a:pt x="7210" y="1735"/>
                    </a:lnTo>
                    <a:lnTo>
                      <a:pt x="5458" y="1169"/>
                    </a:lnTo>
                    <a:lnTo>
                      <a:pt x="3888" y="694"/>
                    </a:lnTo>
                    <a:lnTo>
                      <a:pt x="3176" y="493"/>
                    </a:lnTo>
                    <a:lnTo>
                      <a:pt x="2537" y="329"/>
                    </a:lnTo>
                    <a:lnTo>
                      <a:pt x="1953" y="183"/>
                    </a:lnTo>
                    <a:lnTo>
                      <a:pt x="1461" y="92"/>
                    </a:lnTo>
                    <a:lnTo>
                      <a:pt x="1059" y="19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9"/>
              <p:cNvSpPr/>
              <p:nvPr/>
            </p:nvSpPr>
            <p:spPr>
              <a:xfrm>
                <a:off x="1025484" y="2722342"/>
                <a:ext cx="105802" cy="42427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12740" extrusionOk="0">
                    <a:moveTo>
                      <a:pt x="1" y="0"/>
                    </a:moveTo>
                    <a:lnTo>
                      <a:pt x="19" y="274"/>
                    </a:lnTo>
                    <a:lnTo>
                      <a:pt x="274" y="475"/>
                    </a:lnTo>
                    <a:lnTo>
                      <a:pt x="512" y="694"/>
                    </a:lnTo>
                    <a:lnTo>
                      <a:pt x="749" y="913"/>
                    </a:lnTo>
                    <a:lnTo>
                      <a:pt x="968" y="1150"/>
                    </a:lnTo>
                    <a:lnTo>
                      <a:pt x="1260" y="1478"/>
                    </a:lnTo>
                    <a:lnTo>
                      <a:pt x="1516" y="1807"/>
                    </a:lnTo>
                    <a:lnTo>
                      <a:pt x="1771" y="2154"/>
                    </a:lnTo>
                    <a:lnTo>
                      <a:pt x="1990" y="2501"/>
                    </a:lnTo>
                    <a:lnTo>
                      <a:pt x="2191" y="2866"/>
                    </a:lnTo>
                    <a:lnTo>
                      <a:pt x="2355" y="3249"/>
                    </a:lnTo>
                    <a:lnTo>
                      <a:pt x="2519" y="3632"/>
                    </a:lnTo>
                    <a:lnTo>
                      <a:pt x="2647" y="4034"/>
                    </a:lnTo>
                    <a:lnTo>
                      <a:pt x="2757" y="4435"/>
                    </a:lnTo>
                    <a:lnTo>
                      <a:pt x="2848" y="4837"/>
                    </a:lnTo>
                    <a:lnTo>
                      <a:pt x="2921" y="5257"/>
                    </a:lnTo>
                    <a:lnTo>
                      <a:pt x="2957" y="5676"/>
                    </a:lnTo>
                    <a:lnTo>
                      <a:pt x="2976" y="6096"/>
                    </a:lnTo>
                    <a:lnTo>
                      <a:pt x="2957" y="6516"/>
                    </a:lnTo>
                    <a:lnTo>
                      <a:pt x="2921" y="6936"/>
                    </a:lnTo>
                    <a:lnTo>
                      <a:pt x="2866" y="7356"/>
                    </a:lnTo>
                    <a:lnTo>
                      <a:pt x="2793" y="7721"/>
                    </a:lnTo>
                    <a:lnTo>
                      <a:pt x="2720" y="8067"/>
                    </a:lnTo>
                    <a:lnTo>
                      <a:pt x="2611" y="8414"/>
                    </a:lnTo>
                    <a:lnTo>
                      <a:pt x="2501" y="8743"/>
                    </a:lnTo>
                    <a:lnTo>
                      <a:pt x="2373" y="9089"/>
                    </a:lnTo>
                    <a:lnTo>
                      <a:pt x="2246" y="9418"/>
                    </a:lnTo>
                    <a:lnTo>
                      <a:pt x="2081" y="9747"/>
                    </a:lnTo>
                    <a:lnTo>
                      <a:pt x="1917" y="10057"/>
                    </a:lnTo>
                    <a:lnTo>
                      <a:pt x="1753" y="10385"/>
                    </a:lnTo>
                    <a:lnTo>
                      <a:pt x="1570" y="10696"/>
                    </a:lnTo>
                    <a:lnTo>
                      <a:pt x="1370" y="10988"/>
                    </a:lnTo>
                    <a:lnTo>
                      <a:pt x="1169" y="11298"/>
                    </a:lnTo>
                    <a:lnTo>
                      <a:pt x="749" y="11882"/>
                    </a:lnTo>
                    <a:lnTo>
                      <a:pt x="293" y="12430"/>
                    </a:lnTo>
                    <a:lnTo>
                      <a:pt x="311" y="12740"/>
                    </a:lnTo>
                    <a:lnTo>
                      <a:pt x="804" y="12138"/>
                    </a:lnTo>
                    <a:lnTo>
                      <a:pt x="1041" y="11827"/>
                    </a:lnTo>
                    <a:lnTo>
                      <a:pt x="1278" y="11517"/>
                    </a:lnTo>
                    <a:lnTo>
                      <a:pt x="1497" y="11207"/>
                    </a:lnTo>
                    <a:lnTo>
                      <a:pt x="1716" y="10878"/>
                    </a:lnTo>
                    <a:lnTo>
                      <a:pt x="1899" y="10531"/>
                    </a:lnTo>
                    <a:lnTo>
                      <a:pt x="2100" y="10203"/>
                    </a:lnTo>
                    <a:lnTo>
                      <a:pt x="2300" y="9801"/>
                    </a:lnTo>
                    <a:lnTo>
                      <a:pt x="2483" y="9400"/>
                    </a:lnTo>
                    <a:lnTo>
                      <a:pt x="2629" y="8998"/>
                    </a:lnTo>
                    <a:lnTo>
                      <a:pt x="2775" y="8578"/>
                    </a:lnTo>
                    <a:lnTo>
                      <a:pt x="2903" y="8159"/>
                    </a:lnTo>
                    <a:lnTo>
                      <a:pt x="2994" y="7739"/>
                    </a:lnTo>
                    <a:lnTo>
                      <a:pt x="3085" y="7319"/>
                    </a:lnTo>
                    <a:lnTo>
                      <a:pt x="3140" y="6881"/>
                    </a:lnTo>
                    <a:lnTo>
                      <a:pt x="3176" y="6461"/>
                    </a:lnTo>
                    <a:lnTo>
                      <a:pt x="3176" y="6023"/>
                    </a:lnTo>
                    <a:lnTo>
                      <a:pt x="3158" y="5585"/>
                    </a:lnTo>
                    <a:lnTo>
                      <a:pt x="3122" y="5165"/>
                    </a:lnTo>
                    <a:lnTo>
                      <a:pt x="3049" y="4727"/>
                    </a:lnTo>
                    <a:lnTo>
                      <a:pt x="2957" y="4307"/>
                    </a:lnTo>
                    <a:lnTo>
                      <a:pt x="2848" y="3869"/>
                    </a:lnTo>
                    <a:lnTo>
                      <a:pt x="2702" y="3450"/>
                    </a:lnTo>
                    <a:lnTo>
                      <a:pt x="2519" y="3048"/>
                    </a:lnTo>
                    <a:lnTo>
                      <a:pt x="2319" y="2647"/>
                    </a:lnTo>
                    <a:lnTo>
                      <a:pt x="2100" y="2263"/>
                    </a:lnTo>
                    <a:lnTo>
                      <a:pt x="1844" y="1880"/>
                    </a:lnTo>
                    <a:lnTo>
                      <a:pt x="1589" y="1533"/>
                    </a:lnTo>
                    <a:lnTo>
                      <a:pt x="1296" y="1186"/>
                    </a:lnTo>
                    <a:lnTo>
                      <a:pt x="986" y="858"/>
                    </a:lnTo>
                    <a:lnTo>
                      <a:pt x="676" y="548"/>
                    </a:lnTo>
                    <a:lnTo>
                      <a:pt x="347" y="2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C11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9"/>
              <p:cNvSpPr/>
              <p:nvPr/>
            </p:nvSpPr>
            <p:spPr>
              <a:xfrm>
                <a:off x="1402342" y="2736929"/>
                <a:ext cx="242575" cy="547060"/>
              </a:xfrm>
              <a:custGeom>
                <a:avLst/>
                <a:gdLst/>
                <a:ahLst/>
                <a:cxnLst/>
                <a:rect l="l" t="t" r="r" b="b"/>
                <a:pathLst>
                  <a:path w="7284" h="16427" extrusionOk="0">
                    <a:moveTo>
                      <a:pt x="7156" y="0"/>
                    </a:moveTo>
                    <a:lnTo>
                      <a:pt x="6845" y="55"/>
                    </a:lnTo>
                    <a:lnTo>
                      <a:pt x="6535" y="110"/>
                    </a:lnTo>
                    <a:lnTo>
                      <a:pt x="6243" y="201"/>
                    </a:lnTo>
                    <a:lnTo>
                      <a:pt x="5933" y="310"/>
                    </a:lnTo>
                    <a:lnTo>
                      <a:pt x="5659" y="438"/>
                    </a:lnTo>
                    <a:lnTo>
                      <a:pt x="5385" y="584"/>
                    </a:lnTo>
                    <a:lnTo>
                      <a:pt x="5130" y="748"/>
                    </a:lnTo>
                    <a:lnTo>
                      <a:pt x="4874" y="931"/>
                    </a:lnTo>
                    <a:lnTo>
                      <a:pt x="4637" y="1132"/>
                    </a:lnTo>
                    <a:lnTo>
                      <a:pt x="4418" y="1351"/>
                    </a:lnTo>
                    <a:lnTo>
                      <a:pt x="4217" y="1588"/>
                    </a:lnTo>
                    <a:lnTo>
                      <a:pt x="4034" y="1844"/>
                    </a:lnTo>
                    <a:lnTo>
                      <a:pt x="3870" y="2117"/>
                    </a:lnTo>
                    <a:lnTo>
                      <a:pt x="3724" y="2391"/>
                    </a:lnTo>
                    <a:lnTo>
                      <a:pt x="3596" y="2683"/>
                    </a:lnTo>
                    <a:lnTo>
                      <a:pt x="3505" y="2975"/>
                    </a:lnTo>
                    <a:lnTo>
                      <a:pt x="3432" y="3249"/>
                    </a:lnTo>
                    <a:lnTo>
                      <a:pt x="3377" y="3541"/>
                    </a:lnTo>
                    <a:lnTo>
                      <a:pt x="3341" y="3815"/>
                    </a:lnTo>
                    <a:lnTo>
                      <a:pt x="3323" y="4089"/>
                    </a:lnTo>
                    <a:lnTo>
                      <a:pt x="3323" y="4381"/>
                    </a:lnTo>
                    <a:lnTo>
                      <a:pt x="3359" y="4654"/>
                    </a:lnTo>
                    <a:lnTo>
                      <a:pt x="3396" y="4928"/>
                    </a:lnTo>
                    <a:lnTo>
                      <a:pt x="3450" y="5220"/>
                    </a:lnTo>
                    <a:lnTo>
                      <a:pt x="3542" y="5512"/>
                    </a:lnTo>
                    <a:lnTo>
                      <a:pt x="3633" y="5804"/>
                    </a:lnTo>
                    <a:lnTo>
                      <a:pt x="3852" y="6388"/>
                    </a:lnTo>
                    <a:lnTo>
                      <a:pt x="4107" y="6972"/>
                    </a:lnTo>
                    <a:lnTo>
                      <a:pt x="4345" y="7538"/>
                    </a:lnTo>
                    <a:lnTo>
                      <a:pt x="4454" y="7848"/>
                    </a:lnTo>
                    <a:lnTo>
                      <a:pt x="4545" y="8159"/>
                    </a:lnTo>
                    <a:lnTo>
                      <a:pt x="4637" y="8469"/>
                    </a:lnTo>
                    <a:lnTo>
                      <a:pt x="4692" y="8779"/>
                    </a:lnTo>
                    <a:lnTo>
                      <a:pt x="4728" y="9108"/>
                    </a:lnTo>
                    <a:lnTo>
                      <a:pt x="4746" y="9418"/>
                    </a:lnTo>
                    <a:lnTo>
                      <a:pt x="4728" y="9747"/>
                    </a:lnTo>
                    <a:lnTo>
                      <a:pt x="4692" y="10075"/>
                    </a:lnTo>
                    <a:lnTo>
                      <a:pt x="4618" y="10349"/>
                    </a:lnTo>
                    <a:lnTo>
                      <a:pt x="4509" y="10641"/>
                    </a:lnTo>
                    <a:lnTo>
                      <a:pt x="4399" y="10915"/>
                    </a:lnTo>
                    <a:lnTo>
                      <a:pt x="4253" y="11170"/>
                    </a:lnTo>
                    <a:lnTo>
                      <a:pt x="4107" y="11444"/>
                    </a:lnTo>
                    <a:lnTo>
                      <a:pt x="3943" y="11681"/>
                    </a:lnTo>
                    <a:lnTo>
                      <a:pt x="3761" y="11919"/>
                    </a:lnTo>
                    <a:lnTo>
                      <a:pt x="3578" y="12156"/>
                    </a:lnTo>
                    <a:lnTo>
                      <a:pt x="3377" y="12375"/>
                    </a:lnTo>
                    <a:lnTo>
                      <a:pt x="3158" y="12594"/>
                    </a:lnTo>
                    <a:lnTo>
                      <a:pt x="2684" y="12995"/>
                    </a:lnTo>
                    <a:lnTo>
                      <a:pt x="1716" y="13780"/>
                    </a:lnTo>
                    <a:lnTo>
                      <a:pt x="1260" y="14182"/>
                    </a:lnTo>
                    <a:lnTo>
                      <a:pt x="1041" y="14401"/>
                    </a:lnTo>
                    <a:lnTo>
                      <a:pt x="822" y="14620"/>
                    </a:lnTo>
                    <a:lnTo>
                      <a:pt x="640" y="14857"/>
                    </a:lnTo>
                    <a:lnTo>
                      <a:pt x="457" y="15113"/>
                    </a:lnTo>
                    <a:lnTo>
                      <a:pt x="311" y="15368"/>
                    </a:lnTo>
                    <a:lnTo>
                      <a:pt x="183" y="15660"/>
                    </a:lnTo>
                    <a:lnTo>
                      <a:pt x="110" y="15843"/>
                    </a:lnTo>
                    <a:lnTo>
                      <a:pt x="56" y="16044"/>
                    </a:lnTo>
                    <a:lnTo>
                      <a:pt x="19" y="16226"/>
                    </a:lnTo>
                    <a:lnTo>
                      <a:pt x="1" y="16427"/>
                    </a:lnTo>
                    <a:lnTo>
                      <a:pt x="220" y="16390"/>
                    </a:lnTo>
                    <a:lnTo>
                      <a:pt x="220" y="16354"/>
                    </a:lnTo>
                    <a:lnTo>
                      <a:pt x="256" y="16171"/>
                    </a:lnTo>
                    <a:lnTo>
                      <a:pt x="293" y="16007"/>
                    </a:lnTo>
                    <a:lnTo>
                      <a:pt x="329" y="15843"/>
                    </a:lnTo>
                    <a:lnTo>
                      <a:pt x="402" y="15697"/>
                    </a:lnTo>
                    <a:lnTo>
                      <a:pt x="548" y="15386"/>
                    </a:lnTo>
                    <a:lnTo>
                      <a:pt x="731" y="15094"/>
                    </a:lnTo>
                    <a:lnTo>
                      <a:pt x="932" y="14839"/>
                    </a:lnTo>
                    <a:lnTo>
                      <a:pt x="1169" y="14583"/>
                    </a:lnTo>
                    <a:lnTo>
                      <a:pt x="1406" y="14346"/>
                    </a:lnTo>
                    <a:lnTo>
                      <a:pt x="1662" y="14127"/>
                    </a:lnTo>
                    <a:lnTo>
                      <a:pt x="2465" y="13470"/>
                    </a:lnTo>
                    <a:lnTo>
                      <a:pt x="2866" y="13123"/>
                    </a:lnTo>
                    <a:lnTo>
                      <a:pt x="3231" y="12795"/>
                    </a:lnTo>
                    <a:lnTo>
                      <a:pt x="3596" y="12430"/>
                    </a:lnTo>
                    <a:lnTo>
                      <a:pt x="3925" y="12046"/>
                    </a:lnTo>
                    <a:lnTo>
                      <a:pt x="4089" y="11846"/>
                    </a:lnTo>
                    <a:lnTo>
                      <a:pt x="4235" y="11627"/>
                    </a:lnTo>
                    <a:lnTo>
                      <a:pt x="4381" y="11408"/>
                    </a:lnTo>
                    <a:lnTo>
                      <a:pt x="4509" y="11170"/>
                    </a:lnTo>
                    <a:lnTo>
                      <a:pt x="4618" y="10933"/>
                    </a:lnTo>
                    <a:lnTo>
                      <a:pt x="4710" y="10696"/>
                    </a:lnTo>
                    <a:lnTo>
                      <a:pt x="4801" y="10458"/>
                    </a:lnTo>
                    <a:lnTo>
                      <a:pt x="4856" y="10221"/>
                    </a:lnTo>
                    <a:lnTo>
                      <a:pt x="4892" y="9984"/>
                    </a:lnTo>
                    <a:lnTo>
                      <a:pt x="4929" y="9747"/>
                    </a:lnTo>
                    <a:lnTo>
                      <a:pt x="4947" y="9509"/>
                    </a:lnTo>
                    <a:lnTo>
                      <a:pt x="4947" y="9272"/>
                    </a:lnTo>
                    <a:lnTo>
                      <a:pt x="4929" y="9035"/>
                    </a:lnTo>
                    <a:lnTo>
                      <a:pt x="4892" y="8798"/>
                    </a:lnTo>
                    <a:lnTo>
                      <a:pt x="4856" y="8542"/>
                    </a:lnTo>
                    <a:lnTo>
                      <a:pt x="4801" y="8305"/>
                    </a:lnTo>
                    <a:lnTo>
                      <a:pt x="4673" y="7830"/>
                    </a:lnTo>
                    <a:lnTo>
                      <a:pt x="4491" y="7356"/>
                    </a:lnTo>
                    <a:lnTo>
                      <a:pt x="4034" y="6279"/>
                    </a:lnTo>
                    <a:lnTo>
                      <a:pt x="3834" y="5731"/>
                    </a:lnTo>
                    <a:lnTo>
                      <a:pt x="3742" y="5457"/>
                    </a:lnTo>
                    <a:lnTo>
                      <a:pt x="3669" y="5184"/>
                    </a:lnTo>
                    <a:lnTo>
                      <a:pt x="3596" y="4892"/>
                    </a:lnTo>
                    <a:lnTo>
                      <a:pt x="3560" y="4600"/>
                    </a:lnTo>
                    <a:lnTo>
                      <a:pt x="3542" y="4308"/>
                    </a:lnTo>
                    <a:lnTo>
                      <a:pt x="3542" y="4016"/>
                    </a:lnTo>
                    <a:lnTo>
                      <a:pt x="3560" y="3723"/>
                    </a:lnTo>
                    <a:lnTo>
                      <a:pt x="3615" y="3431"/>
                    </a:lnTo>
                    <a:lnTo>
                      <a:pt x="3688" y="3139"/>
                    </a:lnTo>
                    <a:lnTo>
                      <a:pt x="3761" y="2847"/>
                    </a:lnTo>
                    <a:lnTo>
                      <a:pt x="3870" y="2574"/>
                    </a:lnTo>
                    <a:lnTo>
                      <a:pt x="3998" y="2318"/>
                    </a:lnTo>
                    <a:lnTo>
                      <a:pt x="4144" y="2063"/>
                    </a:lnTo>
                    <a:lnTo>
                      <a:pt x="4308" y="1844"/>
                    </a:lnTo>
                    <a:lnTo>
                      <a:pt x="4472" y="1606"/>
                    </a:lnTo>
                    <a:lnTo>
                      <a:pt x="4673" y="1405"/>
                    </a:lnTo>
                    <a:lnTo>
                      <a:pt x="4874" y="1223"/>
                    </a:lnTo>
                    <a:lnTo>
                      <a:pt x="5093" y="1040"/>
                    </a:lnTo>
                    <a:lnTo>
                      <a:pt x="5330" y="876"/>
                    </a:lnTo>
                    <a:lnTo>
                      <a:pt x="5568" y="730"/>
                    </a:lnTo>
                    <a:lnTo>
                      <a:pt x="5823" y="602"/>
                    </a:lnTo>
                    <a:lnTo>
                      <a:pt x="6079" y="493"/>
                    </a:lnTo>
                    <a:lnTo>
                      <a:pt x="6352" y="402"/>
                    </a:lnTo>
                    <a:lnTo>
                      <a:pt x="6626" y="310"/>
                    </a:lnTo>
                    <a:lnTo>
                      <a:pt x="6900" y="256"/>
                    </a:lnTo>
                    <a:lnTo>
                      <a:pt x="7192" y="219"/>
                    </a:lnTo>
                    <a:lnTo>
                      <a:pt x="7229" y="219"/>
                    </a:lnTo>
                    <a:lnTo>
                      <a:pt x="7265" y="183"/>
                    </a:lnTo>
                    <a:lnTo>
                      <a:pt x="7283" y="146"/>
                    </a:lnTo>
                    <a:lnTo>
                      <a:pt x="7283" y="110"/>
                    </a:lnTo>
                    <a:lnTo>
                      <a:pt x="7265" y="73"/>
                    </a:lnTo>
                    <a:lnTo>
                      <a:pt x="7247" y="37"/>
                    </a:lnTo>
                    <a:lnTo>
                      <a:pt x="7210" y="18"/>
                    </a:lnTo>
                    <a:lnTo>
                      <a:pt x="7156" y="0"/>
                    </a:lnTo>
                    <a:close/>
                  </a:path>
                </a:pathLst>
              </a:custGeom>
              <a:solidFill>
                <a:srgbClr val="3C11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9"/>
              <p:cNvSpPr/>
              <p:nvPr/>
            </p:nvSpPr>
            <p:spPr>
              <a:xfrm>
                <a:off x="1610853" y="2897983"/>
                <a:ext cx="63841" cy="322202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9675" extrusionOk="0">
                    <a:moveTo>
                      <a:pt x="1807" y="1"/>
                    </a:moveTo>
                    <a:lnTo>
                      <a:pt x="1771" y="19"/>
                    </a:lnTo>
                    <a:lnTo>
                      <a:pt x="1734" y="37"/>
                    </a:lnTo>
                    <a:lnTo>
                      <a:pt x="1497" y="384"/>
                    </a:lnTo>
                    <a:lnTo>
                      <a:pt x="1278" y="713"/>
                    </a:lnTo>
                    <a:lnTo>
                      <a:pt x="1059" y="1059"/>
                    </a:lnTo>
                    <a:lnTo>
                      <a:pt x="876" y="1424"/>
                    </a:lnTo>
                    <a:lnTo>
                      <a:pt x="694" y="1790"/>
                    </a:lnTo>
                    <a:lnTo>
                      <a:pt x="548" y="2173"/>
                    </a:lnTo>
                    <a:lnTo>
                      <a:pt x="420" y="2556"/>
                    </a:lnTo>
                    <a:lnTo>
                      <a:pt x="292" y="2939"/>
                    </a:lnTo>
                    <a:lnTo>
                      <a:pt x="183" y="3377"/>
                    </a:lnTo>
                    <a:lnTo>
                      <a:pt x="110" y="3834"/>
                    </a:lnTo>
                    <a:lnTo>
                      <a:pt x="37" y="4272"/>
                    </a:lnTo>
                    <a:lnTo>
                      <a:pt x="0" y="4710"/>
                    </a:lnTo>
                    <a:lnTo>
                      <a:pt x="0" y="5148"/>
                    </a:lnTo>
                    <a:lnTo>
                      <a:pt x="0" y="5586"/>
                    </a:lnTo>
                    <a:lnTo>
                      <a:pt x="37" y="6024"/>
                    </a:lnTo>
                    <a:lnTo>
                      <a:pt x="91" y="6444"/>
                    </a:lnTo>
                    <a:lnTo>
                      <a:pt x="164" y="6882"/>
                    </a:lnTo>
                    <a:lnTo>
                      <a:pt x="274" y="7302"/>
                    </a:lnTo>
                    <a:lnTo>
                      <a:pt x="383" y="7721"/>
                    </a:lnTo>
                    <a:lnTo>
                      <a:pt x="529" y="8123"/>
                    </a:lnTo>
                    <a:lnTo>
                      <a:pt x="694" y="8524"/>
                    </a:lnTo>
                    <a:lnTo>
                      <a:pt x="876" y="8926"/>
                    </a:lnTo>
                    <a:lnTo>
                      <a:pt x="1077" y="9309"/>
                    </a:lnTo>
                    <a:lnTo>
                      <a:pt x="1296" y="9674"/>
                    </a:lnTo>
                    <a:lnTo>
                      <a:pt x="1497" y="9620"/>
                    </a:lnTo>
                    <a:lnTo>
                      <a:pt x="1296" y="9309"/>
                    </a:lnTo>
                    <a:lnTo>
                      <a:pt x="1114" y="8963"/>
                    </a:lnTo>
                    <a:lnTo>
                      <a:pt x="949" y="8634"/>
                    </a:lnTo>
                    <a:lnTo>
                      <a:pt x="785" y="8287"/>
                    </a:lnTo>
                    <a:lnTo>
                      <a:pt x="657" y="7922"/>
                    </a:lnTo>
                    <a:lnTo>
                      <a:pt x="529" y="7575"/>
                    </a:lnTo>
                    <a:lnTo>
                      <a:pt x="438" y="7210"/>
                    </a:lnTo>
                    <a:lnTo>
                      <a:pt x="347" y="6827"/>
                    </a:lnTo>
                    <a:lnTo>
                      <a:pt x="274" y="6389"/>
                    </a:lnTo>
                    <a:lnTo>
                      <a:pt x="219" y="5951"/>
                    </a:lnTo>
                    <a:lnTo>
                      <a:pt x="201" y="5513"/>
                    </a:lnTo>
                    <a:lnTo>
                      <a:pt x="201" y="5075"/>
                    </a:lnTo>
                    <a:lnTo>
                      <a:pt x="219" y="4637"/>
                    </a:lnTo>
                    <a:lnTo>
                      <a:pt x="256" y="4199"/>
                    </a:lnTo>
                    <a:lnTo>
                      <a:pt x="329" y="3761"/>
                    </a:lnTo>
                    <a:lnTo>
                      <a:pt x="420" y="3341"/>
                    </a:lnTo>
                    <a:lnTo>
                      <a:pt x="529" y="2921"/>
                    </a:lnTo>
                    <a:lnTo>
                      <a:pt x="657" y="2501"/>
                    </a:lnTo>
                    <a:lnTo>
                      <a:pt x="821" y="2082"/>
                    </a:lnTo>
                    <a:lnTo>
                      <a:pt x="986" y="1680"/>
                    </a:lnTo>
                    <a:lnTo>
                      <a:pt x="1187" y="1297"/>
                    </a:lnTo>
                    <a:lnTo>
                      <a:pt x="1406" y="913"/>
                    </a:lnTo>
                    <a:lnTo>
                      <a:pt x="1643" y="530"/>
                    </a:lnTo>
                    <a:lnTo>
                      <a:pt x="1898" y="183"/>
                    </a:lnTo>
                    <a:lnTo>
                      <a:pt x="1917" y="129"/>
                    </a:lnTo>
                    <a:lnTo>
                      <a:pt x="1917" y="92"/>
                    </a:lnTo>
                    <a:lnTo>
                      <a:pt x="1917" y="56"/>
                    </a:lnTo>
                    <a:lnTo>
                      <a:pt x="1880" y="19"/>
                    </a:lnTo>
                    <a:lnTo>
                      <a:pt x="1844" y="1"/>
                    </a:lnTo>
                    <a:close/>
                  </a:path>
                </a:pathLst>
              </a:custGeom>
              <a:solidFill>
                <a:srgbClr val="3C11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9"/>
              <p:cNvSpPr/>
              <p:nvPr/>
            </p:nvSpPr>
            <p:spPr>
              <a:xfrm>
                <a:off x="1055890" y="3003753"/>
                <a:ext cx="339785" cy="300322"/>
              </a:xfrm>
              <a:custGeom>
                <a:avLst/>
                <a:gdLst/>
                <a:ahLst/>
                <a:cxnLst/>
                <a:rect l="l" t="t" r="r" b="b"/>
                <a:pathLst>
                  <a:path w="10203" h="9018" extrusionOk="0">
                    <a:moveTo>
                      <a:pt x="8086" y="1"/>
                    </a:moveTo>
                    <a:lnTo>
                      <a:pt x="7812" y="19"/>
                    </a:lnTo>
                    <a:lnTo>
                      <a:pt x="7520" y="55"/>
                    </a:lnTo>
                    <a:lnTo>
                      <a:pt x="7246" y="147"/>
                    </a:lnTo>
                    <a:lnTo>
                      <a:pt x="6954" y="238"/>
                    </a:lnTo>
                    <a:lnTo>
                      <a:pt x="6680" y="366"/>
                    </a:lnTo>
                    <a:lnTo>
                      <a:pt x="6425" y="512"/>
                    </a:lnTo>
                    <a:lnTo>
                      <a:pt x="6151" y="676"/>
                    </a:lnTo>
                    <a:lnTo>
                      <a:pt x="5914" y="859"/>
                    </a:lnTo>
                    <a:lnTo>
                      <a:pt x="5658" y="1041"/>
                    </a:lnTo>
                    <a:lnTo>
                      <a:pt x="5421" y="1224"/>
                    </a:lnTo>
                    <a:lnTo>
                      <a:pt x="4983" y="1607"/>
                    </a:lnTo>
                    <a:lnTo>
                      <a:pt x="4618" y="1954"/>
                    </a:lnTo>
                    <a:lnTo>
                      <a:pt x="4235" y="2319"/>
                    </a:lnTo>
                    <a:lnTo>
                      <a:pt x="3870" y="2702"/>
                    </a:lnTo>
                    <a:lnTo>
                      <a:pt x="3523" y="3085"/>
                    </a:lnTo>
                    <a:lnTo>
                      <a:pt x="3176" y="3469"/>
                    </a:lnTo>
                    <a:lnTo>
                      <a:pt x="2829" y="3870"/>
                    </a:lnTo>
                    <a:lnTo>
                      <a:pt x="2501" y="4272"/>
                    </a:lnTo>
                    <a:lnTo>
                      <a:pt x="2190" y="4691"/>
                    </a:lnTo>
                    <a:lnTo>
                      <a:pt x="1880" y="5111"/>
                    </a:lnTo>
                    <a:lnTo>
                      <a:pt x="1588" y="5531"/>
                    </a:lnTo>
                    <a:lnTo>
                      <a:pt x="1296" y="5969"/>
                    </a:lnTo>
                    <a:lnTo>
                      <a:pt x="1022" y="6407"/>
                    </a:lnTo>
                    <a:lnTo>
                      <a:pt x="749" y="6863"/>
                    </a:lnTo>
                    <a:lnTo>
                      <a:pt x="493" y="7320"/>
                    </a:lnTo>
                    <a:lnTo>
                      <a:pt x="237" y="7776"/>
                    </a:lnTo>
                    <a:lnTo>
                      <a:pt x="0" y="8232"/>
                    </a:lnTo>
                    <a:lnTo>
                      <a:pt x="73" y="8433"/>
                    </a:lnTo>
                    <a:lnTo>
                      <a:pt x="110" y="8524"/>
                    </a:lnTo>
                    <a:lnTo>
                      <a:pt x="493" y="7758"/>
                    </a:lnTo>
                    <a:lnTo>
                      <a:pt x="913" y="6991"/>
                    </a:lnTo>
                    <a:lnTo>
                      <a:pt x="1369" y="6243"/>
                    </a:lnTo>
                    <a:lnTo>
                      <a:pt x="1862" y="5513"/>
                    </a:lnTo>
                    <a:lnTo>
                      <a:pt x="2209" y="5020"/>
                    </a:lnTo>
                    <a:lnTo>
                      <a:pt x="2574" y="4527"/>
                    </a:lnTo>
                    <a:lnTo>
                      <a:pt x="2957" y="4053"/>
                    </a:lnTo>
                    <a:lnTo>
                      <a:pt x="3340" y="3596"/>
                    </a:lnTo>
                    <a:lnTo>
                      <a:pt x="3760" y="3140"/>
                    </a:lnTo>
                    <a:lnTo>
                      <a:pt x="4162" y="2702"/>
                    </a:lnTo>
                    <a:lnTo>
                      <a:pt x="4600" y="2264"/>
                    </a:lnTo>
                    <a:lnTo>
                      <a:pt x="5038" y="1862"/>
                    </a:lnTo>
                    <a:lnTo>
                      <a:pt x="5512" y="1424"/>
                    </a:lnTo>
                    <a:lnTo>
                      <a:pt x="5750" y="1224"/>
                    </a:lnTo>
                    <a:lnTo>
                      <a:pt x="6005" y="1023"/>
                    </a:lnTo>
                    <a:lnTo>
                      <a:pt x="6279" y="840"/>
                    </a:lnTo>
                    <a:lnTo>
                      <a:pt x="6534" y="676"/>
                    </a:lnTo>
                    <a:lnTo>
                      <a:pt x="6826" y="530"/>
                    </a:lnTo>
                    <a:lnTo>
                      <a:pt x="7118" y="402"/>
                    </a:lnTo>
                    <a:lnTo>
                      <a:pt x="7392" y="311"/>
                    </a:lnTo>
                    <a:lnTo>
                      <a:pt x="7702" y="256"/>
                    </a:lnTo>
                    <a:lnTo>
                      <a:pt x="7995" y="220"/>
                    </a:lnTo>
                    <a:lnTo>
                      <a:pt x="8287" y="238"/>
                    </a:lnTo>
                    <a:lnTo>
                      <a:pt x="8597" y="274"/>
                    </a:lnTo>
                    <a:lnTo>
                      <a:pt x="8725" y="329"/>
                    </a:lnTo>
                    <a:lnTo>
                      <a:pt x="8871" y="366"/>
                    </a:lnTo>
                    <a:lnTo>
                      <a:pt x="9017" y="420"/>
                    </a:lnTo>
                    <a:lnTo>
                      <a:pt x="9144" y="493"/>
                    </a:lnTo>
                    <a:lnTo>
                      <a:pt x="9272" y="585"/>
                    </a:lnTo>
                    <a:lnTo>
                      <a:pt x="9382" y="676"/>
                    </a:lnTo>
                    <a:lnTo>
                      <a:pt x="9509" y="786"/>
                    </a:lnTo>
                    <a:lnTo>
                      <a:pt x="9601" y="913"/>
                    </a:lnTo>
                    <a:lnTo>
                      <a:pt x="9692" y="1041"/>
                    </a:lnTo>
                    <a:lnTo>
                      <a:pt x="9765" y="1187"/>
                    </a:lnTo>
                    <a:lnTo>
                      <a:pt x="9838" y="1315"/>
                    </a:lnTo>
                    <a:lnTo>
                      <a:pt x="9874" y="1461"/>
                    </a:lnTo>
                    <a:lnTo>
                      <a:pt x="9929" y="1625"/>
                    </a:lnTo>
                    <a:lnTo>
                      <a:pt x="9947" y="1771"/>
                    </a:lnTo>
                    <a:lnTo>
                      <a:pt x="9984" y="2100"/>
                    </a:lnTo>
                    <a:lnTo>
                      <a:pt x="9984" y="2410"/>
                    </a:lnTo>
                    <a:lnTo>
                      <a:pt x="9966" y="2738"/>
                    </a:lnTo>
                    <a:lnTo>
                      <a:pt x="9911" y="3049"/>
                    </a:lnTo>
                    <a:lnTo>
                      <a:pt x="9856" y="3341"/>
                    </a:lnTo>
                    <a:lnTo>
                      <a:pt x="9783" y="3651"/>
                    </a:lnTo>
                    <a:lnTo>
                      <a:pt x="9619" y="4253"/>
                    </a:lnTo>
                    <a:lnTo>
                      <a:pt x="9418" y="4837"/>
                    </a:lnTo>
                    <a:lnTo>
                      <a:pt x="9199" y="5421"/>
                    </a:lnTo>
                    <a:lnTo>
                      <a:pt x="8998" y="5896"/>
                    </a:lnTo>
                    <a:lnTo>
                      <a:pt x="8798" y="6371"/>
                    </a:lnTo>
                    <a:lnTo>
                      <a:pt x="8560" y="6827"/>
                    </a:lnTo>
                    <a:lnTo>
                      <a:pt x="8323" y="7283"/>
                    </a:lnTo>
                    <a:lnTo>
                      <a:pt x="8068" y="7721"/>
                    </a:lnTo>
                    <a:lnTo>
                      <a:pt x="7794" y="8159"/>
                    </a:lnTo>
                    <a:lnTo>
                      <a:pt x="7502" y="8597"/>
                    </a:lnTo>
                    <a:lnTo>
                      <a:pt x="7210" y="9017"/>
                    </a:lnTo>
                    <a:lnTo>
                      <a:pt x="7520" y="8962"/>
                    </a:lnTo>
                    <a:lnTo>
                      <a:pt x="7867" y="8451"/>
                    </a:lnTo>
                    <a:lnTo>
                      <a:pt x="8214" y="7904"/>
                    </a:lnTo>
                    <a:lnTo>
                      <a:pt x="8524" y="7374"/>
                    </a:lnTo>
                    <a:lnTo>
                      <a:pt x="8816" y="6809"/>
                    </a:lnTo>
                    <a:lnTo>
                      <a:pt x="9090" y="6243"/>
                    </a:lnTo>
                    <a:lnTo>
                      <a:pt x="9345" y="5659"/>
                    </a:lnTo>
                    <a:lnTo>
                      <a:pt x="9564" y="5075"/>
                    </a:lnTo>
                    <a:lnTo>
                      <a:pt x="9765" y="4472"/>
                    </a:lnTo>
                    <a:lnTo>
                      <a:pt x="9929" y="3961"/>
                    </a:lnTo>
                    <a:lnTo>
                      <a:pt x="10057" y="3396"/>
                    </a:lnTo>
                    <a:lnTo>
                      <a:pt x="10112" y="3103"/>
                    </a:lnTo>
                    <a:lnTo>
                      <a:pt x="10166" y="2811"/>
                    </a:lnTo>
                    <a:lnTo>
                      <a:pt x="10203" y="2519"/>
                    </a:lnTo>
                    <a:lnTo>
                      <a:pt x="10203" y="2227"/>
                    </a:lnTo>
                    <a:lnTo>
                      <a:pt x="10203" y="1935"/>
                    </a:lnTo>
                    <a:lnTo>
                      <a:pt x="10166" y="1662"/>
                    </a:lnTo>
                    <a:lnTo>
                      <a:pt x="10093" y="1406"/>
                    </a:lnTo>
                    <a:lnTo>
                      <a:pt x="10002" y="1151"/>
                    </a:lnTo>
                    <a:lnTo>
                      <a:pt x="9874" y="913"/>
                    </a:lnTo>
                    <a:lnTo>
                      <a:pt x="9710" y="694"/>
                    </a:lnTo>
                    <a:lnTo>
                      <a:pt x="9601" y="585"/>
                    </a:lnTo>
                    <a:lnTo>
                      <a:pt x="9491" y="493"/>
                    </a:lnTo>
                    <a:lnTo>
                      <a:pt x="9382" y="402"/>
                    </a:lnTo>
                    <a:lnTo>
                      <a:pt x="9254" y="311"/>
                    </a:lnTo>
                    <a:lnTo>
                      <a:pt x="8962" y="165"/>
                    </a:lnTo>
                    <a:lnTo>
                      <a:pt x="8670" y="74"/>
                    </a:lnTo>
                    <a:lnTo>
                      <a:pt x="8378" y="19"/>
                    </a:lnTo>
                    <a:lnTo>
                      <a:pt x="8086" y="1"/>
                    </a:lnTo>
                    <a:close/>
                  </a:path>
                </a:pathLst>
              </a:custGeom>
              <a:solidFill>
                <a:srgbClr val="3C11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9"/>
              <p:cNvSpPr/>
              <p:nvPr/>
            </p:nvSpPr>
            <p:spPr>
              <a:xfrm>
                <a:off x="1016359" y="2615939"/>
                <a:ext cx="609702" cy="29059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8726" extrusionOk="0">
                    <a:moveTo>
                      <a:pt x="1" y="1"/>
                    </a:moveTo>
                    <a:lnTo>
                      <a:pt x="37" y="220"/>
                    </a:lnTo>
                    <a:lnTo>
                      <a:pt x="311" y="293"/>
                    </a:lnTo>
                    <a:lnTo>
                      <a:pt x="603" y="384"/>
                    </a:lnTo>
                    <a:lnTo>
                      <a:pt x="877" y="476"/>
                    </a:lnTo>
                    <a:lnTo>
                      <a:pt x="1151" y="603"/>
                    </a:lnTo>
                    <a:lnTo>
                      <a:pt x="1424" y="731"/>
                    </a:lnTo>
                    <a:lnTo>
                      <a:pt x="1698" y="877"/>
                    </a:lnTo>
                    <a:lnTo>
                      <a:pt x="1954" y="1023"/>
                    </a:lnTo>
                    <a:lnTo>
                      <a:pt x="2191" y="1206"/>
                    </a:lnTo>
                    <a:lnTo>
                      <a:pt x="2447" y="1388"/>
                    </a:lnTo>
                    <a:lnTo>
                      <a:pt x="2684" y="1571"/>
                    </a:lnTo>
                    <a:lnTo>
                      <a:pt x="2903" y="1771"/>
                    </a:lnTo>
                    <a:lnTo>
                      <a:pt x="3140" y="1972"/>
                    </a:lnTo>
                    <a:lnTo>
                      <a:pt x="3560" y="2410"/>
                    </a:lnTo>
                    <a:lnTo>
                      <a:pt x="3943" y="2867"/>
                    </a:lnTo>
                    <a:lnTo>
                      <a:pt x="4181" y="3159"/>
                    </a:lnTo>
                    <a:lnTo>
                      <a:pt x="4400" y="3469"/>
                    </a:lnTo>
                    <a:lnTo>
                      <a:pt x="4819" y="4108"/>
                    </a:lnTo>
                    <a:lnTo>
                      <a:pt x="5221" y="4746"/>
                    </a:lnTo>
                    <a:lnTo>
                      <a:pt x="5604" y="5422"/>
                    </a:lnTo>
                    <a:lnTo>
                      <a:pt x="5951" y="6042"/>
                    </a:lnTo>
                    <a:lnTo>
                      <a:pt x="6279" y="6681"/>
                    </a:lnTo>
                    <a:lnTo>
                      <a:pt x="6462" y="6991"/>
                    </a:lnTo>
                    <a:lnTo>
                      <a:pt x="6645" y="7302"/>
                    </a:lnTo>
                    <a:lnTo>
                      <a:pt x="6845" y="7594"/>
                    </a:lnTo>
                    <a:lnTo>
                      <a:pt x="7046" y="7886"/>
                    </a:lnTo>
                    <a:lnTo>
                      <a:pt x="7247" y="8105"/>
                    </a:lnTo>
                    <a:lnTo>
                      <a:pt x="7448" y="8287"/>
                    </a:lnTo>
                    <a:lnTo>
                      <a:pt x="7685" y="8433"/>
                    </a:lnTo>
                    <a:lnTo>
                      <a:pt x="7922" y="8561"/>
                    </a:lnTo>
                    <a:lnTo>
                      <a:pt x="8178" y="8652"/>
                    </a:lnTo>
                    <a:lnTo>
                      <a:pt x="8433" y="8707"/>
                    </a:lnTo>
                    <a:lnTo>
                      <a:pt x="8725" y="8725"/>
                    </a:lnTo>
                    <a:lnTo>
                      <a:pt x="9017" y="8707"/>
                    </a:lnTo>
                    <a:lnTo>
                      <a:pt x="9328" y="8652"/>
                    </a:lnTo>
                    <a:lnTo>
                      <a:pt x="9656" y="8579"/>
                    </a:lnTo>
                    <a:lnTo>
                      <a:pt x="9966" y="8470"/>
                    </a:lnTo>
                    <a:lnTo>
                      <a:pt x="10277" y="8360"/>
                    </a:lnTo>
                    <a:lnTo>
                      <a:pt x="10587" y="8214"/>
                    </a:lnTo>
                    <a:lnTo>
                      <a:pt x="10879" y="8050"/>
                    </a:lnTo>
                    <a:lnTo>
                      <a:pt x="11171" y="7868"/>
                    </a:lnTo>
                    <a:lnTo>
                      <a:pt x="11445" y="7685"/>
                    </a:lnTo>
                    <a:lnTo>
                      <a:pt x="11682" y="7502"/>
                    </a:lnTo>
                    <a:lnTo>
                      <a:pt x="11919" y="7283"/>
                    </a:lnTo>
                    <a:lnTo>
                      <a:pt x="12157" y="7083"/>
                    </a:lnTo>
                    <a:lnTo>
                      <a:pt x="12357" y="6845"/>
                    </a:lnTo>
                    <a:lnTo>
                      <a:pt x="12558" y="6626"/>
                    </a:lnTo>
                    <a:lnTo>
                      <a:pt x="12741" y="6371"/>
                    </a:lnTo>
                    <a:lnTo>
                      <a:pt x="12923" y="6134"/>
                    </a:lnTo>
                    <a:lnTo>
                      <a:pt x="13087" y="5878"/>
                    </a:lnTo>
                    <a:lnTo>
                      <a:pt x="13398" y="5349"/>
                    </a:lnTo>
                    <a:lnTo>
                      <a:pt x="13708" y="4801"/>
                    </a:lnTo>
                    <a:lnTo>
                      <a:pt x="14274" y="3706"/>
                    </a:lnTo>
                    <a:lnTo>
                      <a:pt x="14566" y="3140"/>
                    </a:lnTo>
                    <a:lnTo>
                      <a:pt x="14894" y="2611"/>
                    </a:lnTo>
                    <a:lnTo>
                      <a:pt x="15077" y="2337"/>
                    </a:lnTo>
                    <a:lnTo>
                      <a:pt x="15278" y="2100"/>
                    </a:lnTo>
                    <a:lnTo>
                      <a:pt x="15478" y="1844"/>
                    </a:lnTo>
                    <a:lnTo>
                      <a:pt x="15697" y="1625"/>
                    </a:lnTo>
                    <a:lnTo>
                      <a:pt x="15935" y="1388"/>
                    </a:lnTo>
                    <a:lnTo>
                      <a:pt x="16227" y="1169"/>
                    </a:lnTo>
                    <a:lnTo>
                      <a:pt x="16519" y="987"/>
                    </a:lnTo>
                    <a:lnTo>
                      <a:pt x="16683" y="914"/>
                    </a:lnTo>
                    <a:lnTo>
                      <a:pt x="16847" y="841"/>
                    </a:lnTo>
                    <a:lnTo>
                      <a:pt x="17012" y="786"/>
                    </a:lnTo>
                    <a:lnTo>
                      <a:pt x="17176" y="749"/>
                    </a:lnTo>
                    <a:lnTo>
                      <a:pt x="17340" y="731"/>
                    </a:lnTo>
                    <a:lnTo>
                      <a:pt x="17669" y="731"/>
                    </a:lnTo>
                    <a:lnTo>
                      <a:pt x="17833" y="768"/>
                    </a:lnTo>
                    <a:lnTo>
                      <a:pt x="18015" y="822"/>
                    </a:lnTo>
                    <a:lnTo>
                      <a:pt x="18180" y="914"/>
                    </a:lnTo>
                    <a:lnTo>
                      <a:pt x="18216" y="932"/>
                    </a:lnTo>
                    <a:lnTo>
                      <a:pt x="18253" y="914"/>
                    </a:lnTo>
                    <a:lnTo>
                      <a:pt x="18289" y="895"/>
                    </a:lnTo>
                    <a:lnTo>
                      <a:pt x="18307" y="859"/>
                    </a:lnTo>
                    <a:lnTo>
                      <a:pt x="18307" y="822"/>
                    </a:lnTo>
                    <a:lnTo>
                      <a:pt x="18307" y="786"/>
                    </a:lnTo>
                    <a:lnTo>
                      <a:pt x="18289" y="749"/>
                    </a:lnTo>
                    <a:lnTo>
                      <a:pt x="18253" y="713"/>
                    </a:lnTo>
                    <a:lnTo>
                      <a:pt x="18107" y="640"/>
                    </a:lnTo>
                    <a:lnTo>
                      <a:pt x="17961" y="585"/>
                    </a:lnTo>
                    <a:lnTo>
                      <a:pt x="17815" y="549"/>
                    </a:lnTo>
                    <a:lnTo>
                      <a:pt x="17669" y="512"/>
                    </a:lnTo>
                    <a:lnTo>
                      <a:pt x="17358" y="512"/>
                    </a:lnTo>
                    <a:lnTo>
                      <a:pt x="17212" y="530"/>
                    </a:lnTo>
                    <a:lnTo>
                      <a:pt x="17048" y="549"/>
                    </a:lnTo>
                    <a:lnTo>
                      <a:pt x="16756" y="640"/>
                    </a:lnTo>
                    <a:lnTo>
                      <a:pt x="16464" y="768"/>
                    </a:lnTo>
                    <a:lnTo>
                      <a:pt x="16190" y="932"/>
                    </a:lnTo>
                    <a:lnTo>
                      <a:pt x="15935" y="1114"/>
                    </a:lnTo>
                    <a:lnTo>
                      <a:pt x="15697" y="1315"/>
                    </a:lnTo>
                    <a:lnTo>
                      <a:pt x="15460" y="1552"/>
                    </a:lnTo>
                    <a:lnTo>
                      <a:pt x="15241" y="1790"/>
                    </a:lnTo>
                    <a:lnTo>
                      <a:pt x="15022" y="2045"/>
                    </a:lnTo>
                    <a:lnTo>
                      <a:pt x="14840" y="2319"/>
                    </a:lnTo>
                    <a:lnTo>
                      <a:pt x="14657" y="2593"/>
                    </a:lnTo>
                    <a:lnTo>
                      <a:pt x="14329" y="3159"/>
                    </a:lnTo>
                    <a:lnTo>
                      <a:pt x="14000" y="3743"/>
                    </a:lnTo>
                    <a:lnTo>
                      <a:pt x="13690" y="4345"/>
                    </a:lnTo>
                    <a:lnTo>
                      <a:pt x="13379" y="4929"/>
                    </a:lnTo>
                    <a:lnTo>
                      <a:pt x="13051" y="5513"/>
                    </a:lnTo>
                    <a:lnTo>
                      <a:pt x="12868" y="5805"/>
                    </a:lnTo>
                    <a:lnTo>
                      <a:pt x="12686" y="6079"/>
                    </a:lnTo>
                    <a:lnTo>
                      <a:pt x="12503" y="6334"/>
                    </a:lnTo>
                    <a:lnTo>
                      <a:pt x="12284" y="6590"/>
                    </a:lnTo>
                    <a:lnTo>
                      <a:pt x="12065" y="6845"/>
                    </a:lnTo>
                    <a:lnTo>
                      <a:pt x="11828" y="7083"/>
                    </a:lnTo>
                    <a:lnTo>
                      <a:pt x="11573" y="7302"/>
                    </a:lnTo>
                    <a:lnTo>
                      <a:pt x="11299" y="7521"/>
                    </a:lnTo>
                    <a:lnTo>
                      <a:pt x="11007" y="7722"/>
                    </a:lnTo>
                    <a:lnTo>
                      <a:pt x="10696" y="7922"/>
                    </a:lnTo>
                    <a:lnTo>
                      <a:pt x="10350" y="8087"/>
                    </a:lnTo>
                    <a:lnTo>
                      <a:pt x="10003" y="8251"/>
                    </a:lnTo>
                    <a:lnTo>
                      <a:pt x="9638" y="8360"/>
                    </a:lnTo>
                    <a:lnTo>
                      <a:pt x="9273" y="8452"/>
                    </a:lnTo>
                    <a:lnTo>
                      <a:pt x="9090" y="8488"/>
                    </a:lnTo>
                    <a:lnTo>
                      <a:pt x="8908" y="8506"/>
                    </a:lnTo>
                    <a:lnTo>
                      <a:pt x="8543" y="8506"/>
                    </a:lnTo>
                    <a:lnTo>
                      <a:pt x="8342" y="8488"/>
                    </a:lnTo>
                    <a:lnTo>
                      <a:pt x="8159" y="8433"/>
                    </a:lnTo>
                    <a:lnTo>
                      <a:pt x="7977" y="8360"/>
                    </a:lnTo>
                    <a:lnTo>
                      <a:pt x="7813" y="8269"/>
                    </a:lnTo>
                    <a:lnTo>
                      <a:pt x="7648" y="8178"/>
                    </a:lnTo>
                    <a:lnTo>
                      <a:pt x="7521" y="8050"/>
                    </a:lnTo>
                    <a:lnTo>
                      <a:pt x="7375" y="7922"/>
                    </a:lnTo>
                    <a:lnTo>
                      <a:pt x="7247" y="7776"/>
                    </a:lnTo>
                    <a:lnTo>
                      <a:pt x="7028" y="7466"/>
                    </a:lnTo>
                    <a:lnTo>
                      <a:pt x="6809" y="7119"/>
                    </a:lnTo>
                    <a:lnTo>
                      <a:pt x="6444" y="6462"/>
                    </a:lnTo>
                    <a:lnTo>
                      <a:pt x="5714" y="5185"/>
                    </a:lnTo>
                    <a:lnTo>
                      <a:pt x="5349" y="4546"/>
                    </a:lnTo>
                    <a:lnTo>
                      <a:pt x="4965" y="3925"/>
                    </a:lnTo>
                    <a:lnTo>
                      <a:pt x="4564" y="3323"/>
                    </a:lnTo>
                    <a:lnTo>
                      <a:pt x="4345" y="3013"/>
                    </a:lnTo>
                    <a:lnTo>
                      <a:pt x="4126" y="2739"/>
                    </a:lnTo>
                    <a:lnTo>
                      <a:pt x="3888" y="2447"/>
                    </a:lnTo>
                    <a:lnTo>
                      <a:pt x="3651" y="2173"/>
                    </a:lnTo>
                    <a:lnTo>
                      <a:pt x="3396" y="1917"/>
                    </a:lnTo>
                    <a:lnTo>
                      <a:pt x="3122" y="1662"/>
                    </a:lnTo>
                    <a:lnTo>
                      <a:pt x="2793" y="1370"/>
                    </a:lnTo>
                    <a:lnTo>
                      <a:pt x="2428" y="1096"/>
                    </a:lnTo>
                    <a:lnTo>
                      <a:pt x="2063" y="841"/>
                    </a:lnTo>
                    <a:lnTo>
                      <a:pt x="1662" y="622"/>
                    </a:lnTo>
                    <a:lnTo>
                      <a:pt x="1260" y="421"/>
                    </a:lnTo>
                    <a:lnTo>
                      <a:pt x="859" y="238"/>
                    </a:lnTo>
                    <a:lnTo>
                      <a:pt x="439" y="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9"/>
              <p:cNvSpPr/>
              <p:nvPr/>
            </p:nvSpPr>
            <p:spPr>
              <a:xfrm>
                <a:off x="984755" y="2372193"/>
                <a:ext cx="512459" cy="170842"/>
              </a:xfrm>
              <a:custGeom>
                <a:avLst/>
                <a:gdLst/>
                <a:ahLst/>
                <a:cxnLst/>
                <a:rect l="l" t="t" r="r" b="b"/>
                <a:pathLst>
                  <a:path w="15388" h="5130" extrusionOk="0">
                    <a:moveTo>
                      <a:pt x="15278" y="1"/>
                    </a:moveTo>
                    <a:lnTo>
                      <a:pt x="15241" y="19"/>
                    </a:lnTo>
                    <a:lnTo>
                      <a:pt x="15205" y="37"/>
                    </a:lnTo>
                    <a:lnTo>
                      <a:pt x="15186" y="74"/>
                    </a:lnTo>
                    <a:lnTo>
                      <a:pt x="15186" y="129"/>
                    </a:lnTo>
                    <a:lnTo>
                      <a:pt x="15168" y="402"/>
                    </a:lnTo>
                    <a:lnTo>
                      <a:pt x="15132" y="676"/>
                    </a:lnTo>
                    <a:lnTo>
                      <a:pt x="15077" y="932"/>
                    </a:lnTo>
                    <a:lnTo>
                      <a:pt x="14986" y="1169"/>
                    </a:lnTo>
                    <a:lnTo>
                      <a:pt x="14876" y="1406"/>
                    </a:lnTo>
                    <a:lnTo>
                      <a:pt x="14748" y="1625"/>
                    </a:lnTo>
                    <a:lnTo>
                      <a:pt x="14584" y="1826"/>
                    </a:lnTo>
                    <a:lnTo>
                      <a:pt x="14420" y="2027"/>
                    </a:lnTo>
                    <a:lnTo>
                      <a:pt x="14237" y="2228"/>
                    </a:lnTo>
                    <a:lnTo>
                      <a:pt x="14055" y="2410"/>
                    </a:lnTo>
                    <a:lnTo>
                      <a:pt x="13836" y="2574"/>
                    </a:lnTo>
                    <a:lnTo>
                      <a:pt x="13635" y="2757"/>
                    </a:lnTo>
                    <a:lnTo>
                      <a:pt x="13197" y="3067"/>
                    </a:lnTo>
                    <a:lnTo>
                      <a:pt x="12759" y="3341"/>
                    </a:lnTo>
                    <a:lnTo>
                      <a:pt x="12357" y="3578"/>
                    </a:lnTo>
                    <a:lnTo>
                      <a:pt x="11937" y="3797"/>
                    </a:lnTo>
                    <a:lnTo>
                      <a:pt x="11518" y="4016"/>
                    </a:lnTo>
                    <a:lnTo>
                      <a:pt x="11080" y="4199"/>
                    </a:lnTo>
                    <a:lnTo>
                      <a:pt x="10623" y="4381"/>
                    </a:lnTo>
                    <a:lnTo>
                      <a:pt x="10185" y="4527"/>
                    </a:lnTo>
                    <a:lnTo>
                      <a:pt x="9729" y="4673"/>
                    </a:lnTo>
                    <a:lnTo>
                      <a:pt x="9254" y="4765"/>
                    </a:lnTo>
                    <a:lnTo>
                      <a:pt x="8798" y="4856"/>
                    </a:lnTo>
                    <a:lnTo>
                      <a:pt x="8324" y="4892"/>
                    </a:lnTo>
                    <a:lnTo>
                      <a:pt x="7867" y="4911"/>
                    </a:lnTo>
                    <a:lnTo>
                      <a:pt x="7393" y="4892"/>
                    </a:lnTo>
                    <a:lnTo>
                      <a:pt x="6918" y="4838"/>
                    </a:lnTo>
                    <a:lnTo>
                      <a:pt x="6462" y="4746"/>
                    </a:lnTo>
                    <a:lnTo>
                      <a:pt x="6006" y="4619"/>
                    </a:lnTo>
                    <a:lnTo>
                      <a:pt x="5549" y="4454"/>
                    </a:lnTo>
                    <a:lnTo>
                      <a:pt x="5184" y="4272"/>
                    </a:lnTo>
                    <a:lnTo>
                      <a:pt x="4837" y="4071"/>
                    </a:lnTo>
                    <a:lnTo>
                      <a:pt x="4509" y="3816"/>
                    </a:lnTo>
                    <a:lnTo>
                      <a:pt x="4180" y="3560"/>
                    </a:lnTo>
                    <a:lnTo>
                      <a:pt x="3870" y="3286"/>
                    </a:lnTo>
                    <a:lnTo>
                      <a:pt x="3560" y="2994"/>
                    </a:lnTo>
                    <a:lnTo>
                      <a:pt x="2958" y="2410"/>
                    </a:lnTo>
                    <a:lnTo>
                      <a:pt x="2647" y="2136"/>
                    </a:lnTo>
                    <a:lnTo>
                      <a:pt x="2337" y="1863"/>
                    </a:lnTo>
                    <a:lnTo>
                      <a:pt x="2008" y="1625"/>
                    </a:lnTo>
                    <a:lnTo>
                      <a:pt x="1662" y="1406"/>
                    </a:lnTo>
                    <a:lnTo>
                      <a:pt x="1315" y="1224"/>
                    </a:lnTo>
                    <a:lnTo>
                      <a:pt x="1132" y="1133"/>
                    </a:lnTo>
                    <a:lnTo>
                      <a:pt x="932" y="1078"/>
                    </a:lnTo>
                    <a:lnTo>
                      <a:pt x="749" y="1005"/>
                    </a:lnTo>
                    <a:lnTo>
                      <a:pt x="548" y="968"/>
                    </a:lnTo>
                    <a:lnTo>
                      <a:pt x="329" y="932"/>
                    </a:lnTo>
                    <a:lnTo>
                      <a:pt x="128" y="914"/>
                    </a:lnTo>
                    <a:lnTo>
                      <a:pt x="74" y="914"/>
                    </a:lnTo>
                    <a:lnTo>
                      <a:pt x="37" y="950"/>
                    </a:lnTo>
                    <a:lnTo>
                      <a:pt x="19" y="968"/>
                    </a:lnTo>
                    <a:lnTo>
                      <a:pt x="1" y="1023"/>
                    </a:lnTo>
                    <a:lnTo>
                      <a:pt x="1" y="1060"/>
                    </a:lnTo>
                    <a:lnTo>
                      <a:pt x="19" y="1096"/>
                    </a:lnTo>
                    <a:lnTo>
                      <a:pt x="37" y="1114"/>
                    </a:lnTo>
                    <a:lnTo>
                      <a:pt x="92" y="1133"/>
                    </a:lnTo>
                    <a:lnTo>
                      <a:pt x="366" y="1151"/>
                    </a:lnTo>
                    <a:lnTo>
                      <a:pt x="640" y="1206"/>
                    </a:lnTo>
                    <a:lnTo>
                      <a:pt x="895" y="1297"/>
                    </a:lnTo>
                    <a:lnTo>
                      <a:pt x="1132" y="1388"/>
                    </a:lnTo>
                    <a:lnTo>
                      <a:pt x="1370" y="1498"/>
                    </a:lnTo>
                    <a:lnTo>
                      <a:pt x="1607" y="1625"/>
                    </a:lnTo>
                    <a:lnTo>
                      <a:pt x="1826" y="1771"/>
                    </a:lnTo>
                    <a:lnTo>
                      <a:pt x="2045" y="1936"/>
                    </a:lnTo>
                    <a:lnTo>
                      <a:pt x="2446" y="2264"/>
                    </a:lnTo>
                    <a:lnTo>
                      <a:pt x="2848" y="2647"/>
                    </a:lnTo>
                    <a:lnTo>
                      <a:pt x="3615" y="3378"/>
                    </a:lnTo>
                    <a:lnTo>
                      <a:pt x="3961" y="3688"/>
                    </a:lnTo>
                    <a:lnTo>
                      <a:pt x="4308" y="3962"/>
                    </a:lnTo>
                    <a:lnTo>
                      <a:pt x="4673" y="4217"/>
                    </a:lnTo>
                    <a:lnTo>
                      <a:pt x="5057" y="4436"/>
                    </a:lnTo>
                    <a:lnTo>
                      <a:pt x="5440" y="4637"/>
                    </a:lnTo>
                    <a:lnTo>
                      <a:pt x="5860" y="4801"/>
                    </a:lnTo>
                    <a:lnTo>
                      <a:pt x="6279" y="4929"/>
                    </a:lnTo>
                    <a:lnTo>
                      <a:pt x="6736" y="5020"/>
                    </a:lnTo>
                    <a:lnTo>
                      <a:pt x="7174" y="5093"/>
                    </a:lnTo>
                    <a:lnTo>
                      <a:pt x="7630" y="5130"/>
                    </a:lnTo>
                    <a:lnTo>
                      <a:pt x="8086" y="5130"/>
                    </a:lnTo>
                    <a:lnTo>
                      <a:pt x="8524" y="5093"/>
                    </a:lnTo>
                    <a:lnTo>
                      <a:pt x="8981" y="5038"/>
                    </a:lnTo>
                    <a:lnTo>
                      <a:pt x="9437" y="4965"/>
                    </a:lnTo>
                    <a:lnTo>
                      <a:pt x="9875" y="4856"/>
                    </a:lnTo>
                    <a:lnTo>
                      <a:pt x="10313" y="4728"/>
                    </a:lnTo>
                    <a:lnTo>
                      <a:pt x="10769" y="4564"/>
                    </a:lnTo>
                    <a:lnTo>
                      <a:pt x="11244" y="4381"/>
                    </a:lnTo>
                    <a:lnTo>
                      <a:pt x="11700" y="4181"/>
                    </a:lnTo>
                    <a:lnTo>
                      <a:pt x="12156" y="3943"/>
                    </a:lnTo>
                    <a:lnTo>
                      <a:pt x="12595" y="3706"/>
                    </a:lnTo>
                    <a:lnTo>
                      <a:pt x="13014" y="3451"/>
                    </a:lnTo>
                    <a:lnTo>
                      <a:pt x="13434" y="3159"/>
                    </a:lnTo>
                    <a:lnTo>
                      <a:pt x="13836" y="2866"/>
                    </a:lnTo>
                    <a:lnTo>
                      <a:pt x="14164" y="2611"/>
                    </a:lnTo>
                    <a:lnTo>
                      <a:pt x="14456" y="2319"/>
                    </a:lnTo>
                    <a:lnTo>
                      <a:pt x="14730" y="2009"/>
                    </a:lnTo>
                    <a:lnTo>
                      <a:pt x="14858" y="1826"/>
                    </a:lnTo>
                    <a:lnTo>
                      <a:pt x="14967" y="1662"/>
                    </a:lnTo>
                    <a:lnTo>
                      <a:pt x="15059" y="1479"/>
                    </a:lnTo>
                    <a:lnTo>
                      <a:pt x="15150" y="1297"/>
                    </a:lnTo>
                    <a:lnTo>
                      <a:pt x="15241" y="1114"/>
                    </a:lnTo>
                    <a:lnTo>
                      <a:pt x="15296" y="932"/>
                    </a:lnTo>
                    <a:lnTo>
                      <a:pt x="15351" y="731"/>
                    </a:lnTo>
                    <a:lnTo>
                      <a:pt x="15369" y="512"/>
                    </a:lnTo>
                    <a:lnTo>
                      <a:pt x="15387" y="311"/>
                    </a:lnTo>
                    <a:lnTo>
                      <a:pt x="15387" y="92"/>
                    </a:lnTo>
                    <a:lnTo>
                      <a:pt x="15387" y="56"/>
                    </a:lnTo>
                    <a:lnTo>
                      <a:pt x="15351" y="19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9"/>
              <p:cNvSpPr/>
              <p:nvPr/>
            </p:nvSpPr>
            <p:spPr>
              <a:xfrm>
                <a:off x="984155" y="2124219"/>
                <a:ext cx="468666" cy="241943"/>
              </a:xfrm>
              <a:custGeom>
                <a:avLst/>
                <a:gdLst/>
                <a:ahLst/>
                <a:cxnLst/>
                <a:rect l="l" t="t" r="r" b="b"/>
                <a:pathLst>
                  <a:path w="14073" h="7265" extrusionOk="0">
                    <a:moveTo>
                      <a:pt x="13854" y="0"/>
                    </a:moveTo>
                    <a:lnTo>
                      <a:pt x="13762" y="329"/>
                    </a:lnTo>
                    <a:lnTo>
                      <a:pt x="13671" y="675"/>
                    </a:lnTo>
                    <a:lnTo>
                      <a:pt x="13543" y="1004"/>
                    </a:lnTo>
                    <a:lnTo>
                      <a:pt x="13434" y="1333"/>
                    </a:lnTo>
                    <a:lnTo>
                      <a:pt x="13288" y="1661"/>
                    </a:lnTo>
                    <a:lnTo>
                      <a:pt x="13142" y="1990"/>
                    </a:lnTo>
                    <a:lnTo>
                      <a:pt x="12978" y="2300"/>
                    </a:lnTo>
                    <a:lnTo>
                      <a:pt x="12813" y="2610"/>
                    </a:lnTo>
                    <a:lnTo>
                      <a:pt x="12467" y="3194"/>
                    </a:lnTo>
                    <a:lnTo>
                      <a:pt x="12266" y="3486"/>
                    </a:lnTo>
                    <a:lnTo>
                      <a:pt x="12065" y="3760"/>
                    </a:lnTo>
                    <a:lnTo>
                      <a:pt x="11846" y="4052"/>
                    </a:lnTo>
                    <a:lnTo>
                      <a:pt x="11609" y="4326"/>
                    </a:lnTo>
                    <a:lnTo>
                      <a:pt x="11371" y="4618"/>
                    </a:lnTo>
                    <a:lnTo>
                      <a:pt x="11116" y="4873"/>
                    </a:lnTo>
                    <a:lnTo>
                      <a:pt x="10860" y="5129"/>
                    </a:lnTo>
                    <a:lnTo>
                      <a:pt x="10587" y="5384"/>
                    </a:lnTo>
                    <a:lnTo>
                      <a:pt x="10313" y="5622"/>
                    </a:lnTo>
                    <a:lnTo>
                      <a:pt x="10021" y="5841"/>
                    </a:lnTo>
                    <a:lnTo>
                      <a:pt x="9729" y="6060"/>
                    </a:lnTo>
                    <a:lnTo>
                      <a:pt x="9418" y="6242"/>
                    </a:lnTo>
                    <a:lnTo>
                      <a:pt x="9108" y="6425"/>
                    </a:lnTo>
                    <a:lnTo>
                      <a:pt x="8780" y="6589"/>
                    </a:lnTo>
                    <a:lnTo>
                      <a:pt x="8451" y="6717"/>
                    </a:lnTo>
                    <a:lnTo>
                      <a:pt x="8123" y="6845"/>
                    </a:lnTo>
                    <a:lnTo>
                      <a:pt x="7776" y="6936"/>
                    </a:lnTo>
                    <a:lnTo>
                      <a:pt x="7429" y="6991"/>
                    </a:lnTo>
                    <a:lnTo>
                      <a:pt x="7064" y="7027"/>
                    </a:lnTo>
                    <a:lnTo>
                      <a:pt x="6717" y="7045"/>
                    </a:lnTo>
                    <a:lnTo>
                      <a:pt x="6352" y="7027"/>
                    </a:lnTo>
                    <a:lnTo>
                      <a:pt x="5987" y="6972"/>
                    </a:lnTo>
                    <a:lnTo>
                      <a:pt x="5604" y="6881"/>
                    </a:lnTo>
                    <a:lnTo>
                      <a:pt x="5221" y="6772"/>
                    </a:lnTo>
                    <a:lnTo>
                      <a:pt x="4855" y="6626"/>
                    </a:lnTo>
                    <a:lnTo>
                      <a:pt x="4490" y="6480"/>
                    </a:lnTo>
                    <a:lnTo>
                      <a:pt x="4125" y="6297"/>
                    </a:lnTo>
                    <a:lnTo>
                      <a:pt x="3760" y="6115"/>
                    </a:lnTo>
                    <a:lnTo>
                      <a:pt x="3049" y="5731"/>
                    </a:lnTo>
                    <a:lnTo>
                      <a:pt x="2337" y="5330"/>
                    </a:lnTo>
                    <a:lnTo>
                      <a:pt x="1625" y="4946"/>
                    </a:lnTo>
                    <a:lnTo>
                      <a:pt x="1260" y="4782"/>
                    </a:lnTo>
                    <a:lnTo>
                      <a:pt x="895" y="4636"/>
                    </a:lnTo>
                    <a:lnTo>
                      <a:pt x="530" y="4490"/>
                    </a:lnTo>
                    <a:lnTo>
                      <a:pt x="146" y="4381"/>
                    </a:lnTo>
                    <a:lnTo>
                      <a:pt x="19" y="4344"/>
                    </a:lnTo>
                    <a:lnTo>
                      <a:pt x="0" y="4581"/>
                    </a:lnTo>
                    <a:lnTo>
                      <a:pt x="55" y="4600"/>
                    </a:lnTo>
                    <a:lnTo>
                      <a:pt x="475" y="4709"/>
                    </a:lnTo>
                    <a:lnTo>
                      <a:pt x="877" y="4855"/>
                    </a:lnTo>
                    <a:lnTo>
                      <a:pt x="1278" y="5019"/>
                    </a:lnTo>
                    <a:lnTo>
                      <a:pt x="1661" y="5220"/>
                    </a:lnTo>
                    <a:lnTo>
                      <a:pt x="2045" y="5403"/>
                    </a:lnTo>
                    <a:lnTo>
                      <a:pt x="2428" y="5622"/>
                    </a:lnTo>
                    <a:lnTo>
                      <a:pt x="3176" y="6042"/>
                    </a:lnTo>
                    <a:lnTo>
                      <a:pt x="3633" y="6279"/>
                    </a:lnTo>
                    <a:lnTo>
                      <a:pt x="4107" y="6516"/>
                    </a:lnTo>
                    <a:lnTo>
                      <a:pt x="4582" y="6753"/>
                    </a:lnTo>
                    <a:lnTo>
                      <a:pt x="5056" y="6936"/>
                    </a:lnTo>
                    <a:lnTo>
                      <a:pt x="5567" y="7100"/>
                    </a:lnTo>
                    <a:lnTo>
                      <a:pt x="5823" y="7155"/>
                    </a:lnTo>
                    <a:lnTo>
                      <a:pt x="6078" y="7210"/>
                    </a:lnTo>
                    <a:lnTo>
                      <a:pt x="6334" y="7246"/>
                    </a:lnTo>
                    <a:lnTo>
                      <a:pt x="6589" y="7264"/>
                    </a:lnTo>
                    <a:lnTo>
                      <a:pt x="7119" y="7264"/>
                    </a:lnTo>
                    <a:lnTo>
                      <a:pt x="7374" y="7228"/>
                    </a:lnTo>
                    <a:lnTo>
                      <a:pt x="7630" y="7191"/>
                    </a:lnTo>
                    <a:lnTo>
                      <a:pt x="7867" y="7137"/>
                    </a:lnTo>
                    <a:lnTo>
                      <a:pt x="8123" y="7064"/>
                    </a:lnTo>
                    <a:lnTo>
                      <a:pt x="8360" y="6991"/>
                    </a:lnTo>
                    <a:lnTo>
                      <a:pt x="8597" y="6899"/>
                    </a:lnTo>
                    <a:lnTo>
                      <a:pt x="9053" y="6680"/>
                    </a:lnTo>
                    <a:lnTo>
                      <a:pt x="9309" y="6534"/>
                    </a:lnTo>
                    <a:lnTo>
                      <a:pt x="9546" y="6388"/>
                    </a:lnTo>
                    <a:lnTo>
                      <a:pt x="10021" y="6078"/>
                    </a:lnTo>
                    <a:lnTo>
                      <a:pt x="10459" y="5731"/>
                    </a:lnTo>
                    <a:lnTo>
                      <a:pt x="10897" y="5366"/>
                    </a:lnTo>
                    <a:lnTo>
                      <a:pt x="11171" y="5092"/>
                    </a:lnTo>
                    <a:lnTo>
                      <a:pt x="11444" y="4819"/>
                    </a:lnTo>
                    <a:lnTo>
                      <a:pt x="11718" y="4527"/>
                    </a:lnTo>
                    <a:lnTo>
                      <a:pt x="11974" y="4235"/>
                    </a:lnTo>
                    <a:lnTo>
                      <a:pt x="12211" y="3924"/>
                    </a:lnTo>
                    <a:lnTo>
                      <a:pt x="12448" y="3596"/>
                    </a:lnTo>
                    <a:lnTo>
                      <a:pt x="12667" y="3267"/>
                    </a:lnTo>
                    <a:lnTo>
                      <a:pt x="12868" y="2939"/>
                    </a:lnTo>
                    <a:lnTo>
                      <a:pt x="13069" y="2610"/>
                    </a:lnTo>
                    <a:lnTo>
                      <a:pt x="13251" y="2263"/>
                    </a:lnTo>
                    <a:lnTo>
                      <a:pt x="13416" y="1898"/>
                    </a:lnTo>
                    <a:lnTo>
                      <a:pt x="13580" y="1533"/>
                    </a:lnTo>
                    <a:lnTo>
                      <a:pt x="13708" y="1187"/>
                    </a:lnTo>
                    <a:lnTo>
                      <a:pt x="13854" y="803"/>
                    </a:lnTo>
                    <a:lnTo>
                      <a:pt x="13963" y="438"/>
                    </a:lnTo>
                    <a:lnTo>
                      <a:pt x="14073" y="55"/>
                    </a:lnTo>
                    <a:lnTo>
                      <a:pt x="138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9"/>
              <p:cNvSpPr/>
              <p:nvPr/>
            </p:nvSpPr>
            <p:spPr>
              <a:xfrm>
                <a:off x="1030346" y="2098675"/>
                <a:ext cx="293628" cy="136207"/>
              </a:xfrm>
              <a:custGeom>
                <a:avLst/>
                <a:gdLst/>
                <a:ahLst/>
                <a:cxnLst/>
                <a:rect l="l" t="t" r="r" b="b"/>
                <a:pathLst>
                  <a:path w="8817" h="4090" extrusionOk="0">
                    <a:moveTo>
                      <a:pt x="8597" y="1"/>
                    </a:moveTo>
                    <a:lnTo>
                      <a:pt x="8451" y="366"/>
                    </a:lnTo>
                    <a:lnTo>
                      <a:pt x="8287" y="712"/>
                    </a:lnTo>
                    <a:lnTo>
                      <a:pt x="8104" y="1041"/>
                    </a:lnTo>
                    <a:lnTo>
                      <a:pt x="7904" y="1369"/>
                    </a:lnTo>
                    <a:lnTo>
                      <a:pt x="7666" y="1680"/>
                    </a:lnTo>
                    <a:lnTo>
                      <a:pt x="7429" y="1972"/>
                    </a:lnTo>
                    <a:lnTo>
                      <a:pt x="7174" y="2264"/>
                    </a:lnTo>
                    <a:lnTo>
                      <a:pt x="6900" y="2519"/>
                    </a:lnTo>
                    <a:lnTo>
                      <a:pt x="6626" y="2757"/>
                    </a:lnTo>
                    <a:lnTo>
                      <a:pt x="6316" y="2994"/>
                    </a:lnTo>
                    <a:lnTo>
                      <a:pt x="5987" y="3195"/>
                    </a:lnTo>
                    <a:lnTo>
                      <a:pt x="5659" y="3377"/>
                    </a:lnTo>
                    <a:lnTo>
                      <a:pt x="5312" y="3523"/>
                    </a:lnTo>
                    <a:lnTo>
                      <a:pt x="4947" y="3651"/>
                    </a:lnTo>
                    <a:lnTo>
                      <a:pt x="4564" y="3760"/>
                    </a:lnTo>
                    <a:lnTo>
                      <a:pt x="4180" y="3833"/>
                    </a:lnTo>
                    <a:lnTo>
                      <a:pt x="3907" y="3870"/>
                    </a:lnTo>
                    <a:lnTo>
                      <a:pt x="3341" y="3870"/>
                    </a:lnTo>
                    <a:lnTo>
                      <a:pt x="3049" y="3852"/>
                    </a:lnTo>
                    <a:lnTo>
                      <a:pt x="2775" y="3815"/>
                    </a:lnTo>
                    <a:lnTo>
                      <a:pt x="2501" y="3760"/>
                    </a:lnTo>
                    <a:lnTo>
                      <a:pt x="2227" y="3687"/>
                    </a:lnTo>
                    <a:lnTo>
                      <a:pt x="1972" y="3596"/>
                    </a:lnTo>
                    <a:lnTo>
                      <a:pt x="1716" y="3505"/>
                    </a:lnTo>
                    <a:lnTo>
                      <a:pt x="1461" y="3377"/>
                    </a:lnTo>
                    <a:lnTo>
                      <a:pt x="1224" y="3249"/>
                    </a:lnTo>
                    <a:lnTo>
                      <a:pt x="986" y="3103"/>
                    </a:lnTo>
                    <a:lnTo>
                      <a:pt x="767" y="2939"/>
                    </a:lnTo>
                    <a:lnTo>
                      <a:pt x="566" y="2757"/>
                    </a:lnTo>
                    <a:lnTo>
                      <a:pt x="366" y="2574"/>
                    </a:lnTo>
                    <a:lnTo>
                      <a:pt x="183" y="2373"/>
                    </a:lnTo>
                    <a:lnTo>
                      <a:pt x="1" y="2519"/>
                    </a:lnTo>
                    <a:lnTo>
                      <a:pt x="183" y="2702"/>
                    </a:lnTo>
                    <a:lnTo>
                      <a:pt x="366" y="2884"/>
                    </a:lnTo>
                    <a:lnTo>
                      <a:pt x="639" y="3140"/>
                    </a:lnTo>
                    <a:lnTo>
                      <a:pt x="931" y="3341"/>
                    </a:lnTo>
                    <a:lnTo>
                      <a:pt x="1242" y="3541"/>
                    </a:lnTo>
                    <a:lnTo>
                      <a:pt x="1570" y="3687"/>
                    </a:lnTo>
                    <a:lnTo>
                      <a:pt x="1899" y="3815"/>
                    </a:lnTo>
                    <a:lnTo>
                      <a:pt x="2227" y="3925"/>
                    </a:lnTo>
                    <a:lnTo>
                      <a:pt x="2574" y="4016"/>
                    </a:lnTo>
                    <a:lnTo>
                      <a:pt x="2921" y="4053"/>
                    </a:lnTo>
                    <a:lnTo>
                      <a:pt x="3286" y="4089"/>
                    </a:lnTo>
                    <a:lnTo>
                      <a:pt x="3633" y="4089"/>
                    </a:lnTo>
                    <a:lnTo>
                      <a:pt x="3998" y="4071"/>
                    </a:lnTo>
                    <a:lnTo>
                      <a:pt x="4345" y="4016"/>
                    </a:lnTo>
                    <a:lnTo>
                      <a:pt x="4710" y="3943"/>
                    </a:lnTo>
                    <a:lnTo>
                      <a:pt x="5056" y="3852"/>
                    </a:lnTo>
                    <a:lnTo>
                      <a:pt x="5403" y="3724"/>
                    </a:lnTo>
                    <a:lnTo>
                      <a:pt x="5732" y="3578"/>
                    </a:lnTo>
                    <a:lnTo>
                      <a:pt x="6005" y="3450"/>
                    </a:lnTo>
                    <a:lnTo>
                      <a:pt x="6261" y="3286"/>
                    </a:lnTo>
                    <a:lnTo>
                      <a:pt x="6517" y="3122"/>
                    </a:lnTo>
                    <a:lnTo>
                      <a:pt x="6754" y="2939"/>
                    </a:lnTo>
                    <a:lnTo>
                      <a:pt x="6991" y="2757"/>
                    </a:lnTo>
                    <a:lnTo>
                      <a:pt x="7210" y="2556"/>
                    </a:lnTo>
                    <a:lnTo>
                      <a:pt x="7429" y="2337"/>
                    </a:lnTo>
                    <a:lnTo>
                      <a:pt x="7630" y="2100"/>
                    </a:lnTo>
                    <a:lnTo>
                      <a:pt x="7812" y="1881"/>
                    </a:lnTo>
                    <a:lnTo>
                      <a:pt x="7995" y="1625"/>
                    </a:lnTo>
                    <a:lnTo>
                      <a:pt x="8159" y="1369"/>
                    </a:lnTo>
                    <a:lnTo>
                      <a:pt x="8305" y="1114"/>
                    </a:lnTo>
                    <a:lnTo>
                      <a:pt x="8451" y="858"/>
                    </a:lnTo>
                    <a:lnTo>
                      <a:pt x="8597" y="585"/>
                    </a:lnTo>
                    <a:lnTo>
                      <a:pt x="8707" y="311"/>
                    </a:lnTo>
                    <a:lnTo>
                      <a:pt x="8816" y="19"/>
                    </a:lnTo>
                    <a:lnTo>
                      <a:pt x="85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9"/>
              <p:cNvSpPr/>
              <p:nvPr/>
            </p:nvSpPr>
            <p:spPr>
              <a:xfrm>
                <a:off x="1261936" y="2589196"/>
                <a:ext cx="174472" cy="206709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207" extrusionOk="0">
                    <a:moveTo>
                      <a:pt x="3249" y="220"/>
                    </a:moveTo>
                    <a:lnTo>
                      <a:pt x="3450" y="238"/>
                    </a:lnTo>
                    <a:lnTo>
                      <a:pt x="3669" y="275"/>
                    </a:lnTo>
                    <a:lnTo>
                      <a:pt x="3870" y="329"/>
                    </a:lnTo>
                    <a:lnTo>
                      <a:pt x="4053" y="421"/>
                    </a:lnTo>
                    <a:lnTo>
                      <a:pt x="4235" y="530"/>
                    </a:lnTo>
                    <a:lnTo>
                      <a:pt x="4399" y="658"/>
                    </a:lnTo>
                    <a:lnTo>
                      <a:pt x="4564" y="822"/>
                    </a:lnTo>
                    <a:lnTo>
                      <a:pt x="4691" y="986"/>
                    </a:lnTo>
                    <a:lnTo>
                      <a:pt x="4801" y="1169"/>
                    </a:lnTo>
                    <a:lnTo>
                      <a:pt x="4892" y="1388"/>
                    </a:lnTo>
                    <a:lnTo>
                      <a:pt x="4965" y="1625"/>
                    </a:lnTo>
                    <a:lnTo>
                      <a:pt x="5002" y="1826"/>
                    </a:lnTo>
                    <a:lnTo>
                      <a:pt x="5020" y="2027"/>
                    </a:lnTo>
                    <a:lnTo>
                      <a:pt x="5020" y="2228"/>
                    </a:lnTo>
                    <a:lnTo>
                      <a:pt x="5002" y="2428"/>
                    </a:lnTo>
                    <a:lnTo>
                      <a:pt x="4983" y="2629"/>
                    </a:lnTo>
                    <a:lnTo>
                      <a:pt x="4929" y="2830"/>
                    </a:lnTo>
                    <a:lnTo>
                      <a:pt x="4874" y="3012"/>
                    </a:lnTo>
                    <a:lnTo>
                      <a:pt x="4801" y="3195"/>
                    </a:lnTo>
                    <a:lnTo>
                      <a:pt x="4728" y="3377"/>
                    </a:lnTo>
                    <a:lnTo>
                      <a:pt x="4618" y="3560"/>
                    </a:lnTo>
                    <a:lnTo>
                      <a:pt x="4418" y="3907"/>
                    </a:lnTo>
                    <a:lnTo>
                      <a:pt x="4180" y="4254"/>
                    </a:lnTo>
                    <a:lnTo>
                      <a:pt x="3906" y="4564"/>
                    </a:lnTo>
                    <a:lnTo>
                      <a:pt x="3633" y="4856"/>
                    </a:lnTo>
                    <a:lnTo>
                      <a:pt x="3322" y="5166"/>
                    </a:lnTo>
                    <a:lnTo>
                      <a:pt x="2976" y="5440"/>
                    </a:lnTo>
                    <a:lnTo>
                      <a:pt x="2793" y="5586"/>
                    </a:lnTo>
                    <a:lnTo>
                      <a:pt x="2611" y="5695"/>
                    </a:lnTo>
                    <a:lnTo>
                      <a:pt x="2428" y="5805"/>
                    </a:lnTo>
                    <a:lnTo>
                      <a:pt x="2227" y="5878"/>
                    </a:lnTo>
                    <a:lnTo>
                      <a:pt x="2027" y="5951"/>
                    </a:lnTo>
                    <a:lnTo>
                      <a:pt x="1826" y="5988"/>
                    </a:lnTo>
                    <a:lnTo>
                      <a:pt x="1607" y="6006"/>
                    </a:lnTo>
                    <a:lnTo>
                      <a:pt x="1406" y="5988"/>
                    </a:lnTo>
                    <a:lnTo>
                      <a:pt x="1187" y="5933"/>
                    </a:lnTo>
                    <a:lnTo>
                      <a:pt x="986" y="5860"/>
                    </a:lnTo>
                    <a:lnTo>
                      <a:pt x="804" y="5750"/>
                    </a:lnTo>
                    <a:lnTo>
                      <a:pt x="658" y="5622"/>
                    </a:lnTo>
                    <a:lnTo>
                      <a:pt x="530" y="5476"/>
                    </a:lnTo>
                    <a:lnTo>
                      <a:pt x="420" y="5312"/>
                    </a:lnTo>
                    <a:lnTo>
                      <a:pt x="347" y="5130"/>
                    </a:lnTo>
                    <a:lnTo>
                      <a:pt x="274" y="4929"/>
                    </a:lnTo>
                    <a:lnTo>
                      <a:pt x="238" y="4728"/>
                    </a:lnTo>
                    <a:lnTo>
                      <a:pt x="220" y="4527"/>
                    </a:lnTo>
                    <a:lnTo>
                      <a:pt x="201" y="4308"/>
                    </a:lnTo>
                    <a:lnTo>
                      <a:pt x="220" y="4108"/>
                    </a:lnTo>
                    <a:lnTo>
                      <a:pt x="238" y="3889"/>
                    </a:lnTo>
                    <a:lnTo>
                      <a:pt x="256" y="3688"/>
                    </a:lnTo>
                    <a:lnTo>
                      <a:pt x="347" y="3286"/>
                    </a:lnTo>
                    <a:lnTo>
                      <a:pt x="439" y="2921"/>
                    </a:lnTo>
                    <a:lnTo>
                      <a:pt x="566" y="2574"/>
                    </a:lnTo>
                    <a:lnTo>
                      <a:pt x="731" y="2228"/>
                    </a:lnTo>
                    <a:lnTo>
                      <a:pt x="913" y="1917"/>
                    </a:lnTo>
                    <a:lnTo>
                      <a:pt x="1132" y="1607"/>
                    </a:lnTo>
                    <a:lnTo>
                      <a:pt x="1369" y="1315"/>
                    </a:lnTo>
                    <a:lnTo>
                      <a:pt x="1625" y="1041"/>
                    </a:lnTo>
                    <a:lnTo>
                      <a:pt x="1899" y="804"/>
                    </a:lnTo>
                    <a:lnTo>
                      <a:pt x="2191" y="567"/>
                    </a:lnTo>
                    <a:lnTo>
                      <a:pt x="2392" y="439"/>
                    </a:lnTo>
                    <a:lnTo>
                      <a:pt x="2611" y="348"/>
                    </a:lnTo>
                    <a:lnTo>
                      <a:pt x="2811" y="275"/>
                    </a:lnTo>
                    <a:lnTo>
                      <a:pt x="3030" y="238"/>
                    </a:lnTo>
                    <a:lnTo>
                      <a:pt x="3249" y="220"/>
                    </a:lnTo>
                    <a:close/>
                    <a:moveTo>
                      <a:pt x="3322" y="1"/>
                    </a:moveTo>
                    <a:lnTo>
                      <a:pt x="3140" y="19"/>
                    </a:lnTo>
                    <a:lnTo>
                      <a:pt x="2939" y="37"/>
                    </a:lnTo>
                    <a:lnTo>
                      <a:pt x="2757" y="74"/>
                    </a:lnTo>
                    <a:lnTo>
                      <a:pt x="2574" y="129"/>
                    </a:lnTo>
                    <a:lnTo>
                      <a:pt x="2392" y="202"/>
                    </a:lnTo>
                    <a:lnTo>
                      <a:pt x="2227" y="293"/>
                    </a:lnTo>
                    <a:lnTo>
                      <a:pt x="2063" y="402"/>
                    </a:lnTo>
                    <a:lnTo>
                      <a:pt x="1844" y="548"/>
                    </a:lnTo>
                    <a:lnTo>
                      <a:pt x="1662" y="713"/>
                    </a:lnTo>
                    <a:lnTo>
                      <a:pt x="1461" y="895"/>
                    </a:lnTo>
                    <a:lnTo>
                      <a:pt x="1296" y="1078"/>
                    </a:lnTo>
                    <a:lnTo>
                      <a:pt x="1114" y="1260"/>
                    </a:lnTo>
                    <a:lnTo>
                      <a:pt x="968" y="1461"/>
                    </a:lnTo>
                    <a:lnTo>
                      <a:pt x="822" y="1680"/>
                    </a:lnTo>
                    <a:lnTo>
                      <a:pt x="676" y="1899"/>
                    </a:lnTo>
                    <a:lnTo>
                      <a:pt x="548" y="2118"/>
                    </a:lnTo>
                    <a:lnTo>
                      <a:pt x="439" y="2337"/>
                    </a:lnTo>
                    <a:lnTo>
                      <a:pt x="329" y="2574"/>
                    </a:lnTo>
                    <a:lnTo>
                      <a:pt x="256" y="2812"/>
                    </a:lnTo>
                    <a:lnTo>
                      <a:pt x="165" y="3067"/>
                    </a:lnTo>
                    <a:lnTo>
                      <a:pt x="110" y="3304"/>
                    </a:lnTo>
                    <a:lnTo>
                      <a:pt x="55" y="3560"/>
                    </a:lnTo>
                    <a:lnTo>
                      <a:pt x="19" y="3816"/>
                    </a:lnTo>
                    <a:lnTo>
                      <a:pt x="1" y="4016"/>
                    </a:lnTo>
                    <a:lnTo>
                      <a:pt x="1" y="4217"/>
                    </a:lnTo>
                    <a:lnTo>
                      <a:pt x="19" y="4436"/>
                    </a:lnTo>
                    <a:lnTo>
                      <a:pt x="37" y="4637"/>
                    </a:lnTo>
                    <a:lnTo>
                      <a:pt x="74" y="4838"/>
                    </a:lnTo>
                    <a:lnTo>
                      <a:pt x="128" y="5038"/>
                    </a:lnTo>
                    <a:lnTo>
                      <a:pt x="183" y="5221"/>
                    </a:lnTo>
                    <a:lnTo>
                      <a:pt x="274" y="5403"/>
                    </a:lnTo>
                    <a:lnTo>
                      <a:pt x="366" y="5568"/>
                    </a:lnTo>
                    <a:lnTo>
                      <a:pt x="475" y="5714"/>
                    </a:lnTo>
                    <a:lnTo>
                      <a:pt x="621" y="5860"/>
                    </a:lnTo>
                    <a:lnTo>
                      <a:pt x="767" y="5969"/>
                    </a:lnTo>
                    <a:lnTo>
                      <a:pt x="931" y="6061"/>
                    </a:lnTo>
                    <a:lnTo>
                      <a:pt x="1114" y="6134"/>
                    </a:lnTo>
                    <a:lnTo>
                      <a:pt x="1333" y="6188"/>
                    </a:lnTo>
                    <a:lnTo>
                      <a:pt x="1552" y="6207"/>
                    </a:lnTo>
                    <a:lnTo>
                      <a:pt x="1789" y="6207"/>
                    </a:lnTo>
                    <a:lnTo>
                      <a:pt x="2008" y="6170"/>
                    </a:lnTo>
                    <a:lnTo>
                      <a:pt x="2227" y="6097"/>
                    </a:lnTo>
                    <a:lnTo>
                      <a:pt x="2446" y="6024"/>
                    </a:lnTo>
                    <a:lnTo>
                      <a:pt x="2647" y="5933"/>
                    </a:lnTo>
                    <a:lnTo>
                      <a:pt x="2848" y="5805"/>
                    </a:lnTo>
                    <a:lnTo>
                      <a:pt x="3030" y="5677"/>
                    </a:lnTo>
                    <a:lnTo>
                      <a:pt x="3213" y="5549"/>
                    </a:lnTo>
                    <a:lnTo>
                      <a:pt x="3596" y="5203"/>
                    </a:lnTo>
                    <a:lnTo>
                      <a:pt x="3943" y="4856"/>
                    </a:lnTo>
                    <a:lnTo>
                      <a:pt x="4290" y="4454"/>
                    </a:lnTo>
                    <a:lnTo>
                      <a:pt x="4582" y="4053"/>
                    </a:lnTo>
                    <a:lnTo>
                      <a:pt x="4710" y="3870"/>
                    </a:lnTo>
                    <a:lnTo>
                      <a:pt x="4819" y="3688"/>
                    </a:lnTo>
                    <a:lnTo>
                      <a:pt x="4910" y="3487"/>
                    </a:lnTo>
                    <a:lnTo>
                      <a:pt x="5002" y="3268"/>
                    </a:lnTo>
                    <a:lnTo>
                      <a:pt x="5075" y="3067"/>
                    </a:lnTo>
                    <a:lnTo>
                      <a:pt x="5148" y="2848"/>
                    </a:lnTo>
                    <a:lnTo>
                      <a:pt x="5184" y="2629"/>
                    </a:lnTo>
                    <a:lnTo>
                      <a:pt x="5221" y="2428"/>
                    </a:lnTo>
                    <a:lnTo>
                      <a:pt x="5239" y="2209"/>
                    </a:lnTo>
                    <a:lnTo>
                      <a:pt x="5239" y="1990"/>
                    </a:lnTo>
                    <a:lnTo>
                      <a:pt x="5221" y="1771"/>
                    </a:lnTo>
                    <a:lnTo>
                      <a:pt x="5184" y="1552"/>
                    </a:lnTo>
                    <a:lnTo>
                      <a:pt x="5129" y="1352"/>
                    </a:lnTo>
                    <a:lnTo>
                      <a:pt x="5038" y="1132"/>
                    </a:lnTo>
                    <a:lnTo>
                      <a:pt x="4947" y="932"/>
                    </a:lnTo>
                    <a:lnTo>
                      <a:pt x="4819" y="749"/>
                    </a:lnTo>
                    <a:lnTo>
                      <a:pt x="4691" y="585"/>
                    </a:lnTo>
                    <a:lnTo>
                      <a:pt x="4545" y="457"/>
                    </a:lnTo>
                    <a:lnTo>
                      <a:pt x="4399" y="348"/>
                    </a:lnTo>
                    <a:lnTo>
                      <a:pt x="4235" y="238"/>
                    </a:lnTo>
                    <a:lnTo>
                      <a:pt x="4053" y="165"/>
                    </a:lnTo>
                    <a:lnTo>
                      <a:pt x="3888" y="92"/>
                    </a:lnTo>
                    <a:lnTo>
                      <a:pt x="3706" y="56"/>
                    </a:lnTo>
                    <a:lnTo>
                      <a:pt x="3505" y="19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rgbClr val="3C11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9"/>
              <p:cNvSpPr/>
              <p:nvPr/>
            </p:nvSpPr>
            <p:spPr>
              <a:xfrm>
                <a:off x="1636962" y="2598321"/>
                <a:ext cx="134376" cy="563512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16921" extrusionOk="0">
                    <a:moveTo>
                      <a:pt x="92" y="1"/>
                    </a:moveTo>
                    <a:lnTo>
                      <a:pt x="56" y="37"/>
                    </a:lnTo>
                    <a:lnTo>
                      <a:pt x="19" y="55"/>
                    </a:lnTo>
                    <a:lnTo>
                      <a:pt x="19" y="110"/>
                    </a:lnTo>
                    <a:lnTo>
                      <a:pt x="1" y="968"/>
                    </a:lnTo>
                    <a:lnTo>
                      <a:pt x="1" y="1826"/>
                    </a:lnTo>
                    <a:lnTo>
                      <a:pt x="19" y="2684"/>
                    </a:lnTo>
                    <a:lnTo>
                      <a:pt x="74" y="3542"/>
                    </a:lnTo>
                    <a:lnTo>
                      <a:pt x="147" y="4381"/>
                    </a:lnTo>
                    <a:lnTo>
                      <a:pt x="238" y="5239"/>
                    </a:lnTo>
                    <a:lnTo>
                      <a:pt x="348" y="6097"/>
                    </a:lnTo>
                    <a:lnTo>
                      <a:pt x="476" y="6936"/>
                    </a:lnTo>
                    <a:lnTo>
                      <a:pt x="640" y="7776"/>
                    </a:lnTo>
                    <a:lnTo>
                      <a:pt x="804" y="8616"/>
                    </a:lnTo>
                    <a:lnTo>
                      <a:pt x="1005" y="9455"/>
                    </a:lnTo>
                    <a:lnTo>
                      <a:pt x="1224" y="10276"/>
                    </a:lnTo>
                    <a:lnTo>
                      <a:pt x="1461" y="11098"/>
                    </a:lnTo>
                    <a:lnTo>
                      <a:pt x="1717" y="11919"/>
                    </a:lnTo>
                    <a:lnTo>
                      <a:pt x="1990" y="12740"/>
                    </a:lnTo>
                    <a:lnTo>
                      <a:pt x="2301" y="13525"/>
                    </a:lnTo>
                    <a:lnTo>
                      <a:pt x="2648" y="14383"/>
                    </a:lnTo>
                    <a:lnTo>
                      <a:pt x="3013" y="15223"/>
                    </a:lnTo>
                    <a:lnTo>
                      <a:pt x="3414" y="16044"/>
                    </a:lnTo>
                    <a:lnTo>
                      <a:pt x="3834" y="16865"/>
                    </a:lnTo>
                    <a:lnTo>
                      <a:pt x="3870" y="16902"/>
                    </a:lnTo>
                    <a:lnTo>
                      <a:pt x="3907" y="16920"/>
                    </a:lnTo>
                    <a:lnTo>
                      <a:pt x="3943" y="16920"/>
                    </a:lnTo>
                    <a:lnTo>
                      <a:pt x="3980" y="16902"/>
                    </a:lnTo>
                    <a:lnTo>
                      <a:pt x="4016" y="16884"/>
                    </a:lnTo>
                    <a:lnTo>
                      <a:pt x="4035" y="16847"/>
                    </a:lnTo>
                    <a:lnTo>
                      <a:pt x="4035" y="16792"/>
                    </a:lnTo>
                    <a:lnTo>
                      <a:pt x="4035" y="16756"/>
                    </a:lnTo>
                    <a:lnTo>
                      <a:pt x="3651" y="16008"/>
                    </a:lnTo>
                    <a:lnTo>
                      <a:pt x="3286" y="15259"/>
                    </a:lnTo>
                    <a:lnTo>
                      <a:pt x="2940" y="14493"/>
                    </a:lnTo>
                    <a:lnTo>
                      <a:pt x="2611" y="13708"/>
                    </a:lnTo>
                    <a:lnTo>
                      <a:pt x="2301" y="12941"/>
                    </a:lnTo>
                    <a:lnTo>
                      <a:pt x="2027" y="12138"/>
                    </a:lnTo>
                    <a:lnTo>
                      <a:pt x="1771" y="11335"/>
                    </a:lnTo>
                    <a:lnTo>
                      <a:pt x="1516" y="10532"/>
                    </a:lnTo>
                    <a:lnTo>
                      <a:pt x="1297" y="9729"/>
                    </a:lnTo>
                    <a:lnTo>
                      <a:pt x="1096" y="8908"/>
                    </a:lnTo>
                    <a:lnTo>
                      <a:pt x="932" y="8086"/>
                    </a:lnTo>
                    <a:lnTo>
                      <a:pt x="768" y="7265"/>
                    </a:lnTo>
                    <a:lnTo>
                      <a:pt x="622" y="6444"/>
                    </a:lnTo>
                    <a:lnTo>
                      <a:pt x="512" y="5604"/>
                    </a:lnTo>
                    <a:lnTo>
                      <a:pt x="403" y="4783"/>
                    </a:lnTo>
                    <a:lnTo>
                      <a:pt x="330" y="3943"/>
                    </a:lnTo>
                    <a:lnTo>
                      <a:pt x="275" y="2994"/>
                    </a:lnTo>
                    <a:lnTo>
                      <a:pt x="220" y="2027"/>
                    </a:lnTo>
                    <a:lnTo>
                      <a:pt x="220" y="1078"/>
                    </a:lnTo>
                    <a:lnTo>
                      <a:pt x="238" y="110"/>
                    </a:lnTo>
                    <a:lnTo>
                      <a:pt x="220" y="55"/>
                    </a:lnTo>
                    <a:lnTo>
                      <a:pt x="202" y="37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rgbClr val="3C11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9"/>
              <p:cNvSpPr/>
              <p:nvPr/>
            </p:nvSpPr>
            <p:spPr>
              <a:xfrm>
                <a:off x="1550041" y="2319341"/>
                <a:ext cx="596947" cy="601177"/>
              </a:xfrm>
              <a:custGeom>
                <a:avLst/>
                <a:gdLst/>
                <a:ahLst/>
                <a:cxnLst/>
                <a:rect l="l" t="t" r="r" b="b"/>
                <a:pathLst>
                  <a:path w="17925" h="18052" extrusionOk="0">
                    <a:moveTo>
                      <a:pt x="15752" y="0"/>
                    </a:moveTo>
                    <a:lnTo>
                      <a:pt x="12741" y="4709"/>
                    </a:lnTo>
                    <a:lnTo>
                      <a:pt x="10624" y="7994"/>
                    </a:lnTo>
                    <a:lnTo>
                      <a:pt x="9893" y="9089"/>
                    </a:lnTo>
                    <a:lnTo>
                      <a:pt x="9674" y="9418"/>
                    </a:lnTo>
                    <a:lnTo>
                      <a:pt x="9565" y="9546"/>
                    </a:lnTo>
                    <a:lnTo>
                      <a:pt x="9547" y="9546"/>
                    </a:lnTo>
                    <a:lnTo>
                      <a:pt x="9492" y="9491"/>
                    </a:lnTo>
                    <a:lnTo>
                      <a:pt x="9364" y="9290"/>
                    </a:lnTo>
                    <a:lnTo>
                      <a:pt x="9163" y="8962"/>
                    </a:lnTo>
                    <a:lnTo>
                      <a:pt x="8926" y="8524"/>
                    </a:lnTo>
                    <a:lnTo>
                      <a:pt x="8360" y="7410"/>
                    </a:lnTo>
                    <a:lnTo>
                      <a:pt x="7722" y="6133"/>
                    </a:lnTo>
                    <a:lnTo>
                      <a:pt x="6553" y="3723"/>
                    </a:lnTo>
                    <a:lnTo>
                      <a:pt x="6024" y="2610"/>
                    </a:lnTo>
                    <a:lnTo>
                      <a:pt x="1" y="5695"/>
                    </a:lnTo>
                    <a:lnTo>
                      <a:pt x="220" y="6242"/>
                    </a:lnTo>
                    <a:lnTo>
                      <a:pt x="476" y="6863"/>
                    </a:lnTo>
                    <a:lnTo>
                      <a:pt x="841" y="7666"/>
                    </a:lnTo>
                    <a:lnTo>
                      <a:pt x="1297" y="8597"/>
                    </a:lnTo>
                    <a:lnTo>
                      <a:pt x="1808" y="9655"/>
                    </a:lnTo>
                    <a:lnTo>
                      <a:pt x="2410" y="10787"/>
                    </a:lnTo>
                    <a:lnTo>
                      <a:pt x="2739" y="11371"/>
                    </a:lnTo>
                    <a:lnTo>
                      <a:pt x="3086" y="11955"/>
                    </a:lnTo>
                    <a:lnTo>
                      <a:pt x="3451" y="12539"/>
                    </a:lnTo>
                    <a:lnTo>
                      <a:pt x="3816" y="13105"/>
                    </a:lnTo>
                    <a:lnTo>
                      <a:pt x="4199" y="13689"/>
                    </a:lnTo>
                    <a:lnTo>
                      <a:pt x="4600" y="14237"/>
                    </a:lnTo>
                    <a:lnTo>
                      <a:pt x="5002" y="14766"/>
                    </a:lnTo>
                    <a:lnTo>
                      <a:pt x="5422" y="15277"/>
                    </a:lnTo>
                    <a:lnTo>
                      <a:pt x="5860" y="15751"/>
                    </a:lnTo>
                    <a:lnTo>
                      <a:pt x="6298" y="16208"/>
                    </a:lnTo>
                    <a:lnTo>
                      <a:pt x="6736" y="16628"/>
                    </a:lnTo>
                    <a:lnTo>
                      <a:pt x="7192" y="16993"/>
                    </a:lnTo>
                    <a:lnTo>
                      <a:pt x="7411" y="17157"/>
                    </a:lnTo>
                    <a:lnTo>
                      <a:pt x="7649" y="17303"/>
                    </a:lnTo>
                    <a:lnTo>
                      <a:pt x="7886" y="17449"/>
                    </a:lnTo>
                    <a:lnTo>
                      <a:pt x="8123" y="17577"/>
                    </a:lnTo>
                    <a:lnTo>
                      <a:pt x="8342" y="17704"/>
                    </a:lnTo>
                    <a:lnTo>
                      <a:pt x="8579" y="17796"/>
                    </a:lnTo>
                    <a:lnTo>
                      <a:pt x="8817" y="17887"/>
                    </a:lnTo>
                    <a:lnTo>
                      <a:pt x="9054" y="17942"/>
                    </a:lnTo>
                    <a:lnTo>
                      <a:pt x="9291" y="17996"/>
                    </a:lnTo>
                    <a:lnTo>
                      <a:pt x="9528" y="18033"/>
                    </a:lnTo>
                    <a:lnTo>
                      <a:pt x="9766" y="18051"/>
                    </a:lnTo>
                    <a:lnTo>
                      <a:pt x="10021" y="18051"/>
                    </a:lnTo>
                    <a:lnTo>
                      <a:pt x="10259" y="18033"/>
                    </a:lnTo>
                    <a:lnTo>
                      <a:pt x="10478" y="17978"/>
                    </a:lnTo>
                    <a:lnTo>
                      <a:pt x="10715" y="17905"/>
                    </a:lnTo>
                    <a:lnTo>
                      <a:pt x="10952" y="17814"/>
                    </a:lnTo>
                    <a:lnTo>
                      <a:pt x="11171" y="17704"/>
                    </a:lnTo>
                    <a:lnTo>
                      <a:pt x="11390" y="17577"/>
                    </a:lnTo>
                    <a:lnTo>
                      <a:pt x="11609" y="17412"/>
                    </a:lnTo>
                    <a:lnTo>
                      <a:pt x="11828" y="17230"/>
                    </a:lnTo>
                    <a:lnTo>
                      <a:pt x="12029" y="17047"/>
                    </a:lnTo>
                    <a:lnTo>
                      <a:pt x="12230" y="16828"/>
                    </a:lnTo>
                    <a:lnTo>
                      <a:pt x="12449" y="16591"/>
                    </a:lnTo>
                    <a:lnTo>
                      <a:pt x="12631" y="16354"/>
                    </a:lnTo>
                    <a:lnTo>
                      <a:pt x="12832" y="16080"/>
                    </a:lnTo>
                    <a:lnTo>
                      <a:pt x="13033" y="15806"/>
                    </a:lnTo>
                    <a:lnTo>
                      <a:pt x="13398" y="15204"/>
                    </a:lnTo>
                    <a:lnTo>
                      <a:pt x="13763" y="14547"/>
                    </a:lnTo>
                    <a:lnTo>
                      <a:pt x="14110" y="13853"/>
                    </a:lnTo>
                    <a:lnTo>
                      <a:pt x="14438" y="13123"/>
                    </a:lnTo>
                    <a:lnTo>
                      <a:pt x="14767" y="12375"/>
                    </a:lnTo>
                    <a:lnTo>
                      <a:pt x="15059" y="11572"/>
                    </a:lnTo>
                    <a:lnTo>
                      <a:pt x="15351" y="10769"/>
                    </a:lnTo>
                    <a:lnTo>
                      <a:pt x="15625" y="9947"/>
                    </a:lnTo>
                    <a:lnTo>
                      <a:pt x="15880" y="9126"/>
                    </a:lnTo>
                    <a:lnTo>
                      <a:pt x="16117" y="8305"/>
                    </a:lnTo>
                    <a:lnTo>
                      <a:pt x="16355" y="7502"/>
                    </a:lnTo>
                    <a:lnTo>
                      <a:pt x="16756" y="5914"/>
                    </a:lnTo>
                    <a:lnTo>
                      <a:pt x="17121" y="4417"/>
                    </a:lnTo>
                    <a:lnTo>
                      <a:pt x="17395" y="3103"/>
                    </a:lnTo>
                    <a:lnTo>
                      <a:pt x="17632" y="1971"/>
                    </a:lnTo>
                    <a:lnTo>
                      <a:pt x="17797" y="1113"/>
                    </a:lnTo>
                    <a:lnTo>
                      <a:pt x="17924" y="365"/>
                    </a:lnTo>
                    <a:lnTo>
                      <a:pt x="15752" y="0"/>
                    </a:lnTo>
                    <a:close/>
                  </a:path>
                </a:pathLst>
              </a:custGeom>
              <a:solidFill>
                <a:srgbClr val="F895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9"/>
              <p:cNvSpPr/>
              <p:nvPr/>
            </p:nvSpPr>
            <p:spPr>
              <a:xfrm>
                <a:off x="2046657" y="2330265"/>
                <a:ext cx="96078" cy="81491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447" extrusionOk="0">
                    <a:moveTo>
                      <a:pt x="530" y="1"/>
                    </a:moveTo>
                    <a:lnTo>
                      <a:pt x="457" y="55"/>
                    </a:lnTo>
                    <a:lnTo>
                      <a:pt x="366" y="128"/>
                    </a:lnTo>
                    <a:lnTo>
                      <a:pt x="256" y="220"/>
                    </a:lnTo>
                    <a:lnTo>
                      <a:pt x="165" y="347"/>
                    </a:lnTo>
                    <a:lnTo>
                      <a:pt x="74" y="475"/>
                    </a:lnTo>
                    <a:lnTo>
                      <a:pt x="19" y="639"/>
                    </a:lnTo>
                    <a:lnTo>
                      <a:pt x="1" y="731"/>
                    </a:lnTo>
                    <a:lnTo>
                      <a:pt x="1" y="822"/>
                    </a:lnTo>
                    <a:lnTo>
                      <a:pt x="275" y="1114"/>
                    </a:lnTo>
                    <a:lnTo>
                      <a:pt x="585" y="1406"/>
                    </a:lnTo>
                    <a:lnTo>
                      <a:pt x="968" y="1716"/>
                    </a:lnTo>
                    <a:lnTo>
                      <a:pt x="1187" y="1881"/>
                    </a:lnTo>
                    <a:lnTo>
                      <a:pt x="1406" y="2027"/>
                    </a:lnTo>
                    <a:lnTo>
                      <a:pt x="1643" y="2173"/>
                    </a:lnTo>
                    <a:lnTo>
                      <a:pt x="1881" y="2282"/>
                    </a:lnTo>
                    <a:lnTo>
                      <a:pt x="2118" y="2373"/>
                    </a:lnTo>
                    <a:lnTo>
                      <a:pt x="2355" y="2428"/>
                    </a:lnTo>
                    <a:lnTo>
                      <a:pt x="2574" y="2446"/>
                    </a:lnTo>
                    <a:lnTo>
                      <a:pt x="2684" y="2428"/>
                    </a:lnTo>
                    <a:lnTo>
                      <a:pt x="2793" y="2410"/>
                    </a:lnTo>
                    <a:lnTo>
                      <a:pt x="2885" y="1552"/>
                    </a:lnTo>
                    <a:lnTo>
                      <a:pt x="2611" y="1479"/>
                    </a:lnTo>
                    <a:lnTo>
                      <a:pt x="2319" y="1388"/>
                    </a:lnTo>
                    <a:lnTo>
                      <a:pt x="1972" y="1242"/>
                    </a:lnTo>
                    <a:lnTo>
                      <a:pt x="1771" y="1132"/>
                    </a:lnTo>
                    <a:lnTo>
                      <a:pt x="1589" y="1023"/>
                    </a:lnTo>
                    <a:lnTo>
                      <a:pt x="1388" y="913"/>
                    </a:lnTo>
                    <a:lnTo>
                      <a:pt x="1187" y="767"/>
                    </a:lnTo>
                    <a:lnTo>
                      <a:pt x="1005" y="603"/>
                    </a:lnTo>
                    <a:lnTo>
                      <a:pt x="840" y="420"/>
                    </a:lnTo>
                    <a:lnTo>
                      <a:pt x="676" y="220"/>
                    </a:lnTo>
                    <a:lnTo>
                      <a:pt x="530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9"/>
              <p:cNvSpPr/>
              <p:nvPr/>
            </p:nvSpPr>
            <p:spPr>
              <a:xfrm>
                <a:off x="2044859" y="2330864"/>
                <a:ext cx="59578" cy="6690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2009" extrusionOk="0">
                    <a:moveTo>
                      <a:pt x="1168" y="1"/>
                    </a:moveTo>
                    <a:lnTo>
                      <a:pt x="1077" y="147"/>
                    </a:lnTo>
                    <a:lnTo>
                      <a:pt x="128" y="1461"/>
                    </a:lnTo>
                    <a:lnTo>
                      <a:pt x="0" y="1643"/>
                    </a:lnTo>
                    <a:lnTo>
                      <a:pt x="402" y="1917"/>
                    </a:lnTo>
                    <a:lnTo>
                      <a:pt x="529" y="1972"/>
                    </a:lnTo>
                    <a:lnTo>
                      <a:pt x="694" y="2009"/>
                    </a:lnTo>
                    <a:lnTo>
                      <a:pt x="840" y="1990"/>
                    </a:lnTo>
                    <a:lnTo>
                      <a:pt x="1004" y="1954"/>
                    </a:lnTo>
                    <a:lnTo>
                      <a:pt x="1150" y="1881"/>
                    </a:lnTo>
                    <a:lnTo>
                      <a:pt x="1314" y="1771"/>
                    </a:lnTo>
                    <a:lnTo>
                      <a:pt x="1442" y="1643"/>
                    </a:lnTo>
                    <a:lnTo>
                      <a:pt x="1570" y="1479"/>
                    </a:lnTo>
                    <a:lnTo>
                      <a:pt x="1661" y="1297"/>
                    </a:lnTo>
                    <a:lnTo>
                      <a:pt x="1734" y="1114"/>
                    </a:lnTo>
                    <a:lnTo>
                      <a:pt x="1770" y="932"/>
                    </a:lnTo>
                    <a:lnTo>
                      <a:pt x="1789" y="767"/>
                    </a:lnTo>
                    <a:lnTo>
                      <a:pt x="1752" y="603"/>
                    </a:lnTo>
                    <a:lnTo>
                      <a:pt x="1697" y="457"/>
                    </a:lnTo>
                    <a:lnTo>
                      <a:pt x="1624" y="329"/>
                    </a:lnTo>
                    <a:lnTo>
                      <a:pt x="1515" y="238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9"/>
              <p:cNvSpPr/>
              <p:nvPr/>
            </p:nvSpPr>
            <p:spPr>
              <a:xfrm>
                <a:off x="2038165" y="2327834"/>
                <a:ext cx="54716" cy="62642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881" extrusionOk="0">
                    <a:moveTo>
                      <a:pt x="1095" y="1"/>
                    </a:moveTo>
                    <a:lnTo>
                      <a:pt x="931" y="19"/>
                    </a:lnTo>
                    <a:lnTo>
                      <a:pt x="767" y="55"/>
                    </a:lnTo>
                    <a:lnTo>
                      <a:pt x="621" y="128"/>
                    </a:lnTo>
                    <a:lnTo>
                      <a:pt x="475" y="238"/>
                    </a:lnTo>
                    <a:lnTo>
                      <a:pt x="329" y="384"/>
                    </a:lnTo>
                    <a:lnTo>
                      <a:pt x="201" y="530"/>
                    </a:lnTo>
                    <a:lnTo>
                      <a:pt x="110" y="712"/>
                    </a:lnTo>
                    <a:lnTo>
                      <a:pt x="37" y="895"/>
                    </a:lnTo>
                    <a:lnTo>
                      <a:pt x="0" y="1077"/>
                    </a:lnTo>
                    <a:lnTo>
                      <a:pt x="0" y="1260"/>
                    </a:lnTo>
                    <a:lnTo>
                      <a:pt x="18" y="1406"/>
                    </a:lnTo>
                    <a:lnTo>
                      <a:pt x="73" y="1552"/>
                    </a:lnTo>
                    <a:lnTo>
                      <a:pt x="146" y="1680"/>
                    </a:lnTo>
                    <a:lnTo>
                      <a:pt x="274" y="1789"/>
                    </a:lnTo>
                    <a:lnTo>
                      <a:pt x="402" y="1844"/>
                    </a:lnTo>
                    <a:lnTo>
                      <a:pt x="548" y="1881"/>
                    </a:lnTo>
                    <a:lnTo>
                      <a:pt x="712" y="1862"/>
                    </a:lnTo>
                    <a:lnTo>
                      <a:pt x="858" y="1826"/>
                    </a:lnTo>
                    <a:lnTo>
                      <a:pt x="1022" y="1753"/>
                    </a:lnTo>
                    <a:lnTo>
                      <a:pt x="1168" y="1643"/>
                    </a:lnTo>
                    <a:lnTo>
                      <a:pt x="1314" y="1515"/>
                    </a:lnTo>
                    <a:lnTo>
                      <a:pt x="1442" y="1351"/>
                    </a:lnTo>
                    <a:lnTo>
                      <a:pt x="1533" y="1169"/>
                    </a:lnTo>
                    <a:lnTo>
                      <a:pt x="1606" y="986"/>
                    </a:lnTo>
                    <a:lnTo>
                      <a:pt x="1643" y="804"/>
                    </a:lnTo>
                    <a:lnTo>
                      <a:pt x="1643" y="639"/>
                    </a:lnTo>
                    <a:lnTo>
                      <a:pt x="1625" y="475"/>
                    </a:lnTo>
                    <a:lnTo>
                      <a:pt x="1570" y="329"/>
                    </a:lnTo>
                    <a:lnTo>
                      <a:pt x="1479" y="201"/>
                    </a:lnTo>
                    <a:lnTo>
                      <a:pt x="1369" y="92"/>
                    </a:lnTo>
                    <a:lnTo>
                      <a:pt x="1241" y="37"/>
                    </a:lnTo>
                    <a:lnTo>
                      <a:pt x="1095" y="1"/>
                    </a:lnTo>
                    <a:close/>
                  </a:path>
                </a:pathLst>
              </a:custGeom>
              <a:solidFill>
                <a:srgbClr val="262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9"/>
              <p:cNvSpPr/>
              <p:nvPr/>
            </p:nvSpPr>
            <p:spPr>
              <a:xfrm>
                <a:off x="2045458" y="2337558"/>
                <a:ext cx="35900" cy="40762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24" extrusionOk="0">
                    <a:moveTo>
                      <a:pt x="603" y="1"/>
                    </a:moveTo>
                    <a:lnTo>
                      <a:pt x="511" y="37"/>
                    </a:lnTo>
                    <a:lnTo>
                      <a:pt x="402" y="74"/>
                    </a:lnTo>
                    <a:lnTo>
                      <a:pt x="311" y="147"/>
                    </a:lnTo>
                    <a:lnTo>
                      <a:pt x="219" y="238"/>
                    </a:lnTo>
                    <a:lnTo>
                      <a:pt x="128" y="347"/>
                    </a:lnTo>
                    <a:lnTo>
                      <a:pt x="73" y="457"/>
                    </a:lnTo>
                    <a:lnTo>
                      <a:pt x="19" y="585"/>
                    </a:lnTo>
                    <a:lnTo>
                      <a:pt x="0" y="694"/>
                    </a:lnTo>
                    <a:lnTo>
                      <a:pt x="0" y="804"/>
                    </a:lnTo>
                    <a:lnTo>
                      <a:pt x="19" y="913"/>
                    </a:lnTo>
                    <a:lnTo>
                      <a:pt x="37" y="1004"/>
                    </a:lnTo>
                    <a:lnTo>
                      <a:pt x="92" y="1096"/>
                    </a:lnTo>
                    <a:lnTo>
                      <a:pt x="165" y="1150"/>
                    </a:lnTo>
                    <a:lnTo>
                      <a:pt x="256" y="1205"/>
                    </a:lnTo>
                    <a:lnTo>
                      <a:pt x="365" y="1223"/>
                    </a:lnTo>
                    <a:lnTo>
                      <a:pt x="457" y="1205"/>
                    </a:lnTo>
                    <a:lnTo>
                      <a:pt x="566" y="1187"/>
                    </a:lnTo>
                    <a:lnTo>
                      <a:pt x="657" y="1132"/>
                    </a:lnTo>
                    <a:lnTo>
                      <a:pt x="767" y="1059"/>
                    </a:lnTo>
                    <a:lnTo>
                      <a:pt x="858" y="968"/>
                    </a:lnTo>
                    <a:lnTo>
                      <a:pt x="931" y="877"/>
                    </a:lnTo>
                    <a:lnTo>
                      <a:pt x="1004" y="749"/>
                    </a:lnTo>
                    <a:lnTo>
                      <a:pt x="1041" y="639"/>
                    </a:lnTo>
                    <a:lnTo>
                      <a:pt x="1059" y="512"/>
                    </a:lnTo>
                    <a:lnTo>
                      <a:pt x="1077" y="402"/>
                    </a:lnTo>
                    <a:lnTo>
                      <a:pt x="1059" y="293"/>
                    </a:lnTo>
                    <a:lnTo>
                      <a:pt x="1022" y="201"/>
                    </a:lnTo>
                    <a:lnTo>
                      <a:pt x="968" y="128"/>
                    </a:lnTo>
                    <a:lnTo>
                      <a:pt x="895" y="55"/>
                    </a:lnTo>
                    <a:lnTo>
                      <a:pt x="803" y="19"/>
                    </a:lnTo>
                    <a:lnTo>
                      <a:pt x="7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9"/>
              <p:cNvSpPr/>
              <p:nvPr/>
            </p:nvSpPr>
            <p:spPr>
              <a:xfrm>
                <a:off x="1855197" y="2634788"/>
                <a:ext cx="15219" cy="72966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191" extrusionOk="0">
                    <a:moveTo>
                      <a:pt x="292" y="1"/>
                    </a:moveTo>
                    <a:lnTo>
                      <a:pt x="256" y="37"/>
                    </a:lnTo>
                    <a:lnTo>
                      <a:pt x="238" y="74"/>
                    </a:lnTo>
                    <a:lnTo>
                      <a:pt x="146" y="585"/>
                    </a:lnTo>
                    <a:lnTo>
                      <a:pt x="73" y="1078"/>
                    </a:lnTo>
                    <a:lnTo>
                      <a:pt x="19" y="1570"/>
                    </a:lnTo>
                    <a:lnTo>
                      <a:pt x="0" y="2081"/>
                    </a:lnTo>
                    <a:lnTo>
                      <a:pt x="0" y="2136"/>
                    </a:lnTo>
                    <a:lnTo>
                      <a:pt x="19" y="2173"/>
                    </a:lnTo>
                    <a:lnTo>
                      <a:pt x="55" y="2191"/>
                    </a:lnTo>
                    <a:lnTo>
                      <a:pt x="146" y="2191"/>
                    </a:lnTo>
                    <a:lnTo>
                      <a:pt x="183" y="2173"/>
                    </a:lnTo>
                    <a:lnTo>
                      <a:pt x="219" y="2136"/>
                    </a:lnTo>
                    <a:lnTo>
                      <a:pt x="238" y="2081"/>
                    </a:lnTo>
                    <a:lnTo>
                      <a:pt x="274" y="1607"/>
                    </a:lnTo>
                    <a:lnTo>
                      <a:pt x="311" y="1114"/>
                    </a:lnTo>
                    <a:lnTo>
                      <a:pt x="384" y="640"/>
                    </a:lnTo>
                    <a:lnTo>
                      <a:pt x="457" y="147"/>
                    </a:lnTo>
                    <a:lnTo>
                      <a:pt x="457" y="92"/>
                    </a:lnTo>
                    <a:lnTo>
                      <a:pt x="438" y="56"/>
                    </a:lnTo>
                    <a:lnTo>
                      <a:pt x="420" y="19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721C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9"/>
              <p:cNvSpPr/>
              <p:nvPr/>
            </p:nvSpPr>
            <p:spPr>
              <a:xfrm>
                <a:off x="1859460" y="2652439"/>
                <a:ext cx="27974" cy="46823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406" extrusionOk="0">
                    <a:moveTo>
                      <a:pt x="91" y="0"/>
                    </a:moveTo>
                    <a:lnTo>
                      <a:pt x="55" y="37"/>
                    </a:lnTo>
                    <a:lnTo>
                      <a:pt x="18" y="73"/>
                    </a:lnTo>
                    <a:lnTo>
                      <a:pt x="0" y="128"/>
                    </a:lnTo>
                    <a:lnTo>
                      <a:pt x="18" y="164"/>
                    </a:lnTo>
                    <a:lnTo>
                      <a:pt x="146" y="493"/>
                    </a:lnTo>
                    <a:lnTo>
                      <a:pt x="292" y="785"/>
                    </a:lnTo>
                    <a:lnTo>
                      <a:pt x="456" y="1077"/>
                    </a:lnTo>
                    <a:lnTo>
                      <a:pt x="639" y="1369"/>
                    </a:lnTo>
                    <a:lnTo>
                      <a:pt x="675" y="1405"/>
                    </a:lnTo>
                    <a:lnTo>
                      <a:pt x="749" y="1405"/>
                    </a:lnTo>
                    <a:lnTo>
                      <a:pt x="785" y="1387"/>
                    </a:lnTo>
                    <a:lnTo>
                      <a:pt x="822" y="1351"/>
                    </a:lnTo>
                    <a:lnTo>
                      <a:pt x="840" y="1296"/>
                    </a:lnTo>
                    <a:lnTo>
                      <a:pt x="840" y="1259"/>
                    </a:lnTo>
                    <a:lnTo>
                      <a:pt x="822" y="1205"/>
                    </a:lnTo>
                    <a:lnTo>
                      <a:pt x="639" y="931"/>
                    </a:lnTo>
                    <a:lnTo>
                      <a:pt x="493" y="657"/>
                    </a:lnTo>
                    <a:lnTo>
                      <a:pt x="347" y="365"/>
                    </a:lnTo>
                    <a:lnTo>
                      <a:pt x="237" y="55"/>
                    </a:lnTo>
                    <a:lnTo>
                      <a:pt x="201" y="1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721C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9"/>
              <p:cNvSpPr/>
              <p:nvPr/>
            </p:nvSpPr>
            <p:spPr>
              <a:xfrm>
                <a:off x="2053351" y="2098076"/>
                <a:ext cx="179334" cy="23708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7119" extrusionOk="0">
                    <a:moveTo>
                      <a:pt x="3414" y="0"/>
                    </a:moveTo>
                    <a:lnTo>
                      <a:pt x="3359" y="19"/>
                    </a:lnTo>
                    <a:lnTo>
                      <a:pt x="3322" y="55"/>
                    </a:lnTo>
                    <a:lnTo>
                      <a:pt x="3103" y="238"/>
                    </a:lnTo>
                    <a:lnTo>
                      <a:pt x="2702" y="511"/>
                    </a:lnTo>
                    <a:lnTo>
                      <a:pt x="1607" y="1260"/>
                    </a:lnTo>
                    <a:lnTo>
                      <a:pt x="1041" y="1661"/>
                    </a:lnTo>
                    <a:lnTo>
                      <a:pt x="548" y="2045"/>
                    </a:lnTo>
                    <a:lnTo>
                      <a:pt x="347" y="2209"/>
                    </a:lnTo>
                    <a:lnTo>
                      <a:pt x="183" y="2355"/>
                    </a:lnTo>
                    <a:lnTo>
                      <a:pt x="74" y="2483"/>
                    </a:lnTo>
                    <a:lnTo>
                      <a:pt x="19" y="2574"/>
                    </a:lnTo>
                    <a:lnTo>
                      <a:pt x="1" y="2683"/>
                    </a:lnTo>
                    <a:lnTo>
                      <a:pt x="19" y="2866"/>
                    </a:lnTo>
                    <a:lnTo>
                      <a:pt x="74" y="3377"/>
                    </a:lnTo>
                    <a:lnTo>
                      <a:pt x="165" y="4052"/>
                    </a:lnTo>
                    <a:lnTo>
                      <a:pt x="293" y="4764"/>
                    </a:lnTo>
                    <a:lnTo>
                      <a:pt x="530" y="6060"/>
                    </a:lnTo>
                    <a:lnTo>
                      <a:pt x="639" y="6644"/>
                    </a:lnTo>
                    <a:lnTo>
                      <a:pt x="931" y="6754"/>
                    </a:lnTo>
                    <a:lnTo>
                      <a:pt x="1242" y="6863"/>
                    </a:lnTo>
                    <a:lnTo>
                      <a:pt x="1607" y="6973"/>
                    </a:lnTo>
                    <a:lnTo>
                      <a:pt x="1972" y="7064"/>
                    </a:lnTo>
                    <a:lnTo>
                      <a:pt x="2154" y="7100"/>
                    </a:lnTo>
                    <a:lnTo>
                      <a:pt x="2319" y="7119"/>
                    </a:lnTo>
                    <a:lnTo>
                      <a:pt x="2483" y="7119"/>
                    </a:lnTo>
                    <a:lnTo>
                      <a:pt x="2611" y="7100"/>
                    </a:lnTo>
                    <a:lnTo>
                      <a:pt x="2720" y="7064"/>
                    </a:lnTo>
                    <a:lnTo>
                      <a:pt x="2811" y="7009"/>
                    </a:lnTo>
                    <a:lnTo>
                      <a:pt x="2866" y="6918"/>
                    </a:lnTo>
                    <a:lnTo>
                      <a:pt x="2921" y="6827"/>
                    </a:lnTo>
                    <a:lnTo>
                      <a:pt x="3012" y="6589"/>
                    </a:lnTo>
                    <a:lnTo>
                      <a:pt x="3085" y="6316"/>
                    </a:lnTo>
                    <a:lnTo>
                      <a:pt x="3158" y="6023"/>
                    </a:lnTo>
                    <a:lnTo>
                      <a:pt x="3231" y="5731"/>
                    </a:lnTo>
                    <a:lnTo>
                      <a:pt x="3304" y="5476"/>
                    </a:lnTo>
                    <a:lnTo>
                      <a:pt x="3359" y="5366"/>
                    </a:lnTo>
                    <a:lnTo>
                      <a:pt x="3414" y="5257"/>
                    </a:lnTo>
                    <a:lnTo>
                      <a:pt x="3468" y="5184"/>
                    </a:lnTo>
                    <a:lnTo>
                      <a:pt x="3541" y="5111"/>
                    </a:lnTo>
                    <a:lnTo>
                      <a:pt x="3797" y="4874"/>
                    </a:lnTo>
                    <a:lnTo>
                      <a:pt x="3979" y="4673"/>
                    </a:lnTo>
                    <a:lnTo>
                      <a:pt x="4089" y="4545"/>
                    </a:lnTo>
                    <a:lnTo>
                      <a:pt x="4125" y="4490"/>
                    </a:lnTo>
                    <a:lnTo>
                      <a:pt x="4162" y="4618"/>
                    </a:lnTo>
                    <a:lnTo>
                      <a:pt x="4253" y="4910"/>
                    </a:lnTo>
                    <a:lnTo>
                      <a:pt x="4308" y="5038"/>
                    </a:lnTo>
                    <a:lnTo>
                      <a:pt x="4381" y="5147"/>
                    </a:lnTo>
                    <a:lnTo>
                      <a:pt x="4417" y="5184"/>
                    </a:lnTo>
                    <a:lnTo>
                      <a:pt x="4454" y="5202"/>
                    </a:lnTo>
                    <a:lnTo>
                      <a:pt x="4490" y="5184"/>
                    </a:lnTo>
                    <a:lnTo>
                      <a:pt x="4545" y="5166"/>
                    </a:lnTo>
                    <a:lnTo>
                      <a:pt x="4783" y="4928"/>
                    </a:lnTo>
                    <a:lnTo>
                      <a:pt x="4947" y="4764"/>
                    </a:lnTo>
                    <a:lnTo>
                      <a:pt x="5111" y="4582"/>
                    </a:lnTo>
                    <a:lnTo>
                      <a:pt x="5184" y="4472"/>
                    </a:lnTo>
                    <a:lnTo>
                      <a:pt x="5257" y="4363"/>
                    </a:lnTo>
                    <a:lnTo>
                      <a:pt x="5312" y="4235"/>
                    </a:lnTo>
                    <a:lnTo>
                      <a:pt x="5348" y="4107"/>
                    </a:lnTo>
                    <a:lnTo>
                      <a:pt x="5385" y="3979"/>
                    </a:lnTo>
                    <a:lnTo>
                      <a:pt x="5385" y="3833"/>
                    </a:lnTo>
                    <a:lnTo>
                      <a:pt x="5385" y="3687"/>
                    </a:lnTo>
                    <a:lnTo>
                      <a:pt x="5348" y="3541"/>
                    </a:lnTo>
                    <a:lnTo>
                      <a:pt x="5294" y="3377"/>
                    </a:lnTo>
                    <a:lnTo>
                      <a:pt x="5202" y="3213"/>
                    </a:lnTo>
                    <a:lnTo>
                      <a:pt x="5075" y="3048"/>
                    </a:lnTo>
                    <a:lnTo>
                      <a:pt x="4947" y="2902"/>
                    </a:lnTo>
                    <a:lnTo>
                      <a:pt x="4783" y="2738"/>
                    </a:lnTo>
                    <a:lnTo>
                      <a:pt x="4618" y="2574"/>
                    </a:lnTo>
                    <a:lnTo>
                      <a:pt x="4253" y="2282"/>
                    </a:lnTo>
                    <a:lnTo>
                      <a:pt x="3888" y="2026"/>
                    </a:lnTo>
                    <a:lnTo>
                      <a:pt x="3560" y="1826"/>
                    </a:lnTo>
                    <a:lnTo>
                      <a:pt x="3286" y="1680"/>
                    </a:lnTo>
                    <a:lnTo>
                      <a:pt x="3122" y="1588"/>
                    </a:lnTo>
                    <a:lnTo>
                      <a:pt x="2976" y="1588"/>
                    </a:lnTo>
                    <a:lnTo>
                      <a:pt x="2811" y="1643"/>
                    </a:lnTo>
                    <a:lnTo>
                      <a:pt x="2611" y="1716"/>
                    </a:lnTo>
                    <a:lnTo>
                      <a:pt x="2428" y="1826"/>
                    </a:lnTo>
                    <a:lnTo>
                      <a:pt x="2099" y="2026"/>
                    </a:lnTo>
                    <a:lnTo>
                      <a:pt x="1953" y="2136"/>
                    </a:lnTo>
                    <a:lnTo>
                      <a:pt x="2428" y="1643"/>
                    </a:lnTo>
                    <a:lnTo>
                      <a:pt x="2848" y="1223"/>
                    </a:lnTo>
                    <a:lnTo>
                      <a:pt x="3268" y="858"/>
                    </a:lnTo>
                    <a:lnTo>
                      <a:pt x="3341" y="785"/>
                    </a:lnTo>
                    <a:lnTo>
                      <a:pt x="3414" y="694"/>
                    </a:lnTo>
                    <a:lnTo>
                      <a:pt x="3468" y="603"/>
                    </a:lnTo>
                    <a:lnTo>
                      <a:pt x="3505" y="530"/>
                    </a:lnTo>
                    <a:lnTo>
                      <a:pt x="3560" y="347"/>
                    </a:lnTo>
                    <a:lnTo>
                      <a:pt x="3560" y="201"/>
                    </a:lnTo>
                    <a:lnTo>
                      <a:pt x="3541" y="92"/>
                    </a:lnTo>
                    <a:lnTo>
                      <a:pt x="3523" y="55"/>
                    </a:lnTo>
                    <a:lnTo>
                      <a:pt x="3487" y="19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rgbClr val="F895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9"/>
              <p:cNvSpPr/>
              <p:nvPr/>
            </p:nvSpPr>
            <p:spPr>
              <a:xfrm>
                <a:off x="2092249" y="2166747"/>
                <a:ext cx="28007" cy="21913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58" extrusionOk="0">
                    <a:moveTo>
                      <a:pt x="731" y="1"/>
                    </a:moveTo>
                    <a:lnTo>
                      <a:pt x="530" y="110"/>
                    </a:lnTo>
                    <a:lnTo>
                      <a:pt x="347" y="238"/>
                    </a:lnTo>
                    <a:lnTo>
                      <a:pt x="183" y="366"/>
                    </a:lnTo>
                    <a:lnTo>
                      <a:pt x="19" y="512"/>
                    </a:lnTo>
                    <a:lnTo>
                      <a:pt x="1" y="548"/>
                    </a:lnTo>
                    <a:lnTo>
                      <a:pt x="1" y="585"/>
                    </a:lnTo>
                    <a:lnTo>
                      <a:pt x="19" y="640"/>
                    </a:lnTo>
                    <a:lnTo>
                      <a:pt x="37" y="658"/>
                    </a:lnTo>
                    <a:lnTo>
                      <a:pt x="92" y="658"/>
                    </a:lnTo>
                    <a:lnTo>
                      <a:pt x="128" y="640"/>
                    </a:lnTo>
                    <a:lnTo>
                      <a:pt x="274" y="494"/>
                    </a:lnTo>
                    <a:lnTo>
                      <a:pt x="439" y="366"/>
                    </a:lnTo>
                    <a:lnTo>
                      <a:pt x="621" y="256"/>
                    </a:lnTo>
                    <a:lnTo>
                      <a:pt x="804" y="147"/>
                    </a:lnTo>
                    <a:lnTo>
                      <a:pt x="822" y="129"/>
                    </a:lnTo>
                    <a:lnTo>
                      <a:pt x="840" y="92"/>
                    </a:lnTo>
                    <a:lnTo>
                      <a:pt x="840" y="37"/>
                    </a:lnTo>
                    <a:lnTo>
                      <a:pt x="822" y="19"/>
                    </a:lnTo>
                    <a:lnTo>
                      <a:pt x="785" y="1"/>
                    </a:lnTo>
                    <a:close/>
                  </a:path>
                </a:pathLst>
              </a:custGeom>
              <a:solidFill>
                <a:srgbClr val="721C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9"/>
              <p:cNvSpPr/>
              <p:nvPr/>
            </p:nvSpPr>
            <p:spPr>
              <a:xfrm>
                <a:off x="2128116" y="2160086"/>
                <a:ext cx="48056" cy="34068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1023" extrusionOk="0">
                    <a:moveTo>
                      <a:pt x="1369" y="0"/>
                    </a:moveTo>
                    <a:lnTo>
                      <a:pt x="1150" y="18"/>
                    </a:lnTo>
                    <a:lnTo>
                      <a:pt x="950" y="91"/>
                    </a:lnTo>
                    <a:lnTo>
                      <a:pt x="767" y="183"/>
                    </a:lnTo>
                    <a:lnTo>
                      <a:pt x="603" y="310"/>
                    </a:lnTo>
                    <a:lnTo>
                      <a:pt x="439" y="438"/>
                    </a:lnTo>
                    <a:lnTo>
                      <a:pt x="293" y="584"/>
                    </a:lnTo>
                    <a:lnTo>
                      <a:pt x="19" y="913"/>
                    </a:lnTo>
                    <a:lnTo>
                      <a:pt x="1" y="949"/>
                    </a:lnTo>
                    <a:lnTo>
                      <a:pt x="1" y="967"/>
                    </a:lnTo>
                    <a:lnTo>
                      <a:pt x="1" y="1004"/>
                    </a:lnTo>
                    <a:lnTo>
                      <a:pt x="37" y="1022"/>
                    </a:lnTo>
                    <a:lnTo>
                      <a:pt x="128" y="1022"/>
                    </a:lnTo>
                    <a:lnTo>
                      <a:pt x="147" y="1004"/>
                    </a:lnTo>
                    <a:lnTo>
                      <a:pt x="402" y="712"/>
                    </a:lnTo>
                    <a:lnTo>
                      <a:pt x="530" y="566"/>
                    </a:lnTo>
                    <a:lnTo>
                      <a:pt x="676" y="438"/>
                    </a:lnTo>
                    <a:lnTo>
                      <a:pt x="822" y="329"/>
                    </a:lnTo>
                    <a:lnTo>
                      <a:pt x="986" y="256"/>
                    </a:lnTo>
                    <a:lnTo>
                      <a:pt x="1169" y="183"/>
                    </a:lnTo>
                    <a:lnTo>
                      <a:pt x="1351" y="146"/>
                    </a:lnTo>
                    <a:lnTo>
                      <a:pt x="1388" y="146"/>
                    </a:lnTo>
                    <a:lnTo>
                      <a:pt x="1424" y="128"/>
                    </a:lnTo>
                    <a:lnTo>
                      <a:pt x="1442" y="73"/>
                    </a:lnTo>
                    <a:lnTo>
                      <a:pt x="1442" y="37"/>
                    </a:lnTo>
                    <a:lnTo>
                      <a:pt x="1424" y="18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721C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9"/>
              <p:cNvSpPr/>
              <p:nvPr/>
            </p:nvSpPr>
            <p:spPr>
              <a:xfrm>
                <a:off x="2153027" y="2177703"/>
                <a:ext cx="46857" cy="29206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877" extrusionOk="0">
                    <a:moveTo>
                      <a:pt x="1333" y="0"/>
                    </a:moveTo>
                    <a:lnTo>
                      <a:pt x="1132" y="19"/>
                    </a:lnTo>
                    <a:lnTo>
                      <a:pt x="950" y="55"/>
                    </a:lnTo>
                    <a:lnTo>
                      <a:pt x="767" y="128"/>
                    </a:lnTo>
                    <a:lnTo>
                      <a:pt x="585" y="201"/>
                    </a:lnTo>
                    <a:lnTo>
                      <a:pt x="421" y="311"/>
                    </a:lnTo>
                    <a:lnTo>
                      <a:pt x="275" y="438"/>
                    </a:lnTo>
                    <a:lnTo>
                      <a:pt x="147" y="584"/>
                    </a:lnTo>
                    <a:lnTo>
                      <a:pt x="19" y="749"/>
                    </a:lnTo>
                    <a:lnTo>
                      <a:pt x="1" y="785"/>
                    </a:lnTo>
                    <a:lnTo>
                      <a:pt x="19" y="803"/>
                    </a:lnTo>
                    <a:lnTo>
                      <a:pt x="56" y="858"/>
                    </a:lnTo>
                    <a:lnTo>
                      <a:pt x="110" y="876"/>
                    </a:lnTo>
                    <a:lnTo>
                      <a:pt x="129" y="858"/>
                    </a:lnTo>
                    <a:lnTo>
                      <a:pt x="165" y="840"/>
                    </a:lnTo>
                    <a:lnTo>
                      <a:pt x="256" y="694"/>
                    </a:lnTo>
                    <a:lnTo>
                      <a:pt x="384" y="566"/>
                    </a:lnTo>
                    <a:lnTo>
                      <a:pt x="512" y="438"/>
                    </a:lnTo>
                    <a:lnTo>
                      <a:pt x="658" y="347"/>
                    </a:lnTo>
                    <a:lnTo>
                      <a:pt x="822" y="274"/>
                    </a:lnTo>
                    <a:lnTo>
                      <a:pt x="986" y="219"/>
                    </a:lnTo>
                    <a:lnTo>
                      <a:pt x="1151" y="183"/>
                    </a:lnTo>
                    <a:lnTo>
                      <a:pt x="1333" y="165"/>
                    </a:lnTo>
                    <a:lnTo>
                      <a:pt x="1370" y="146"/>
                    </a:lnTo>
                    <a:lnTo>
                      <a:pt x="1388" y="128"/>
                    </a:lnTo>
                    <a:lnTo>
                      <a:pt x="1406" y="73"/>
                    </a:lnTo>
                    <a:lnTo>
                      <a:pt x="1406" y="37"/>
                    </a:lnTo>
                    <a:lnTo>
                      <a:pt x="1388" y="19"/>
                    </a:lnTo>
                    <a:lnTo>
                      <a:pt x="1370" y="0"/>
                    </a:lnTo>
                    <a:close/>
                  </a:path>
                </a:pathLst>
              </a:custGeom>
              <a:solidFill>
                <a:srgbClr val="721C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9"/>
              <p:cNvSpPr/>
              <p:nvPr/>
            </p:nvSpPr>
            <p:spPr>
              <a:xfrm>
                <a:off x="2187696" y="2214170"/>
                <a:ext cx="10357" cy="37099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114" extrusionOk="0">
                    <a:moveTo>
                      <a:pt x="110" y="0"/>
                    </a:moveTo>
                    <a:lnTo>
                      <a:pt x="91" y="19"/>
                    </a:lnTo>
                    <a:lnTo>
                      <a:pt x="73" y="55"/>
                    </a:lnTo>
                    <a:lnTo>
                      <a:pt x="73" y="92"/>
                    </a:lnTo>
                    <a:lnTo>
                      <a:pt x="110" y="201"/>
                    </a:lnTo>
                    <a:lnTo>
                      <a:pt x="128" y="311"/>
                    </a:lnTo>
                    <a:lnTo>
                      <a:pt x="146" y="439"/>
                    </a:lnTo>
                    <a:lnTo>
                      <a:pt x="146" y="548"/>
                    </a:lnTo>
                    <a:lnTo>
                      <a:pt x="128" y="658"/>
                    </a:lnTo>
                    <a:lnTo>
                      <a:pt x="91" y="767"/>
                    </a:lnTo>
                    <a:lnTo>
                      <a:pt x="55" y="877"/>
                    </a:lnTo>
                    <a:lnTo>
                      <a:pt x="18" y="986"/>
                    </a:lnTo>
                    <a:lnTo>
                      <a:pt x="0" y="1023"/>
                    </a:lnTo>
                    <a:lnTo>
                      <a:pt x="0" y="1059"/>
                    </a:lnTo>
                    <a:lnTo>
                      <a:pt x="37" y="1114"/>
                    </a:lnTo>
                    <a:lnTo>
                      <a:pt x="128" y="1114"/>
                    </a:lnTo>
                    <a:lnTo>
                      <a:pt x="146" y="1077"/>
                    </a:lnTo>
                    <a:lnTo>
                      <a:pt x="201" y="968"/>
                    </a:lnTo>
                    <a:lnTo>
                      <a:pt x="256" y="840"/>
                    </a:lnTo>
                    <a:lnTo>
                      <a:pt x="274" y="712"/>
                    </a:lnTo>
                    <a:lnTo>
                      <a:pt x="292" y="585"/>
                    </a:lnTo>
                    <a:lnTo>
                      <a:pt x="310" y="439"/>
                    </a:lnTo>
                    <a:lnTo>
                      <a:pt x="292" y="311"/>
                    </a:lnTo>
                    <a:lnTo>
                      <a:pt x="274" y="183"/>
                    </a:lnTo>
                    <a:lnTo>
                      <a:pt x="237" y="55"/>
                    </a:lnTo>
                    <a:lnTo>
                      <a:pt x="219" y="19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721C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9"/>
              <p:cNvSpPr/>
              <p:nvPr/>
            </p:nvSpPr>
            <p:spPr>
              <a:xfrm>
                <a:off x="2193757" y="2220864"/>
                <a:ext cx="23745" cy="11589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48" extrusionOk="0">
                    <a:moveTo>
                      <a:pt x="384" y="0"/>
                    </a:moveTo>
                    <a:lnTo>
                      <a:pt x="293" y="18"/>
                    </a:lnTo>
                    <a:lnTo>
                      <a:pt x="220" y="55"/>
                    </a:lnTo>
                    <a:lnTo>
                      <a:pt x="147" y="110"/>
                    </a:lnTo>
                    <a:lnTo>
                      <a:pt x="74" y="164"/>
                    </a:lnTo>
                    <a:lnTo>
                      <a:pt x="1" y="219"/>
                    </a:lnTo>
                    <a:lnTo>
                      <a:pt x="1" y="256"/>
                    </a:lnTo>
                    <a:lnTo>
                      <a:pt x="1" y="292"/>
                    </a:lnTo>
                    <a:lnTo>
                      <a:pt x="1" y="311"/>
                    </a:lnTo>
                    <a:lnTo>
                      <a:pt x="19" y="329"/>
                    </a:lnTo>
                    <a:lnTo>
                      <a:pt x="92" y="347"/>
                    </a:lnTo>
                    <a:lnTo>
                      <a:pt x="110" y="347"/>
                    </a:lnTo>
                    <a:lnTo>
                      <a:pt x="147" y="311"/>
                    </a:lnTo>
                    <a:lnTo>
                      <a:pt x="238" y="219"/>
                    </a:lnTo>
                    <a:lnTo>
                      <a:pt x="347" y="164"/>
                    </a:lnTo>
                    <a:lnTo>
                      <a:pt x="475" y="146"/>
                    </a:lnTo>
                    <a:lnTo>
                      <a:pt x="603" y="164"/>
                    </a:lnTo>
                    <a:lnTo>
                      <a:pt x="676" y="164"/>
                    </a:lnTo>
                    <a:lnTo>
                      <a:pt x="713" y="110"/>
                    </a:lnTo>
                    <a:lnTo>
                      <a:pt x="713" y="55"/>
                    </a:lnTo>
                    <a:lnTo>
                      <a:pt x="694" y="37"/>
                    </a:lnTo>
                    <a:lnTo>
                      <a:pt x="658" y="1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721C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9"/>
              <p:cNvSpPr/>
              <p:nvPr/>
            </p:nvSpPr>
            <p:spPr>
              <a:xfrm>
                <a:off x="1450365" y="2189259"/>
                <a:ext cx="364130" cy="399364"/>
              </a:xfrm>
              <a:custGeom>
                <a:avLst/>
                <a:gdLst/>
                <a:ahLst/>
                <a:cxnLst/>
                <a:rect l="l" t="t" r="r" b="b"/>
                <a:pathLst>
                  <a:path w="10934" h="11992" extrusionOk="0">
                    <a:moveTo>
                      <a:pt x="4381" y="0"/>
                    </a:moveTo>
                    <a:lnTo>
                      <a:pt x="4089" y="18"/>
                    </a:lnTo>
                    <a:lnTo>
                      <a:pt x="3797" y="73"/>
                    </a:lnTo>
                    <a:lnTo>
                      <a:pt x="3505" y="146"/>
                    </a:lnTo>
                    <a:lnTo>
                      <a:pt x="3231" y="237"/>
                    </a:lnTo>
                    <a:lnTo>
                      <a:pt x="2957" y="365"/>
                    </a:lnTo>
                    <a:lnTo>
                      <a:pt x="2702" y="493"/>
                    </a:lnTo>
                    <a:lnTo>
                      <a:pt x="2446" y="639"/>
                    </a:lnTo>
                    <a:lnTo>
                      <a:pt x="2209" y="803"/>
                    </a:lnTo>
                    <a:lnTo>
                      <a:pt x="1972" y="967"/>
                    </a:lnTo>
                    <a:lnTo>
                      <a:pt x="1753" y="1150"/>
                    </a:lnTo>
                    <a:lnTo>
                      <a:pt x="1552" y="1314"/>
                    </a:lnTo>
                    <a:lnTo>
                      <a:pt x="1169" y="1679"/>
                    </a:lnTo>
                    <a:lnTo>
                      <a:pt x="859" y="2026"/>
                    </a:lnTo>
                    <a:lnTo>
                      <a:pt x="603" y="2336"/>
                    </a:lnTo>
                    <a:lnTo>
                      <a:pt x="420" y="2574"/>
                    </a:lnTo>
                    <a:lnTo>
                      <a:pt x="256" y="2793"/>
                    </a:lnTo>
                    <a:lnTo>
                      <a:pt x="201" y="2939"/>
                    </a:lnTo>
                    <a:lnTo>
                      <a:pt x="147" y="3121"/>
                    </a:lnTo>
                    <a:lnTo>
                      <a:pt x="92" y="3377"/>
                    </a:lnTo>
                    <a:lnTo>
                      <a:pt x="37" y="3705"/>
                    </a:lnTo>
                    <a:lnTo>
                      <a:pt x="1" y="4089"/>
                    </a:lnTo>
                    <a:lnTo>
                      <a:pt x="1" y="4563"/>
                    </a:lnTo>
                    <a:lnTo>
                      <a:pt x="37" y="5092"/>
                    </a:lnTo>
                    <a:lnTo>
                      <a:pt x="55" y="5403"/>
                    </a:lnTo>
                    <a:lnTo>
                      <a:pt x="110" y="5713"/>
                    </a:lnTo>
                    <a:lnTo>
                      <a:pt x="165" y="6042"/>
                    </a:lnTo>
                    <a:lnTo>
                      <a:pt x="256" y="6388"/>
                    </a:lnTo>
                    <a:lnTo>
                      <a:pt x="347" y="6772"/>
                    </a:lnTo>
                    <a:lnTo>
                      <a:pt x="457" y="7155"/>
                    </a:lnTo>
                    <a:lnTo>
                      <a:pt x="585" y="7556"/>
                    </a:lnTo>
                    <a:lnTo>
                      <a:pt x="749" y="7976"/>
                    </a:lnTo>
                    <a:lnTo>
                      <a:pt x="913" y="8414"/>
                    </a:lnTo>
                    <a:lnTo>
                      <a:pt x="1114" y="8871"/>
                    </a:lnTo>
                    <a:lnTo>
                      <a:pt x="1333" y="9345"/>
                    </a:lnTo>
                    <a:lnTo>
                      <a:pt x="1589" y="9838"/>
                    </a:lnTo>
                    <a:lnTo>
                      <a:pt x="1862" y="10349"/>
                    </a:lnTo>
                    <a:lnTo>
                      <a:pt x="2173" y="10878"/>
                    </a:lnTo>
                    <a:lnTo>
                      <a:pt x="2519" y="11426"/>
                    </a:lnTo>
                    <a:lnTo>
                      <a:pt x="2884" y="11992"/>
                    </a:lnTo>
                    <a:lnTo>
                      <a:pt x="10934" y="7502"/>
                    </a:lnTo>
                    <a:lnTo>
                      <a:pt x="10678" y="6936"/>
                    </a:lnTo>
                    <a:lnTo>
                      <a:pt x="10368" y="6297"/>
                    </a:lnTo>
                    <a:lnTo>
                      <a:pt x="9930" y="5512"/>
                    </a:lnTo>
                    <a:lnTo>
                      <a:pt x="9400" y="4581"/>
                    </a:lnTo>
                    <a:lnTo>
                      <a:pt x="9108" y="4089"/>
                    </a:lnTo>
                    <a:lnTo>
                      <a:pt x="8780" y="3578"/>
                    </a:lnTo>
                    <a:lnTo>
                      <a:pt x="8433" y="3066"/>
                    </a:lnTo>
                    <a:lnTo>
                      <a:pt x="8068" y="2555"/>
                    </a:lnTo>
                    <a:lnTo>
                      <a:pt x="7666" y="2044"/>
                    </a:lnTo>
                    <a:lnTo>
                      <a:pt x="7265" y="1552"/>
                    </a:lnTo>
                    <a:lnTo>
                      <a:pt x="6936" y="1205"/>
                    </a:lnTo>
                    <a:lnTo>
                      <a:pt x="6608" y="894"/>
                    </a:lnTo>
                    <a:lnTo>
                      <a:pt x="6279" y="639"/>
                    </a:lnTo>
                    <a:lnTo>
                      <a:pt x="5951" y="438"/>
                    </a:lnTo>
                    <a:lnTo>
                      <a:pt x="5640" y="274"/>
                    </a:lnTo>
                    <a:lnTo>
                      <a:pt x="5312" y="146"/>
                    </a:lnTo>
                    <a:lnTo>
                      <a:pt x="5002" y="55"/>
                    </a:lnTo>
                    <a:lnTo>
                      <a:pt x="4691" y="18"/>
                    </a:lnTo>
                    <a:lnTo>
                      <a:pt x="43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9"/>
              <p:cNvSpPr/>
              <p:nvPr/>
            </p:nvSpPr>
            <p:spPr>
              <a:xfrm>
                <a:off x="1516638" y="2389844"/>
                <a:ext cx="270516" cy="14773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4436" extrusionOk="0">
                    <a:moveTo>
                      <a:pt x="7994" y="0"/>
                    </a:moveTo>
                    <a:lnTo>
                      <a:pt x="7940" y="19"/>
                    </a:lnTo>
                    <a:lnTo>
                      <a:pt x="6936" y="493"/>
                    </a:lnTo>
                    <a:lnTo>
                      <a:pt x="5914" y="986"/>
                    </a:lnTo>
                    <a:lnTo>
                      <a:pt x="4928" y="1479"/>
                    </a:lnTo>
                    <a:lnTo>
                      <a:pt x="3943" y="2008"/>
                    </a:lnTo>
                    <a:lnTo>
                      <a:pt x="2957" y="2537"/>
                    </a:lnTo>
                    <a:lnTo>
                      <a:pt x="1971" y="3085"/>
                    </a:lnTo>
                    <a:lnTo>
                      <a:pt x="1004" y="3651"/>
                    </a:lnTo>
                    <a:lnTo>
                      <a:pt x="55" y="4216"/>
                    </a:lnTo>
                    <a:lnTo>
                      <a:pt x="18" y="4253"/>
                    </a:lnTo>
                    <a:lnTo>
                      <a:pt x="0" y="4289"/>
                    </a:lnTo>
                    <a:lnTo>
                      <a:pt x="0" y="4344"/>
                    </a:lnTo>
                    <a:lnTo>
                      <a:pt x="18" y="4381"/>
                    </a:lnTo>
                    <a:lnTo>
                      <a:pt x="55" y="4417"/>
                    </a:lnTo>
                    <a:lnTo>
                      <a:pt x="73" y="4435"/>
                    </a:lnTo>
                    <a:lnTo>
                      <a:pt x="128" y="4435"/>
                    </a:lnTo>
                    <a:lnTo>
                      <a:pt x="164" y="4417"/>
                    </a:lnTo>
                    <a:lnTo>
                      <a:pt x="1132" y="3833"/>
                    </a:lnTo>
                    <a:lnTo>
                      <a:pt x="2099" y="3286"/>
                    </a:lnTo>
                    <a:lnTo>
                      <a:pt x="3066" y="2720"/>
                    </a:lnTo>
                    <a:lnTo>
                      <a:pt x="4052" y="2190"/>
                    </a:lnTo>
                    <a:lnTo>
                      <a:pt x="5038" y="1679"/>
                    </a:lnTo>
                    <a:lnTo>
                      <a:pt x="6041" y="1168"/>
                    </a:lnTo>
                    <a:lnTo>
                      <a:pt x="7045" y="694"/>
                    </a:lnTo>
                    <a:lnTo>
                      <a:pt x="8049" y="219"/>
                    </a:lnTo>
                    <a:lnTo>
                      <a:pt x="8104" y="183"/>
                    </a:lnTo>
                    <a:lnTo>
                      <a:pt x="8122" y="146"/>
                    </a:lnTo>
                    <a:lnTo>
                      <a:pt x="8122" y="110"/>
                    </a:lnTo>
                    <a:lnTo>
                      <a:pt x="8104" y="73"/>
                    </a:lnTo>
                    <a:lnTo>
                      <a:pt x="8067" y="37"/>
                    </a:lnTo>
                    <a:lnTo>
                      <a:pt x="8031" y="19"/>
                    </a:lnTo>
                    <a:lnTo>
                      <a:pt x="79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9"/>
              <p:cNvSpPr/>
              <p:nvPr/>
            </p:nvSpPr>
            <p:spPr>
              <a:xfrm>
                <a:off x="1433347" y="2178902"/>
                <a:ext cx="151393" cy="120988"/>
              </a:xfrm>
              <a:custGeom>
                <a:avLst/>
                <a:gdLst/>
                <a:ahLst/>
                <a:cxnLst/>
                <a:rect l="l" t="t" r="r" b="b"/>
                <a:pathLst>
                  <a:path w="4546" h="3633" extrusionOk="0">
                    <a:moveTo>
                      <a:pt x="4034" y="1"/>
                    </a:moveTo>
                    <a:lnTo>
                      <a:pt x="3651" y="56"/>
                    </a:lnTo>
                    <a:lnTo>
                      <a:pt x="3268" y="110"/>
                    </a:lnTo>
                    <a:lnTo>
                      <a:pt x="2903" y="220"/>
                    </a:lnTo>
                    <a:lnTo>
                      <a:pt x="2556" y="366"/>
                    </a:lnTo>
                    <a:lnTo>
                      <a:pt x="2209" y="530"/>
                    </a:lnTo>
                    <a:lnTo>
                      <a:pt x="1881" y="713"/>
                    </a:lnTo>
                    <a:lnTo>
                      <a:pt x="1589" y="950"/>
                    </a:lnTo>
                    <a:lnTo>
                      <a:pt x="1297" y="1187"/>
                    </a:lnTo>
                    <a:lnTo>
                      <a:pt x="1041" y="1461"/>
                    </a:lnTo>
                    <a:lnTo>
                      <a:pt x="804" y="1753"/>
                    </a:lnTo>
                    <a:lnTo>
                      <a:pt x="585" y="2063"/>
                    </a:lnTo>
                    <a:lnTo>
                      <a:pt x="402" y="2392"/>
                    </a:lnTo>
                    <a:lnTo>
                      <a:pt x="238" y="2757"/>
                    </a:lnTo>
                    <a:lnTo>
                      <a:pt x="110" y="3122"/>
                    </a:lnTo>
                    <a:lnTo>
                      <a:pt x="1" y="3505"/>
                    </a:lnTo>
                    <a:lnTo>
                      <a:pt x="1" y="3542"/>
                    </a:lnTo>
                    <a:lnTo>
                      <a:pt x="19" y="3596"/>
                    </a:lnTo>
                    <a:lnTo>
                      <a:pt x="55" y="3615"/>
                    </a:lnTo>
                    <a:lnTo>
                      <a:pt x="92" y="3633"/>
                    </a:lnTo>
                    <a:lnTo>
                      <a:pt x="165" y="3633"/>
                    </a:lnTo>
                    <a:lnTo>
                      <a:pt x="201" y="3596"/>
                    </a:lnTo>
                    <a:lnTo>
                      <a:pt x="220" y="3560"/>
                    </a:lnTo>
                    <a:lnTo>
                      <a:pt x="311" y="3195"/>
                    </a:lnTo>
                    <a:lnTo>
                      <a:pt x="439" y="2848"/>
                    </a:lnTo>
                    <a:lnTo>
                      <a:pt x="603" y="2520"/>
                    </a:lnTo>
                    <a:lnTo>
                      <a:pt x="785" y="2191"/>
                    </a:lnTo>
                    <a:lnTo>
                      <a:pt x="986" y="1899"/>
                    </a:lnTo>
                    <a:lnTo>
                      <a:pt x="1205" y="1607"/>
                    </a:lnTo>
                    <a:lnTo>
                      <a:pt x="1461" y="1351"/>
                    </a:lnTo>
                    <a:lnTo>
                      <a:pt x="1716" y="1114"/>
                    </a:lnTo>
                    <a:lnTo>
                      <a:pt x="2008" y="913"/>
                    </a:lnTo>
                    <a:lnTo>
                      <a:pt x="2319" y="731"/>
                    </a:lnTo>
                    <a:lnTo>
                      <a:pt x="2629" y="567"/>
                    </a:lnTo>
                    <a:lnTo>
                      <a:pt x="2976" y="439"/>
                    </a:lnTo>
                    <a:lnTo>
                      <a:pt x="3322" y="348"/>
                    </a:lnTo>
                    <a:lnTo>
                      <a:pt x="3687" y="275"/>
                    </a:lnTo>
                    <a:lnTo>
                      <a:pt x="4053" y="238"/>
                    </a:lnTo>
                    <a:lnTo>
                      <a:pt x="4436" y="238"/>
                    </a:lnTo>
                    <a:lnTo>
                      <a:pt x="4491" y="220"/>
                    </a:lnTo>
                    <a:lnTo>
                      <a:pt x="4509" y="202"/>
                    </a:lnTo>
                    <a:lnTo>
                      <a:pt x="4545" y="165"/>
                    </a:lnTo>
                    <a:lnTo>
                      <a:pt x="4545" y="129"/>
                    </a:lnTo>
                    <a:lnTo>
                      <a:pt x="4545" y="92"/>
                    </a:lnTo>
                    <a:lnTo>
                      <a:pt x="4509" y="56"/>
                    </a:lnTo>
                    <a:lnTo>
                      <a:pt x="4491" y="19"/>
                    </a:lnTo>
                    <a:lnTo>
                      <a:pt x="44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9"/>
              <p:cNvSpPr/>
              <p:nvPr/>
            </p:nvSpPr>
            <p:spPr>
              <a:xfrm>
                <a:off x="1449766" y="2389844"/>
                <a:ext cx="102139" cy="201813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6060" extrusionOk="0">
                    <a:moveTo>
                      <a:pt x="55" y="0"/>
                    </a:moveTo>
                    <a:lnTo>
                      <a:pt x="19" y="37"/>
                    </a:lnTo>
                    <a:lnTo>
                      <a:pt x="0" y="55"/>
                    </a:lnTo>
                    <a:lnTo>
                      <a:pt x="0" y="110"/>
                    </a:lnTo>
                    <a:lnTo>
                      <a:pt x="110" y="511"/>
                    </a:lnTo>
                    <a:lnTo>
                      <a:pt x="219" y="913"/>
                    </a:lnTo>
                    <a:lnTo>
                      <a:pt x="347" y="1314"/>
                    </a:lnTo>
                    <a:lnTo>
                      <a:pt x="475" y="1698"/>
                    </a:lnTo>
                    <a:lnTo>
                      <a:pt x="621" y="2081"/>
                    </a:lnTo>
                    <a:lnTo>
                      <a:pt x="785" y="2464"/>
                    </a:lnTo>
                    <a:lnTo>
                      <a:pt x="950" y="2848"/>
                    </a:lnTo>
                    <a:lnTo>
                      <a:pt x="1114" y="3213"/>
                    </a:lnTo>
                    <a:lnTo>
                      <a:pt x="1296" y="3596"/>
                    </a:lnTo>
                    <a:lnTo>
                      <a:pt x="1497" y="3961"/>
                    </a:lnTo>
                    <a:lnTo>
                      <a:pt x="1698" y="4308"/>
                    </a:lnTo>
                    <a:lnTo>
                      <a:pt x="1917" y="4673"/>
                    </a:lnTo>
                    <a:lnTo>
                      <a:pt x="2136" y="5020"/>
                    </a:lnTo>
                    <a:lnTo>
                      <a:pt x="2373" y="5348"/>
                    </a:lnTo>
                    <a:lnTo>
                      <a:pt x="2610" y="5695"/>
                    </a:lnTo>
                    <a:lnTo>
                      <a:pt x="2866" y="6023"/>
                    </a:lnTo>
                    <a:lnTo>
                      <a:pt x="2902" y="6042"/>
                    </a:lnTo>
                    <a:lnTo>
                      <a:pt x="2939" y="6060"/>
                    </a:lnTo>
                    <a:lnTo>
                      <a:pt x="2994" y="6060"/>
                    </a:lnTo>
                    <a:lnTo>
                      <a:pt x="3030" y="6042"/>
                    </a:lnTo>
                    <a:lnTo>
                      <a:pt x="3048" y="6005"/>
                    </a:lnTo>
                    <a:lnTo>
                      <a:pt x="3067" y="5969"/>
                    </a:lnTo>
                    <a:lnTo>
                      <a:pt x="3067" y="5932"/>
                    </a:lnTo>
                    <a:lnTo>
                      <a:pt x="3048" y="5877"/>
                    </a:lnTo>
                    <a:lnTo>
                      <a:pt x="2556" y="5239"/>
                    </a:lnTo>
                    <a:lnTo>
                      <a:pt x="2099" y="4563"/>
                    </a:lnTo>
                    <a:lnTo>
                      <a:pt x="1698" y="3851"/>
                    </a:lnTo>
                    <a:lnTo>
                      <a:pt x="1315" y="3140"/>
                    </a:lnTo>
                    <a:lnTo>
                      <a:pt x="986" y="2391"/>
                    </a:lnTo>
                    <a:lnTo>
                      <a:pt x="822" y="2026"/>
                    </a:lnTo>
                    <a:lnTo>
                      <a:pt x="694" y="1643"/>
                    </a:lnTo>
                    <a:lnTo>
                      <a:pt x="548" y="1260"/>
                    </a:lnTo>
                    <a:lnTo>
                      <a:pt x="438" y="876"/>
                    </a:lnTo>
                    <a:lnTo>
                      <a:pt x="329" y="475"/>
                    </a:lnTo>
                    <a:lnTo>
                      <a:pt x="219" y="73"/>
                    </a:lnTo>
                    <a:lnTo>
                      <a:pt x="201" y="37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9"/>
              <p:cNvSpPr/>
              <p:nvPr/>
            </p:nvSpPr>
            <p:spPr>
              <a:xfrm>
                <a:off x="1330008" y="3864472"/>
                <a:ext cx="258994" cy="240744"/>
              </a:xfrm>
              <a:custGeom>
                <a:avLst/>
                <a:gdLst/>
                <a:ahLst/>
                <a:cxnLst/>
                <a:rect l="l" t="t" r="r" b="b"/>
                <a:pathLst>
                  <a:path w="7777" h="7229" extrusionOk="0">
                    <a:moveTo>
                      <a:pt x="2611" y="0"/>
                    </a:moveTo>
                    <a:lnTo>
                      <a:pt x="1" y="7228"/>
                    </a:lnTo>
                    <a:lnTo>
                      <a:pt x="3140" y="7192"/>
                    </a:lnTo>
                    <a:lnTo>
                      <a:pt x="7776" y="292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rgbClr val="F29B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9"/>
              <p:cNvSpPr/>
              <p:nvPr/>
            </p:nvSpPr>
            <p:spPr>
              <a:xfrm>
                <a:off x="1282617" y="4071117"/>
                <a:ext cx="283871" cy="177536"/>
              </a:xfrm>
              <a:custGeom>
                <a:avLst/>
                <a:gdLst/>
                <a:ahLst/>
                <a:cxnLst/>
                <a:rect l="l" t="t" r="r" b="b"/>
                <a:pathLst>
                  <a:path w="8524" h="5331" extrusionOk="0">
                    <a:moveTo>
                      <a:pt x="2902" y="1"/>
                    </a:moveTo>
                    <a:lnTo>
                      <a:pt x="2683" y="56"/>
                    </a:lnTo>
                    <a:lnTo>
                      <a:pt x="2464" y="111"/>
                    </a:lnTo>
                    <a:lnTo>
                      <a:pt x="2245" y="202"/>
                    </a:lnTo>
                    <a:lnTo>
                      <a:pt x="2026" y="330"/>
                    </a:lnTo>
                    <a:lnTo>
                      <a:pt x="1789" y="457"/>
                    </a:lnTo>
                    <a:lnTo>
                      <a:pt x="1552" y="622"/>
                    </a:lnTo>
                    <a:lnTo>
                      <a:pt x="1314" y="804"/>
                    </a:lnTo>
                    <a:lnTo>
                      <a:pt x="1205" y="1005"/>
                    </a:lnTo>
                    <a:lnTo>
                      <a:pt x="1095" y="1260"/>
                    </a:lnTo>
                    <a:lnTo>
                      <a:pt x="876" y="1881"/>
                    </a:lnTo>
                    <a:lnTo>
                      <a:pt x="657" y="2629"/>
                    </a:lnTo>
                    <a:lnTo>
                      <a:pt x="456" y="3396"/>
                    </a:lnTo>
                    <a:lnTo>
                      <a:pt x="128" y="4746"/>
                    </a:lnTo>
                    <a:lnTo>
                      <a:pt x="0" y="5331"/>
                    </a:lnTo>
                    <a:lnTo>
                      <a:pt x="8232" y="5331"/>
                    </a:lnTo>
                    <a:lnTo>
                      <a:pt x="8360" y="5093"/>
                    </a:lnTo>
                    <a:lnTo>
                      <a:pt x="8433" y="4874"/>
                    </a:lnTo>
                    <a:lnTo>
                      <a:pt x="8487" y="4655"/>
                    </a:lnTo>
                    <a:lnTo>
                      <a:pt x="8524" y="4454"/>
                    </a:lnTo>
                    <a:lnTo>
                      <a:pt x="8524" y="4272"/>
                    </a:lnTo>
                    <a:lnTo>
                      <a:pt x="8506" y="4089"/>
                    </a:lnTo>
                    <a:lnTo>
                      <a:pt x="8451" y="3925"/>
                    </a:lnTo>
                    <a:lnTo>
                      <a:pt x="8396" y="3779"/>
                    </a:lnTo>
                    <a:lnTo>
                      <a:pt x="8305" y="3651"/>
                    </a:lnTo>
                    <a:lnTo>
                      <a:pt x="8213" y="3524"/>
                    </a:lnTo>
                    <a:lnTo>
                      <a:pt x="8104" y="3414"/>
                    </a:lnTo>
                    <a:lnTo>
                      <a:pt x="7976" y="3341"/>
                    </a:lnTo>
                    <a:lnTo>
                      <a:pt x="7848" y="3250"/>
                    </a:lnTo>
                    <a:lnTo>
                      <a:pt x="7702" y="3195"/>
                    </a:lnTo>
                    <a:lnTo>
                      <a:pt x="7556" y="3159"/>
                    </a:lnTo>
                    <a:lnTo>
                      <a:pt x="7410" y="3122"/>
                    </a:lnTo>
                    <a:lnTo>
                      <a:pt x="7246" y="3086"/>
                    </a:lnTo>
                    <a:lnTo>
                      <a:pt x="7009" y="3013"/>
                    </a:lnTo>
                    <a:lnTo>
                      <a:pt x="6753" y="2903"/>
                    </a:lnTo>
                    <a:lnTo>
                      <a:pt x="6498" y="2794"/>
                    </a:lnTo>
                    <a:lnTo>
                      <a:pt x="6224" y="2666"/>
                    </a:lnTo>
                    <a:lnTo>
                      <a:pt x="5987" y="2520"/>
                    </a:lnTo>
                    <a:lnTo>
                      <a:pt x="5786" y="2392"/>
                    </a:lnTo>
                    <a:lnTo>
                      <a:pt x="5713" y="2319"/>
                    </a:lnTo>
                    <a:lnTo>
                      <a:pt x="5658" y="2264"/>
                    </a:lnTo>
                    <a:lnTo>
                      <a:pt x="5658" y="1917"/>
                    </a:lnTo>
                    <a:lnTo>
                      <a:pt x="5622" y="1206"/>
                    </a:lnTo>
                    <a:lnTo>
                      <a:pt x="5585" y="822"/>
                    </a:lnTo>
                    <a:lnTo>
                      <a:pt x="5549" y="476"/>
                    </a:lnTo>
                    <a:lnTo>
                      <a:pt x="5512" y="330"/>
                    </a:lnTo>
                    <a:lnTo>
                      <a:pt x="5476" y="220"/>
                    </a:lnTo>
                    <a:lnTo>
                      <a:pt x="5439" y="147"/>
                    </a:lnTo>
                    <a:lnTo>
                      <a:pt x="5403" y="111"/>
                    </a:lnTo>
                    <a:lnTo>
                      <a:pt x="5384" y="74"/>
                    </a:lnTo>
                    <a:lnTo>
                      <a:pt x="5311" y="19"/>
                    </a:lnTo>
                    <a:lnTo>
                      <a:pt x="5257" y="1"/>
                    </a:lnTo>
                    <a:lnTo>
                      <a:pt x="5202" y="19"/>
                    </a:lnTo>
                    <a:lnTo>
                      <a:pt x="5129" y="38"/>
                    </a:lnTo>
                    <a:lnTo>
                      <a:pt x="5056" y="111"/>
                    </a:lnTo>
                    <a:lnTo>
                      <a:pt x="4983" y="202"/>
                    </a:lnTo>
                    <a:lnTo>
                      <a:pt x="4892" y="330"/>
                    </a:lnTo>
                    <a:lnTo>
                      <a:pt x="4727" y="622"/>
                    </a:lnTo>
                    <a:lnTo>
                      <a:pt x="4563" y="987"/>
                    </a:lnTo>
                    <a:lnTo>
                      <a:pt x="4417" y="749"/>
                    </a:lnTo>
                    <a:lnTo>
                      <a:pt x="4253" y="549"/>
                    </a:lnTo>
                    <a:lnTo>
                      <a:pt x="4070" y="366"/>
                    </a:lnTo>
                    <a:lnTo>
                      <a:pt x="3888" y="238"/>
                    </a:lnTo>
                    <a:lnTo>
                      <a:pt x="3705" y="129"/>
                    </a:lnTo>
                    <a:lnTo>
                      <a:pt x="3523" y="56"/>
                    </a:lnTo>
                    <a:lnTo>
                      <a:pt x="3322" y="19"/>
                    </a:lnTo>
                    <a:lnTo>
                      <a:pt x="3121" y="1"/>
                    </a:lnTo>
                    <a:close/>
                  </a:path>
                </a:pathLst>
              </a:custGeom>
              <a:gradFill>
                <a:gsLst>
                  <a:gs pos="0">
                    <a:srgbClr val="34629B"/>
                  </a:gs>
                  <a:gs pos="100000">
                    <a:srgbClr val="16243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9"/>
              <p:cNvSpPr/>
              <p:nvPr/>
            </p:nvSpPr>
            <p:spPr>
              <a:xfrm>
                <a:off x="1311791" y="4119773"/>
                <a:ext cx="87552" cy="24344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731" extrusionOk="0">
                    <a:moveTo>
                      <a:pt x="1132" y="0"/>
                    </a:moveTo>
                    <a:lnTo>
                      <a:pt x="803" y="18"/>
                    </a:lnTo>
                    <a:lnTo>
                      <a:pt x="457" y="73"/>
                    </a:lnTo>
                    <a:lnTo>
                      <a:pt x="110" y="164"/>
                    </a:lnTo>
                    <a:lnTo>
                      <a:pt x="55" y="201"/>
                    </a:lnTo>
                    <a:lnTo>
                      <a:pt x="18" y="237"/>
                    </a:lnTo>
                    <a:lnTo>
                      <a:pt x="0" y="274"/>
                    </a:lnTo>
                    <a:lnTo>
                      <a:pt x="0" y="329"/>
                    </a:lnTo>
                    <a:lnTo>
                      <a:pt x="0" y="365"/>
                    </a:lnTo>
                    <a:lnTo>
                      <a:pt x="37" y="383"/>
                    </a:lnTo>
                    <a:lnTo>
                      <a:pt x="73" y="402"/>
                    </a:lnTo>
                    <a:lnTo>
                      <a:pt x="128" y="402"/>
                    </a:lnTo>
                    <a:lnTo>
                      <a:pt x="438" y="310"/>
                    </a:lnTo>
                    <a:lnTo>
                      <a:pt x="767" y="256"/>
                    </a:lnTo>
                    <a:lnTo>
                      <a:pt x="1077" y="237"/>
                    </a:lnTo>
                    <a:lnTo>
                      <a:pt x="1387" y="256"/>
                    </a:lnTo>
                    <a:lnTo>
                      <a:pt x="1679" y="310"/>
                    </a:lnTo>
                    <a:lnTo>
                      <a:pt x="1953" y="402"/>
                    </a:lnTo>
                    <a:lnTo>
                      <a:pt x="2209" y="548"/>
                    </a:lnTo>
                    <a:lnTo>
                      <a:pt x="2446" y="712"/>
                    </a:lnTo>
                    <a:lnTo>
                      <a:pt x="2482" y="730"/>
                    </a:lnTo>
                    <a:lnTo>
                      <a:pt x="2519" y="730"/>
                    </a:lnTo>
                    <a:lnTo>
                      <a:pt x="2574" y="712"/>
                    </a:lnTo>
                    <a:lnTo>
                      <a:pt x="2610" y="675"/>
                    </a:lnTo>
                    <a:lnTo>
                      <a:pt x="2629" y="639"/>
                    </a:lnTo>
                    <a:lnTo>
                      <a:pt x="2629" y="584"/>
                    </a:lnTo>
                    <a:lnTo>
                      <a:pt x="2629" y="548"/>
                    </a:lnTo>
                    <a:lnTo>
                      <a:pt x="2610" y="511"/>
                    </a:lnTo>
                    <a:lnTo>
                      <a:pt x="2482" y="402"/>
                    </a:lnTo>
                    <a:lnTo>
                      <a:pt x="2355" y="329"/>
                    </a:lnTo>
                    <a:lnTo>
                      <a:pt x="2209" y="256"/>
                    </a:lnTo>
                    <a:lnTo>
                      <a:pt x="2081" y="183"/>
                    </a:lnTo>
                    <a:lnTo>
                      <a:pt x="1771" y="91"/>
                    </a:lnTo>
                    <a:lnTo>
                      <a:pt x="1460" y="18"/>
                    </a:lnTo>
                    <a:lnTo>
                      <a:pt x="11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9"/>
              <p:cNvSpPr/>
              <p:nvPr/>
            </p:nvSpPr>
            <p:spPr>
              <a:xfrm>
                <a:off x="1285648" y="4223079"/>
                <a:ext cx="279641" cy="7959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239" extrusionOk="0">
                    <a:moveTo>
                      <a:pt x="110" y="1"/>
                    </a:moveTo>
                    <a:lnTo>
                      <a:pt x="55" y="37"/>
                    </a:lnTo>
                    <a:lnTo>
                      <a:pt x="19" y="74"/>
                    </a:lnTo>
                    <a:lnTo>
                      <a:pt x="0" y="110"/>
                    </a:lnTo>
                    <a:lnTo>
                      <a:pt x="0" y="165"/>
                    </a:lnTo>
                    <a:lnTo>
                      <a:pt x="19" y="202"/>
                    </a:lnTo>
                    <a:lnTo>
                      <a:pt x="55" y="220"/>
                    </a:lnTo>
                    <a:lnTo>
                      <a:pt x="92" y="238"/>
                    </a:lnTo>
                    <a:lnTo>
                      <a:pt x="8305" y="238"/>
                    </a:lnTo>
                    <a:lnTo>
                      <a:pt x="8342" y="202"/>
                    </a:lnTo>
                    <a:lnTo>
                      <a:pt x="8378" y="165"/>
                    </a:lnTo>
                    <a:lnTo>
                      <a:pt x="8396" y="129"/>
                    </a:lnTo>
                    <a:lnTo>
                      <a:pt x="8396" y="74"/>
                    </a:lnTo>
                    <a:lnTo>
                      <a:pt x="8378" y="37"/>
                    </a:lnTo>
                    <a:lnTo>
                      <a:pt x="8360" y="19"/>
                    </a:lnTo>
                    <a:lnTo>
                      <a:pt x="83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9"/>
              <p:cNvSpPr/>
              <p:nvPr/>
            </p:nvSpPr>
            <p:spPr>
              <a:xfrm>
                <a:off x="1029148" y="2956363"/>
                <a:ext cx="1036374" cy="995045"/>
              </a:xfrm>
              <a:custGeom>
                <a:avLst/>
                <a:gdLst/>
                <a:ahLst/>
                <a:cxnLst/>
                <a:rect l="l" t="t" r="r" b="b"/>
                <a:pathLst>
                  <a:path w="31120" h="29879" extrusionOk="0">
                    <a:moveTo>
                      <a:pt x="18635" y="0"/>
                    </a:moveTo>
                    <a:lnTo>
                      <a:pt x="17266" y="18"/>
                    </a:lnTo>
                    <a:lnTo>
                      <a:pt x="15879" y="73"/>
                    </a:lnTo>
                    <a:lnTo>
                      <a:pt x="14492" y="128"/>
                    </a:lnTo>
                    <a:lnTo>
                      <a:pt x="13105" y="219"/>
                    </a:lnTo>
                    <a:lnTo>
                      <a:pt x="11754" y="310"/>
                    </a:lnTo>
                    <a:lnTo>
                      <a:pt x="10404" y="420"/>
                    </a:lnTo>
                    <a:lnTo>
                      <a:pt x="9108" y="529"/>
                    </a:lnTo>
                    <a:lnTo>
                      <a:pt x="6662" y="785"/>
                    </a:lnTo>
                    <a:lnTo>
                      <a:pt x="4490" y="1022"/>
                    </a:lnTo>
                    <a:lnTo>
                      <a:pt x="2665" y="1259"/>
                    </a:lnTo>
                    <a:lnTo>
                      <a:pt x="1260" y="1460"/>
                    </a:lnTo>
                    <a:lnTo>
                      <a:pt x="37" y="1624"/>
                    </a:lnTo>
                    <a:lnTo>
                      <a:pt x="18" y="1916"/>
                    </a:lnTo>
                    <a:lnTo>
                      <a:pt x="0" y="2263"/>
                    </a:lnTo>
                    <a:lnTo>
                      <a:pt x="0" y="2738"/>
                    </a:lnTo>
                    <a:lnTo>
                      <a:pt x="37" y="3285"/>
                    </a:lnTo>
                    <a:lnTo>
                      <a:pt x="73" y="3924"/>
                    </a:lnTo>
                    <a:lnTo>
                      <a:pt x="164" y="4636"/>
                    </a:lnTo>
                    <a:lnTo>
                      <a:pt x="310" y="5403"/>
                    </a:lnTo>
                    <a:lnTo>
                      <a:pt x="383" y="5804"/>
                    </a:lnTo>
                    <a:lnTo>
                      <a:pt x="493" y="6206"/>
                    </a:lnTo>
                    <a:lnTo>
                      <a:pt x="602" y="6625"/>
                    </a:lnTo>
                    <a:lnTo>
                      <a:pt x="748" y="7045"/>
                    </a:lnTo>
                    <a:lnTo>
                      <a:pt x="894" y="7465"/>
                    </a:lnTo>
                    <a:lnTo>
                      <a:pt x="1059" y="7885"/>
                    </a:lnTo>
                    <a:lnTo>
                      <a:pt x="1260" y="8305"/>
                    </a:lnTo>
                    <a:lnTo>
                      <a:pt x="1479" y="8724"/>
                    </a:lnTo>
                    <a:lnTo>
                      <a:pt x="1698" y="9144"/>
                    </a:lnTo>
                    <a:lnTo>
                      <a:pt x="1953" y="9564"/>
                    </a:lnTo>
                    <a:lnTo>
                      <a:pt x="2245" y="9947"/>
                    </a:lnTo>
                    <a:lnTo>
                      <a:pt x="2555" y="10349"/>
                    </a:lnTo>
                    <a:lnTo>
                      <a:pt x="2884" y="10732"/>
                    </a:lnTo>
                    <a:lnTo>
                      <a:pt x="3249" y="11097"/>
                    </a:lnTo>
                    <a:lnTo>
                      <a:pt x="3632" y="11444"/>
                    </a:lnTo>
                    <a:lnTo>
                      <a:pt x="4052" y="11772"/>
                    </a:lnTo>
                    <a:lnTo>
                      <a:pt x="4454" y="12046"/>
                    </a:lnTo>
                    <a:lnTo>
                      <a:pt x="4892" y="12284"/>
                    </a:lnTo>
                    <a:lnTo>
                      <a:pt x="5330" y="12484"/>
                    </a:lnTo>
                    <a:lnTo>
                      <a:pt x="5786" y="12649"/>
                    </a:lnTo>
                    <a:lnTo>
                      <a:pt x="6261" y="12795"/>
                    </a:lnTo>
                    <a:lnTo>
                      <a:pt x="6735" y="12904"/>
                    </a:lnTo>
                    <a:lnTo>
                      <a:pt x="7246" y="12995"/>
                    </a:lnTo>
                    <a:lnTo>
                      <a:pt x="7739" y="13050"/>
                    </a:lnTo>
                    <a:lnTo>
                      <a:pt x="8250" y="13087"/>
                    </a:lnTo>
                    <a:lnTo>
                      <a:pt x="9272" y="13087"/>
                    </a:lnTo>
                    <a:lnTo>
                      <a:pt x="9783" y="13068"/>
                    </a:lnTo>
                    <a:lnTo>
                      <a:pt x="10294" y="13014"/>
                    </a:lnTo>
                    <a:lnTo>
                      <a:pt x="10787" y="12959"/>
                    </a:lnTo>
                    <a:lnTo>
                      <a:pt x="11280" y="12886"/>
                    </a:lnTo>
                    <a:lnTo>
                      <a:pt x="11773" y="12813"/>
                    </a:lnTo>
                    <a:lnTo>
                      <a:pt x="12685" y="12630"/>
                    </a:lnTo>
                    <a:lnTo>
                      <a:pt x="13543" y="12430"/>
                    </a:lnTo>
                    <a:lnTo>
                      <a:pt x="14328" y="12211"/>
                    </a:lnTo>
                    <a:lnTo>
                      <a:pt x="15003" y="12010"/>
                    </a:lnTo>
                    <a:lnTo>
                      <a:pt x="15551" y="11809"/>
                    </a:lnTo>
                    <a:lnTo>
                      <a:pt x="15971" y="11663"/>
                    </a:lnTo>
                    <a:lnTo>
                      <a:pt x="16336" y="11535"/>
                    </a:lnTo>
                    <a:lnTo>
                      <a:pt x="9455" y="29477"/>
                    </a:lnTo>
                    <a:lnTo>
                      <a:pt x="17321" y="29878"/>
                    </a:lnTo>
                    <a:lnTo>
                      <a:pt x="17978" y="28893"/>
                    </a:lnTo>
                    <a:lnTo>
                      <a:pt x="18745" y="27761"/>
                    </a:lnTo>
                    <a:lnTo>
                      <a:pt x="19730" y="26265"/>
                    </a:lnTo>
                    <a:lnTo>
                      <a:pt x="20880" y="24476"/>
                    </a:lnTo>
                    <a:lnTo>
                      <a:pt x="22158" y="22450"/>
                    </a:lnTo>
                    <a:lnTo>
                      <a:pt x="23509" y="20260"/>
                    </a:lnTo>
                    <a:lnTo>
                      <a:pt x="24877" y="17960"/>
                    </a:lnTo>
                    <a:lnTo>
                      <a:pt x="25553" y="16792"/>
                    </a:lnTo>
                    <a:lnTo>
                      <a:pt x="26228" y="15624"/>
                    </a:lnTo>
                    <a:lnTo>
                      <a:pt x="26867" y="14437"/>
                    </a:lnTo>
                    <a:lnTo>
                      <a:pt x="27506" y="13269"/>
                    </a:lnTo>
                    <a:lnTo>
                      <a:pt x="28108" y="12138"/>
                    </a:lnTo>
                    <a:lnTo>
                      <a:pt x="28656" y="11006"/>
                    </a:lnTo>
                    <a:lnTo>
                      <a:pt x="29185" y="9929"/>
                    </a:lnTo>
                    <a:lnTo>
                      <a:pt x="29641" y="8870"/>
                    </a:lnTo>
                    <a:lnTo>
                      <a:pt x="30061" y="7885"/>
                    </a:lnTo>
                    <a:lnTo>
                      <a:pt x="30426" y="6936"/>
                    </a:lnTo>
                    <a:lnTo>
                      <a:pt x="30572" y="6498"/>
                    </a:lnTo>
                    <a:lnTo>
                      <a:pt x="30718" y="6060"/>
                    </a:lnTo>
                    <a:lnTo>
                      <a:pt x="30828" y="5640"/>
                    </a:lnTo>
                    <a:lnTo>
                      <a:pt x="30919" y="5257"/>
                    </a:lnTo>
                    <a:lnTo>
                      <a:pt x="31010" y="4873"/>
                    </a:lnTo>
                    <a:lnTo>
                      <a:pt x="31065" y="4526"/>
                    </a:lnTo>
                    <a:lnTo>
                      <a:pt x="31101" y="4180"/>
                    </a:lnTo>
                    <a:lnTo>
                      <a:pt x="31120" y="3869"/>
                    </a:lnTo>
                    <a:lnTo>
                      <a:pt x="31101" y="3596"/>
                    </a:lnTo>
                    <a:lnTo>
                      <a:pt x="31083" y="3322"/>
                    </a:lnTo>
                    <a:lnTo>
                      <a:pt x="31028" y="3085"/>
                    </a:lnTo>
                    <a:lnTo>
                      <a:pt x="30937" y="2884"/>
                    </a:lnTo>
                    <a:lnTo>
                      <a:pt x="30791" y="2610"/>
                    </a:lnTo>
                    <a:lnTo>
                      <a:pt x="30627" y="2373"/>
                    </a:lnTo>
                    <a:lnTo>
                      <a:pt x="30408" y="2154"/>
                    </a:lnTo>
                    <a:lnTo>
                      <a:pt x="30152" y="1935"/>
                    </a:lnTo>
                    <a:lnTo>
                      <a:pt x="29878" y="1734"/>
                    </a:lnTo>
                    <a:lnTo>
                      <a:pt x="29568" y="1533"/>
                    </a:lnTo>
                    <a:lnTo>
                      <a:pt x="29221" y="1369"/>
                    </a:lnTo>
                    <a:lnTo>
                      <a:pt x="28856" y="1205"/>
                    </a:lnTo>
                    <a:lnTo>
                      <a:pt x="28455" y="1040"/>
                    </a:lnTo>
                    <a:lnTo>
                      <a:pt x="28017" y="913"/>
                    </a:lnTo>
                    <a:lnTo>
                      <a:pt x="27579" y="785"/>
                    </a:lnTo>
                    <a:lnTo>
                      <a:pt x="27104" y="657"/>
                    </a:lnTo>
                    <a:lnTo>
                      <a:pt x="26611" y="548"/>
                    </a:lnTo>
                    <a:lnTo>
                      <a:pt x="26082" y="456"/>
                    </a:lnTo>
                    <a:lnTo>
                      <a:pt x="25553" y="365"/>
                    </a:lnTo>
                    <a:lnTo>
                      <a:pt x="24987" y="292"/>
                    </a:lnTo>
                    <a:lnTo>
                      <a:pt x="24421" y="219"/>
                    </a:lnTo>
                    <a:lnTo>
                      <a:pt x="23819" y="164"/>
                    </a:lnTo>
                    <a:lnTo>
                      <a:pt x="22596" y="73"/>
                    </a:lnTo>
                    <a:lnTo>
                      <a:pt x="21318" y="18"/>
                    </a:lnTo>
                    <a:lnTo>
                      <a:pt x="19986" y="0"/>
                    </a:lnTo>
                    <a:close/>
                  </a:path>
                </a:pathLst>
              </a:custGeom>
              <a:gradFill>
                <a:gsLst>
                  <a:gs pos="0">
                    <a:srgbClr val="34629B"/>
                  </a:gs>
                  <a:gs pos="100000">
                    <a:srgbClr val="16243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9"/>
              <p:cNvSpPr/>
              <p:nvPr/>
            </p:nvSpPr>
            <p:spPr>
              <a:xfrm>
                <a:off x="1320916" y="3893046"/>
                <a:ext cx="327031" cy="90583"/>
              </a:xfrm>
              <a:custGeom>
                <a:avLst/>
                <a:gdLst/>
                <a:ahLst/>
                <a:cxnLst/>
                <a:rect l="l" t="t" r="r" b="b"/>
                <a:pathLst>
                  <a:path w="9820" h="2720" extrusionOk="0">
                    <a:moveTo>
                      <a:pt x="566" y="0"/>
                    </a:moveTo>
                    <a:lnTo>
                      <a:pt x="0" y="2446"/>
                    </a:lnTo>
                    <a:lnTo>
                      <a:pt x="8870" y="2720"/>
                    </a:lnTo>
                    <a:lnTo>
                      <a:pt x="9820" y="310"/>
                    </a:lnTo>
                    <a:lnTo>
                      <a:pt x="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A2D5FF"/>
                  </a:gs>
                  <a:gs pos="100000">
                    <a:srgbClr val="269AF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9"/>
              <p:cNvSpPr/>
              <p:nvPr/>
            </p:nvSpPr>
            <p:spPr>
              <a:xfrm>
                <a:off x="1717223" y="3864472"/>
                <a:ext cx="258960" cy="240744"/>
              </a:xfrm>
              <a:custGeom>
                <a:avLst/>
                <a:gdLst/>
                <a:ahLst/>
                <a:cxnLst/>
                <a:rect l="l" t="t" r="r" b="b"/>
                <a:pathLst>
                  <a:path w="7776" h="7229" extrusionOk="0">
                    <a:moveTo>
                      <a:pt x="2610" y="0"/>
                    </a:moveTo>
                    <a:lnTo>
                      <a:pt x="0" y="7228"/>
                    </a:lnTo>
                    <a:lnTo>
                      <a:pt x="3140" y="7192"/>
                    </a:lnTo>
                    <a:lnTo>
                      <a:pt x="7776" y="292"/>
                    </a:lnTo>
                    <a:lnTo>
                      <a:pt x="2610" y="0"/>
                    </a:lnTo>
                    <a:close/>
                  </a:path>
                </a:pathLst>
              </a:custGeom>
              <a:solidFill>
                <a:srgbClr val="F29B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9"/>
              <p:cNvSpPr/>
              <p:nvPr/>
            </p:nvSpPr>
            <p:spPr>
              <a:xfrm>
                <a:off x="1669799" y="4071117"/>
                <a:ext cx="283904" cy="177536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5331" extrusionOk="0">
                    <a:moveTo>
                      <a:pt x="2903" y="1"/>
                    </a:moveTo>
                    <a:lnTo>
                      <a:pt x="2684" y="56"/>
                    </a:lnTo>
                    <a:lnTo>
                      <a:pt x="2465" y="111"/>
                    </a:lnTo>
                    <a:lnTo>
                      <a:pt x="2246" y="202"/>
                    </a:lnTo>
                    <a:lnTo>
                      <a:pt x="2027" y="330"/>
                    </a:lnTo>
                    <a:lnTo>
                      <a:pt x="1789" y="457"/>
                    </a:lnTo>
                    <a:lnTo>
                      <a:pt x="1552" y="622"/>
                    </a:lnTo>
                    <a:lnTo>
                      <a:pt x="1315" y="804"/>
                    </a:lnTo>
                    <a:lnTo>
                      <a:pt x="1205" y="1005"/>
                    </a:lnTo>
                    <a:lnTo>
                      <a:pt x="1096" y="1260"/>
                    </a:lnTo>
                    <a:lnTo>
                      <a:pt x="877" y="1881"/>
                    </a:lnTo>
                    <a:lnTo>
                      <a:pt x="658" y="2629"/>
                    </a:lnTo>
                    <a:lnTo>
                      <a:pt x="457" y="3396"/>
                    </a:lnTo>
                    <a:lnTo>
                      <a:pt x="128" y="4746"/>
                    </a:lnTo>
                    <a:lnTo>
                      <a:pt x="1" y="5331"/>
                    </a:lnTo>
                    <a:lnTo>
                      <a:pt x="8232" y="5331"/>
                    </a:lnTo>
                    <a:lnTo>
                      <a:pt x="8360" y="5093"/>
                    </a:lnTo>
                    <a:lnTo>
                      <a:pt x="8433" y="4874"/>
                    </a:lnTo>
                    <a:lnTo>
                      <a:pt x="8488" y="4655"/>
                    </a:lnTo>
                    <a:lnTo>
                      <a:pt x="8524" y="4454"/>
                    </a:lnTo>
                    <a:lnTo>
                      <a:pt x="8524" y="4272"/>
                    </a:lnTo>
                    <a:lnTo>
                      <a:pt x="8506" y="4089"/>
                    </a:lnTo>
                    <a:lnTo>
                      <a:pt x="8451" y="3925"/>
                    </a:lnTo>
                    <a:lnTo>
                      <a:pt x="8396" y="3779"/>
                    </a:lnTo>
                    <a:lnTo>
                      <a:pt x="8305" y="3651"/>
                    </a:lnTo>
                    <a:lnTo>
                      <a:pt x="8214" y="3524"/>
                    </a:lnTo>
                    <a:lnTo>
                      <a:pt x="8104" y="3414"/>
                    </a:lnTo>
                    <a:lnTo>
                      <a:pt x="7977" y="3341"/>
                    </a:lnTo>
                    <a:lnTo>
                      <a:pt x="7849" y="3250"/>
                    </a:lnTo>
                    <a:lnTo>
                      <a:pt x="7703" y="3195"/>
                    </a:lnTo>
                    <a:lnTo>
                      <a:pt x="7557" y="3159"/>
                    </a:lnTo>
                    <a:lnTo>
                      <a:pt x="7411" y="3122"/>
                    </a:lnTo>
                    <a:lnTo>
                      <a:pt x="7247" y="3086"/>
                    </a:lnTo>
                    <a:lnTo>
                      <a:pt x="7009" y="3013"/>
                    </a:lnTo>
                    <a:lnTo>
                      <a:pt x="6754" y="2903"/>
                    </a:lnTo>
                    <a:lnTo>
                      <a:pt x="6498" y="2794"/>
                    </a:lnTo>
                    <a:lnTo>
                      <a:pt x="6224" y="2666"/>
                    </a:lnTo>
                    <a:lnTo>
                      <a:pt x="5987" y="2520"/>
                    </a:lnTo>
                    <a:lnTo>
                      <a:pt x="5786" y="2392"/>
                    </a:lnTo>
                    <a:lnTo>
                      <a:pt x="5713" y="2319"/>
                    </a:lnTo>
                    <a:lnTo>
                      <a:pt x="5659" y="2264"/>
                    </a:lnTo>
                    <a:lnTo>
                      <a:pt x="5659" y="1917"/>
                    </a:lnTo>
                    <a:lnTo>
                      <a:pt x="5622" y="1206"/>
                    </a:lnTo>
                    <a:lnTo>
                      <a:pt x="5586" y="822"/>
                    </a:lnTo>
                    <a:lnTo>
                      <a:pt x="5549" y="476"/>
                    </a:lnTo>
                    <a:lnTo>
                      <a:pt x="5513" y="330"/>
                    </a:lnTo>
                    <a:lnTo>
                      <a:pt x="5476" y="220"/>
                    </a:lnTo>
                    <a:lnTo>
                      <a:pt x="5440" y="147"/>
                    </a:lnTo>
                    <a:lnTo>
                      <a:pt x="5403" y="111"/>
                    </a:lnTo>
                    <a:lnTo>
                      <a:pt x="5385" y="74"/>
                    </a:lnTo>
                    <a:lnTo>
                      <a:pt x="5312" y="19"/>
                    </a:lnTo>
                    <a:lnTo>
                      <a:pt x="5257" y="1"/>
                    </a:lnTo>
                    <a:lnTo>
                      <a:pt x="5202" y="19"/>
                    </a:lnTo>
                    <a:lnTo>
                      <a:pt x="5129" y="38"/>
                    </a:lnTo>
                    <a:lnTo>
                      <a:pt x="5056" y="111"/>
                    </a:lnTo>
                    <a:lnTo>
                      <a:pt x="4983" y="202"/>
                    </a:lnTo>
                    <a:lnTo>
                      <a:pt x="4892" y="330"/>
                    </a:lnTo>
                    <a:lnTo>
                      <a:pt x="4728" y="622"/>
                    </a:lnTo>
                    <a:lnTo>
                      <a:pt x="4564" y="987"/>
                    </a:lnTo>
                    <a:lnTo>
                      <a:pt x="4418" y="749"/>
                    </a:lnTo>
                    <a:lnTo>
                      <a:pt x="4253" y="549"/>
                    </a:lnTo>
                    <a:lnTo>
                      <a:pt x="4071" y="366"/>
                    </a:lnTo>
                    <a:lnTo>
                      <a:pt x="3888" y="238"/>
                    </a:lnTo>
                    <a:lnTo>
                      <a:pt x="3706" y="129"/>
                    </a:lnTo>
                    <a:lnTo>
                      <a:pt x="3523" y="56"/>
                    </a:lnTo>
                    <a:lnTo>
                      <a:pt x="3322" y="19"/>
                    </a:lnTo>
                    <a:lnTo>
                      <a:pt x="3122" y="1"/>
                    </a:lnTo>
                    <a:close/>
                  </a:path>
                </a:pathLst>
              </a:custGeom>
              <a:gradFill>
                <a:gsLst>
                  <a:gs pos="0">
                    <a:srgbClr val="34629B"/>
                  </a:gs>
                  <a:gs pos="100000">
                    <a:srgbClr val="16243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9"/>
              <p:cNvSpPr/>
              <p:nvPr/>
            </p:nvSpPr>
            <p:spPr>
              <a:xfrm>
                <a:off x="1698973" y="4119773"/>
                <a:ext cx="87552" cy="24344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731" extrusionOk="0">
                    <a:moveTo>
                      <a:pt x="1132" y="0"/>
                    </a:moveTo>
                    <a:lnTo>
                      <a:pt x="804" y="18"/>
                    </a:lnTo>
                    <a:lnTo>
                      <a:pt x="457" y="73"/>
                    </a:lnTo>
                    <a:lnTo>
                      <a:pt x="110" y="164"/>
                    </a:lnTo>
                    <a:lnTo>
                      <a:pt x="55" y="201"/>
                    </a:lnTo>
                    <a:lnTo>
                      <a:pt x="19" y="237"/>
                    </a:lnTo>
                    <a:lnTo>
                      <a:pt x="1" y="274"/>
                    </a:lnTo>
                    <a:lnTo>
                      <a:pt x="1" y="329"/>
                    </a:lnTo>
                    <a:lnTo>
                      <a:pt x="1" y="365"/>
                    </a:lnTo>
                    <a:lnTo>
                      <a:pt x="37" y="383"/>
                    </a:lnTo>
                    <a:lnTo>
                      <a:pt x="74" y="402"/>
                    </a:lnTo>
                    <a:lnTo>
                      <a:pt x="128" y="402"/>
                    </a:lnTo>
                    <a:lnTo>
                      <a:pt x="439" y="310"/>
                    </a:lnTo>
                    <a:lnTo>
                      <a:pt x="767" y="256"/>
                    </a:lnTo>
                    <a:lnTo>
                      <a:pt x="1078" y="237"/>
                    </a:lnTo>
                    <a:lnTo>
                      <a:pt x="1388" y="256"/>
                    </a:lnTo>
                    <a:lnTo>
                      <a:pt x="1680" y="310"/>
                    </a:lnTo>
                    <a:lnTo>
                      <a:pt x="1954" y="402"/>
                    </a:lnTo>
                    <a:lnTo>
                      <a:pt x="2209" y="548"/>
                    </a:lnTo>
                    <a:lnTo>
                      <a:pt x="2446" y="712"/>
                    </a:lnTo>
                    <a:lnTo>
                      <a:pt x="2483" y="730"/>
                    </a:lnTo>
                    <a:lnTo>
                      <a:pt x="2519" y="730"/>
                    </a:lnTo>
                    <a:lnTo>
                      <a:pt x="2574" y="712"/>
                    </a:lnTo>
                    <a:lnTo>
                      <a:pt x="2592" y="675"/>
                    </a:lnTo>
                    <a:lnTo>
                      <a:pt x="2629" y="639"/>
                    </a:lnTo>
                    <a:lnTo>
                      <a:pt x="2629" y="584"/>
                    </a:lnTo>
                    <a:lnTo>
                      <a:pt x="2629" y="548"/>
                    </a:lnTo>
                    <a:lnTo>
                      <a:pt x="2611" y="511"/>
                    </a:lnTo>
                    <a:lnTo>
                      <a:pt x="2483" y="402"/>
                    </a:lnTo>
                    <a:lnTo>
                      <a:pt x="2355" y="329"/>
                    </a:lnTo>
                    <a:lnTo>
                      <a:pt x="2209" y="256"/>
                    </a:lnTo>
                    <a:lnTo>
                      <a:pt x="2081" y="183"/>
                    </a:lnTo>
                    <a:lnTo>
                      <a:pt x="1771" y="91"/>
                    </a:lnTo>
                    <a:lnTo>
                      <a:pt x="1461" y="18"/>
                    </a:lnTo>
                    <a:lnTo>
                      <a:pt x="11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9"/>
              <p:cNvSpPr/>
              <p:nvPr/>
            </p:nvSpPr>
            <p:spPr>
              <a:xfrm>
                <a:off x="1672830" y="4223079"/>
                <a:ext cx="279641" cy="7959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239" extrusionOk="0">
                    <a:moveTo>
                      <a:pt x="110" y="1"/>
                    </a:moveTo>
                    <a:lnTo>
                      <a:pt x="56" y="37"/>
                    </a:lnTo>
                    <a:lnTo>
                      <a:pt x="19" y="74"/>
                    </a:lnTo>
                    <a:lnTo>
                      <a:pt x="1" y="110"/>
                    </a:lnTo>
                    <a:lnTo>
                      <a:pt x="1" y="165"/>
                    </a:lnTo>
                    <a:lnTo>
                      <a:pt x="19" y="202"/>
                    </a:lnTo>
                    <a:lnTo>
                      <a:pt x="56" y="220"/>
                    </a:lnTo>
                    <a:lnTo>
                      <a:pt x="92" y="238"/>
                    </a:lnTo>
                    <a:lnTo>
                      <a:pt x="8305" y="238"/>
                    </a:lnTo>
                    <a:lnTo>
                      <a:pt x="8342" y="202"/>
                    </a:lnTo>
                    <a:lnTo>
                      <a:pt x="8378" y="165"/>
                    </a:lnTo>
                    <a:lnTo>
                      <a:pt x="8397" y="129"/>
                    </a:lnTo>
                    <a:lnTo>
                      <a:pt x="8397" y="74"/>
                    </a:lnTo>
                    <a:lnTo>
                      <a:pt x="8378" y="37"/>
                    </a:lnTo>
                    <a:lnTo>
                      <a:pt x="8360" y="19"/>
                    </a:lnTo>
                    <a:lnTo>
                      <a:pt x="83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9"/>
              <p:cNvSpPr/>
              <p:nvPr/>
            </p:nvSpPr>
            <p:spPr>
              <a:xfrm>
                <a:off x="1164092" y="2931419"/>
                <a:ext cx="1153066" cy="1019989"/>
              </a:xfrm>
              <a:custGeom>
                <a:avLst/>
                <a:gdLst/>
                <a:ahLst/>
                <a:cxnLst/>
                <a:rect l="l" t="t" r="r" b="b"/>
                <a:pathLst>
                  <a:path w="34624" h="30628" extrusionOk="0">
                    <a:moveTo>
                      <a:pt x="25388" y="1"/>
                    </a:moveTo>
                    <a:lnTo>
                      <a:pt x="24658" y="19"/>
                    </a:lnTo>
                    <a:lnTo>
                      <a:pt x="23928" y="37"/>
                    </a:lnTo>
                    <a:lnTo>
                      <a:pt x="23180" y="74"/>
                    </a:lnTo>
                    <a:lnTo>
                      <a:pt x="21647" y="183"/>
                    </a:lnTo>
                    <a:lnTo>
                      <a:pt x="20077" y="347"/>
                    </a:lnTo>
                    <a:lnTo>
                      <a:pt x="18489" y="530"/>
                    </a:lnTo>
                    <a:lnTo>
                      <a:pt x="16901" y="749"/>
                    </a:lnTo>
                    <a:lnTo>
                      <a:pt x="15295" y="1005"/>
                    </a:lnTo>
                    <a:lnTo>
                      <a:pt x="13725" y="1278"/>
                    </a:lnTo>
                    <a:lnTo>
                      <a:pt x="12174" y="1552"/>
                    </a:lnTo>
                    <a:lnTo>
                      <a:pt x="10659" y="1862"/>
                    </a:lnTo>
                    <a:lnTo>
                      <a:pt x="9199" y="2154"/>
                    </a:lnTo>
                    <a:lnTo>
                      <a:pt x="7812" y="2465"/>
                    </a:lnTo>
                    <a:lnTo>
                      <a:pt x="6498" y="2757"/>
                    </a:lnTo>
                    <a:lnTo>
                      <a:pt x="5257" y="3049"/>
                    </a:lnTo>
                    <a:lnTo>
                      <a:pt x="3103" y="3578"/>
                    </a:lnTo>
                    <a:lnTo>
                      <a:pt x="1442" y="3998"/>
                    </a:lnTo>
                    <a:lnTo>
                      <a:pt x="0" y="4381"/>
                    </a:lnTo>
                    <a:lnTo>
                      <a:pt x="0" y="4582"/>
                    </a:lnTo>
                    <a:lnTo>
                      <a:pt x="18" y="4801"/>
                    </a:lnTo>
                    <a:lnTo>
                      <a:pt x="55" y="5111"/>
                    </a:lnTo>
                    <a:lnTo>
                      <a:pt x="110" y="5476"/>
                    </a:lnTo>
                    <a:lnTo>
                      <a:pt x="183" y="5914"/>
                    </a:lnTo>
                    <a:lnTo>
                      <a:pt x="310" y="6407"/>
                    </a:lnTo>
                    <a:lnTo>
                      <a:pt x="493" y="6955"/>
                    </a:lnTo>
                    <a:lnTo>
                      <a:pt x="712" y="7539"/>
                    </a:lnTo>
                    <a:lnTo>
                      <a:pt x="858" y="7849"/>
                    </a:lnTo>
                    <a:lnTo>
                      <a:pt x="1004" y="8159"/>
                    </a:lnTo>
                    <a:lnTo>
                      <a:pt x="1186" y="8470"/>
                    </a:lnTo>
                    <a:lnTo>
                      <a:pt x="1369" y="8798"/>
                    </a:lnTo>
                    <a:lnTo>
                      <a:pt x="1570" y="9127"/>
                    </a:lnTo>
                    <a:lnTo>
                      <a:pt x="1807" y="9455"/>
                    </a:lnTo>
                    <a:lnTo>
                      <a:pt x="2044" y="9784"/>
                    </a:lnTo>
                    <a:lnTo>
                      <a:pt x="2318" y="10130"/>
                    </a:lnTo>
                    <a:lnTo>
                      <a:pt x="2610" y="10459"/>
                    </a:lnTo>
                    <a:lnTo>
                      <a:pt x="2939" y="10788"/>
                    </a:lnTo>
                    <a:lnTo>
                      <a:pt x="3267" y="11134"/>
                    </a:lnTo>
                    <a:lnTo>
                      <a:pt x="3650" y="11463"/>
                    </a:lnTo>
                    <a:lnTo>
                      <a:pt x="4034" y="11791"/>
                    </a:lnTo>
                    <a:lnTo>
                      <a:pt x="4453" y="12120"/>
                    </a:lnTo>
                    <a:lnTo>
                      <a:pt x="4654" y="12266"/>
                    </a:lnTo>
                    <a:lnTo>
                      <a:pt x="4873" y="12394"/>
                    </a:lnTo>
                    <a:lnTo>
                      <a:pt x="5111" y="12521"/>
                    </a:lnTo>
                    <a:lnTo>
                      <a:pt x="5366" y="12631"/>
                    </a:lnTo>
                    <a:lnTo>
                      <a:pt x="5622" y="12741"/>
                    </a:lnTo>
                    <a:lnTo>
                      <a:pt x="5895" y="12832"/>
                    </a:lnTo>
                    <a:lnTo>
                      <a:pt x="6479" y="13014"/>
                    </a:lnTo>
                    <a:lnTo>
                      <a:pt x="7100" y="13160"/>
                    </a:lnTo>
                    <a:lnTo>
                      <a:pt x="7775" y="13288"/>
                    </a:lnTo>
                    <a:lnTo>
                      <a:pt x="8469" y="13379"/>
                    </a:lnTo>
                    <a:lnTo>
                      <a:pt x="9199" y="13452"/>
                    </a:lnTo>
                    <a:lnTo>
                      <a:pt x="9966" y="13507"/>
                    </a:lnTo>
                    <a:lnTo>
                      <a:pt x="10732" y="13525"/>
                    </a:lnTo>
                    <a:lnTo>
                      <a:pt x="11535" y="13544"/>
                    </a:lnTo>
                    <a:lnTo>
                      <a:pt x="12338" y="13525"/>
                    </a:lnTo>
                    <a:lnTo>
                      <a:pt x="13141" y="13507"/>
                    </a:lnTo>
                    <a:lnTo>
                      <a:pt x="13963" y="13471"/>
                    </a:lnTo>
                    <a:lnTo>
                      <a:pt x="14766" y="13416"/>
                    </a:lnTo>
                    <a:lnTo>
                      <a:pt x="15569" y="13361"/>
                    </a:lnTo>
                    <a:lnTo>
                      <a:pt x="17139" y="13215"/>
                    </a:lnTo>
                    <a:lnTo>
                      <a:pt x="18617" y="13051"/>
                    </a:lnTo>
                    <a:lnTo>
                      <a:pt x="19968" y="12868"/>
                    </a:lnTo>
                    <a:lnTo>
                      <a:pt x="21154" y="12686"/>
                    </a:lnTo>
                    <a:lnTo>
                      <a:pt x="22140" y="12521"/>
                    </a:lnTo>
                    <a:lnTo>
                      <a:pt x="22906" y="12394"/>
                    </a:lnTo>
                    <a:lnTo>
                      <a:pt x="23545" y="12284"/>
                    </a:lnTo>
                    <a:lnTo>
                      <a:pt x="23545" y="12284"/>
                    </a:lnTo>
                    <a:lnTo>
                      <a:pt x="16664" y="30226"/>
                    </a:lnTo>
                    <a:lnTo>
                      <a:pt x="24531" y="30627"/>
                    </a:lnTo>
                    <a:lnTo>
                      <a:pt x="24987" y="29678"/>
                    </a:lnTo>
                    <a:lnTo>
                      <a:pt x="26191" y="27105"/>
                    </a:lnTo>
                    <a:lnTo>
                      <a:pt x="26976" y="25353"/>
                    </a:lnTo>
                    <a:lnTo>
                      <a:pt x="27871" y="23381"/>
                    </a:lnTo>
                    <a:lnTo>
                      <a:pt x="28820" y="21228"/>
                    </a:lnTo>
                    <a:lnTo>
                      <a:pt x="29787" y="18983"/>
                    </a:lnTo>
                    <a:lnTo>
                      <a:pt x="30754" y="16665"/>
                    </a:lnTo>
                    <a:lnTo>
                      <a:pt x="31667" y="14347"/>
                    </a:lnTo>
                    <a:lnTo>
                      <a:pt x="32105" y="13215"/>
                    </a:lnTo>
                    <a:lnTo>
                      <a:pt x="32525" y="12102"/>
                    </a:lnTo>
                    <a:lnTo>
                      <a:pt x="32908" y="11025"/>
                    </a:lnTo>
                    <a:lnTo>
                      <a:pt x="33273" y="9984"/>
                    </a:lnTo>
                    <a:lnTo>
                      <a:pt x="33602" y="8981"/>
                    </a:lnTo>
                    <a:lnTo>
                      <a:pt x="33894" y="8032"/>
                    </a:lnTo>
                    <a:lnTo>
                      <a:pt x="34131" y="7137"/>
                    </a:lnTo>
                    <a:lnTo>
                      <a:pt x="34332" y="6316"/>
                    </a:lnTo>
                    <a:lnTo>
                      <a:pt x="34496" y="5568"/>
                    </a:lnTo>
                    <a:lnTo>
                      <a:pt x="34587" y="4910"/>
                    </a:lnTo>
                    <a:lnTo>
                      <a:pt x="34624" y="4600"/>
                    </a:lnTo>
                    <a:lnTo>
                      <a:pt x="34624" y="4326"/>
                    </a:lnTo>
                    <a:lnTo>
                      <a:pt x="34624" y="4071"/>
                    </a:lnTo>
                    <a:lnTo>
                      <a:pt x="34606" y="3834"/>
                    </a:lnTo>
                    <a:lnTo>
                      <a:pt x="34569" y="3633"/>
                    </a:lnTo>
                    <a:lnTo>
                      <a:pt x="34533" y="3432"/>
                    </a:lnTo>
                    <a:lnTo>
                      <a:pt x="34478" y="3231"/>
                    </a:lnTo>
                    <a:lnTo>
                      <a:pt x="34405" y="3049"/>
                    </a:lnTo>
                    <a:lnTo>
                      <a:pt x="34332" y="2866"/>
                    </a:lnTo>
                    <a:lnTo>
                      <a:pt x="34241" y="2702"/>
                    </a:lnTo>
                    <a:lnTo>
                      <a:pt x="34149" y="2538"/>
                    </a:lnTo>
                    <a:lnTo>
                      <a:pt x="34040" y="2373"/>
                    </a:lnTo>
                    <a:lnTo>
                      <a:pt x="33912" y="2209"/>
                    </a:lnTo>
                    <a:lnTo>
                      <a:pt x="33784" y="2063"/>
                    </a:lnTo>
                    <a:lnTo>
                      <a:pt x="33656" y="1917"/>
                    </a:lnTo>
                    <a:lnTo>
                      <a:pt x="33492" y="1789"/>
                    </a:lnTo>
                    <a:lnTo>
                      <a:pt x="33164" y="1534"/>
                    </a:lnTo>
                    <a:lnTo>
                      <a:pt x="32799" y="1297"/>
                    </a:lnTo>
                    <a:lnTo>
                      <a:pt x="32397" y="1078"/>
                    </a:lnTo>
                    <a:lnTo>
                      <a:pt x="31977" y="895"/>
                    </a:lnTo>
                    <a:lnTo>
                      <a:pt x="31503" y="713"/>
                    </a:lnTo>
                    <a:lnTo>
                      <a:pt x="31010" y="567"/>
                    </a:lnTo>
                    <a:lnTo>
                      <a:pt x="30481" y="439"/>
                    </a:lnTo>
                    <a:lnTo>
                      <a:pt x="29933" y="329"/>
                    </a:lnTo>
                    <a:lnTo>
                      <a:pt x="29349" y="220"/>
                    </a:lnTo>
                    <a:lnTo>
                      <a:pt x="28728" y="147"/>
                    </a:lnTo>
                    <a:lnTo>
                      <a:pt x="28108" y="92"/>
                    </a:lnTo>
                    <a:lnTo>
                      <a:pt x="27451" y="37"/>
                    </a:lnTo>
                    <a:lnTo>
                      <a:pt x="26794" y="19"/>
                    </a:lnTo>
                    <a:lnTo>
                      <a:pt x="26100" y="1"/>
                    </a:lnTo>
                    <a:close/>
                  </a:path>
                </a:pathLst>
              </a:custGeom>
              <a:gradFill>
                <a:gsLst>
                  <a:gs pos="0">
                    <a:srgbClr val="34629B"/>
                  </a:gs>
                  <a:gs pos="100000">
                    <a:srgbClr val="16243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9"/>
              <p:cNvSpPr/>
              <p:nvPr/>
            </p:nvSpPr>
            <p:spPr>
              <a:xfrm>
                <a:off x="1590771" y="3334420"/>
                <a:ext cx="347711" cy="52318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1571" extrusionOk="0">
                    <a:moveTo>
                      <a:pt x="10368" y="1"/>
                    </a:moveTo>
                    <a:lnTo>
                      <a:pt x="10313" y="19"/>
                    </a:lnTo>
                    <a:lnTo>
                      <a:pt x="9693" y="220"/>
                    </a:lnTo>
                    <a:lnTo>
                      <a:pt x="9072" y="420"/>
                    </a:lnTo>
                    <a:lnTo>
                      <a:pt x="8451" y="585"/>
                    </a:lnTo>
                    <a:lnTo>
                      <a:pt x="7813" y="749"/>
                    </a:lnTo>
                    <a:lnTo>
                      <a:pt x="7192" y="895"/>
                    </a:lnTo>
                    <a:lnTo>
                      <a:pt x="6553" y="1005"/>
                    </a:lnTo>
                    <a:lnTo>
                      <a:pt x="5914" y="1114"/>
                    </a:lnTo>
                    <a:lnTo>
                      <a:pt x="5276" y="1187"/>
                    </a:lnTo>
                    <a:lnTo>
                      <a:pt x="4637" y="1260"/>
                    </a:lnTo>
                    <a:lnTo>
                      <a:pt x="3998" y="1315"/>
                    </a:lnTo>
                    <a:lnTo>
                      <a:pt x="3359" y="1333"/>
                    </a:lnTo>
                    <a:lnTo>
                      <a:pt x="2063" y="1333"/>
                    </a:lnTo>
                    <a:lnTo>
                      <a:pt x="1406" y="1297"/>
                    </a:lnTo>
                    <a:lnTo>
                      <a:pt x="767" y="1242"/>
                    </a:lnTo>
                    <a:lnTo>
                      <a:pt x="110" y="1187"/>
                    </a:lnTo>
                    <a:lnTo>
                      <a:pt x="56" y="1187"/>
                    </a:lnTo>
                    <a:lnTo>
                      <a:pt x="37" y="1205"/>
                    </a:lnTo>
                    <a:lnTo>
                      <a:pt x="19" y="1242"/>
                    </a:lnTo>
                    <a:lnTo>
                      <a:pt x="1" y="1278"/>
                    </a:lnTo>
                    <a:lnTo>
                      <a:pt x="19" y="1315"/>
                    </a:lnTo>
                    <a:lnTo>
                      <a:pt x="37" y="1370"/>
                    </a:lnTo>
                    <a:lnTo>
                      <a:pt x="74" y="1388"/>
                    </a:lnTo>
                    <a:lnTo>
                      <a:pt x="110" y="1406"/>
                    </a:lnTo>
                    <a:lnTo>
                      <a:pt x="767" y="1479"/>
                    </a:lnTo>
                    <a:lnTo>
                      <a:pt x="1424" y="1534"/>
                    </a:lnTo>
                    <a:lnTo>
                      <a:pt x="2063" y="1552"/>
                    </a:lnTo>
                    <a:lnTo>
                      <a:pt x="2720" y="1570"/>
                    </a:lnTo>
                    <a:lnTo>
                      <a:pt x="3377" y="1552"/>
                    </a:lnTo>
                    <a:lnTo>
                      <a:pt x="4016" y="1534"/>
                    </a:lnTo>
                    <a:lnTo>
                      <a:pt x="4673" y="1479"/>
                    </a:lnTo>
                    <a:lnTo>
                      <a:pt x="5312" y="1424"/>
                    </a:lnTo>
                    <a:lnTo>
                      <a:pt x="5951" y="1333"/>
                    </a:lnTo>
                    <a:lnTo>
                      <a:pt x="6590" y="1242"/>
                    </a:lnTo>
                    <a:lnTo>
                      <a:pt x="7229" y="1114"/>
                    </a:lnTo>
                    <a:lnTo>
                      <a:pt x="7867" y="968"/>
                    </a:lnTo>
                    <a:lnTo>
                      <a:pt x="8488" y="822"/>
                    </a:lnTo>
                    <a:lnTo>
                      <a:pt x="9127" y="640"/>
                    </a:lnTo>
                    <a:lnTo>
                      <a:pt x="9747" y="439"/>
                    </a:lnTo>
                    <a:lnTo>
                      <a:pt x="10368" y="238"/>
                    </a:lnTo>
                    <a:lnTo>
                      <a:pt x="10423" y="201"/>
                    </a:lnTo>
                    <a:lnTo>
                      <a:pt x="10441" y="165"/>
                    </a:lnTo>
                    <a:lnTo>
                      <a:pt x="10441" y="128"/>
                    </a:lnTo>
                    <a:lnTo>
                      <a:pt x="10441" y="92"/>
                    </a:lnTo>
                    <a:lnTo>
                      <a:pt x="10423" y="55"/>
                    </a:lnTo>
                    <a:lnTo>
                      <a:pt x="10404" y="19"/>
                    </a:lnTo>
                    <a:lnTo>
                      <a:pt x="10368" y="1"/>
                    </a:lnTo>
                    <a:close/>
                  </a:path>
                </a:pathLst>
              </a:custGeom>
              <a:solidFill>
                <a:srgbClr val="375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9"/>
              <p:cNvSpPr/>
              <p:nvPr/>
            </p:nvSpPr>
            <p:spPr>
              <a:xfrm>
                <a:off x="1269829" y="3042052"/>
                <a:ext cx="933069" cy="891741"/>
              </a:xfrm>
              <a:custGeom>
                <a:avLst/>
                <a:gdLst/>
                <a:ahLst/>
                <a:cxnLst/>
                <a:rect l="l" t="t" r="r" b="b"/>
                <a:pathLst>
                  <a:path w="28018" h="26777" extrusionOk="0">
                    <a:moveTo>
                      <a:pt x="129" y="1"/>
                    </a:moveTo>
                    <a:lnTo>
                      <a:pt x="92" y="19"/>
                    </a:lnTo>
                    <a:lnTo>
                      <a:pt x="56" y="37"/>
                    </a:lnTo>
                    <a:lnTo>
                      <a:pt x="19" y="55"/>
                    </a:lnTo>
                    <a:lnTo>
                      <a:pt x="1" y="92"/>
                    </a:lnTo>
                    <a:lnTo>
                      <a:pt x="1" y="147"/>
                    </a:lnTo>
                    <a:lnTo>
                      <a:pt x="56" y="402"/>
                    </a:lnTo>
                    <a:lnTo>
                      <a:pt x="129" y="658"/>
                    </a:lnTo>
                    <a:lnTo>
                      <a:pt x="311" y="1169"/>
                    </a:lnTo>
                    <a:lnTo>
                      <a:pt x="530" y="1643"/>
                    </a:lnTo>
                    <a:lnTo>
                      <a:pt x="767" y="2100"/>
                    </a:lnTo>
                    <a:lnTo>
                      <a:pt x="1059" y="2538"/>
                    </a:lnTo>
                    <a:lnTo>
                      <a:pt x="1352" y="2957"/>
                    </a:lnTo>
                    <a:lnTo>
                      <a:pt x="1698" y="3359"/>
                    </a:lnTo>
                    <a:lnTo>
                      <a:pt x="2063" y="3742"/>
                    </a:lnTo>
                    <a:lnTo>
                      <a:pt x="2447" y="4089"/>
                    </a:lnTo>
                    <a:lnTo>
                      <a:pt x="2848" y="4418"/>
                    </a:lnTo>
                    <a:lnTo>
                      <a:pt x="3286" y="4728"/>
                    </a:lnTo>
                    <a:lnTo>
                      <a:pt x="3724" y="5020"/>
                    </a:lnTo>
                    <a:lnTo>
                      <a:pt x="4181" y="5275"/>
                    </a:lnTo>
                    <a:lnTo>
                      <a:pt x="4655" y="5513"/>
                    </a:lnTo>
                    <a:lnTo>
                      <a:pt x="5148" y="5732"/>
                    </a:lnTo>
                    <a:lnTo>
                      <a:pt x="5641" y="5914"/>
                    </a:lnTo>
                    <a:lnTo>
                      <a:pt x="5969" y="6024"/>
                    </a:lnTo>
                    <a:lnTo>
                      <a:pt x="6280" y="6115"/>
                    </a:lnTo>
                    <a:lnTo>
                      <a:pt x="6608" y="6188"/>
                    </a:lnTo>
                    <a:lnTo>
                      <a:pt x="6937" y="6261"/>
                    </a:lnTo>
                    <a:lnTo>
                      <a:pt x="7283" y="6316"/>
                    </a:lnTo>
                    <a:lnTo>
                      <a:pt x="7612" y="6370"/>
                    </a:lnTo>
                    <a:lnTo>
                      <a:pt x="8269" y="6425"/>
                    </a:lnTo>
                    <a:lnTo>
                      <a:pt x="8926" y="6462"/>
                    </a:lnTo>
                    <a:lnTo>
                      <a:pt x="9583" y="6443"/>
                    </a:lnTo>
                    <a:lnTo>
                      <a:pt x="10258" y="6389"/>
                    </a:lnTo>
                    <a:lnTo>
                      <a:pt x="10915" y="6316"/>
                    </a:lnTo>
                    <a:lnTo>
                      <a:pt x="11573" y="6224"/>
                    </a:lnTo>
                    <a:lnTo>
                      <a:pt x="12230" y="6097"/>
                    </a:lnTo>
                    <a:lnTo>
                      <a:pt x="12887" y="5951"/>
                    </a:lnTo>
                    <a:lnTo>
                      <a:pt x="13544" y="5786"/>
                    </a:lnTo>
                    <a:lnTo>
                      <a:pt x="14183" y="5604"/>
                    </a:lnTo>
                    <a:lnTo>
                      <a:pt x="14840" y="5421"/>
                    </a:lnTo>
                    <a:lnTo>
                      <a:pt x="16117" y="5038"/>
                    </a:lnTo>
                    <a:lnTo>
                      <a:pt x="17504" y="4600"/>
                    </a:lnTo>
                    <a:lnTo>
                      <a:pt x="18910" y="4180"/>
                    </a:lnTo>
                    <a:lnTo>
                      <a:pt x="20315" y="3797"/>
                    </a:lnTo>
                    <a:lnTo>
                      <a:pt x="21027" y="3614"/>
                    </a:lnTo>
                    <a:lnTo>
                      <a:pt x="21739" y="3432"/>
                    </a:lnTo>
                    <a:lnTo>
                      <a:pt x="22469" y="3286"/>
                    </a:lnTo>
                    <a:lnTo>
                      <a:pt x="23181" y="3122"/>
                    </a:lnTo>
                    <a:lnTo>
                      <a:pt x="23911" y="2994"/>
                    </a:lnTo>
                    <a:lnTo>
                      <a:pt x="24641" y="2884"/>
                    </a:lnTo>
                    <a:lnTo>
                      <a:pt x="25353" y="2775"/>
                    </a:lnTo>
                    <a:lnTo>
                      <a:pt x="26046" y="2702"/>
                    </a:lnTo>
                    <a:lnTo>
                      <a:pt x="26430" y="2665"/>
                    </a:lnTo>
                    <a:lnTo>
                      <a:pt x="26630" y="2647"/>
                    </a:lnTo>
                    <a:lnTo>
                      <a:pt x="26831" y="2647"/>
                    </a:lnTo>
                    <a:lnTo>
                      <a:pt x="27014" y="2665"/>
                    </a:lnTo>
                    <a:lnTo>
                      <a:pt x="27214" y="2720"/>
                    </a:lnTo>
                    <a:lnTo>
                      <a:pt x="27379" y="2793"/>
                    </a:lnTo>
                    <a:lnTo>
                      <a:pt x="27452" y="2848"/>
                    </a:lnTo>
                    <a:lnTo>
                      <a:pt x="27525" y="2921"/>
                    </a:lnTo>
                    <a:lnTo>
                      <a:pt x="27634" y="3030"/>
                    </a:lnTo>
                    <a:lnTo>
                      <a:pt x="27707" y="3158"/>
                    </a:lnTo>
                    <a:lnTo>
                      <a:pt x="27762" y="3286"/>
                    </a:lnTo>
                    <a:lnTo>
                      <a:pt x="27798" y="3414"/>
                    </a:lnTo>
                    <a:lnTo>
                      <a:pt x="27817" y="3560"/>
                    </a:lnTo>
                    <a:lnTo>
                      <a:pt x="27817" y="3724"/>
                    </a:lnTo>
                    <a:lnTo>
                      <a:pt x="27798" y="3870"/>
                    </a:lnTo>
                    <a:lnTo>
                      <a:pt x="27780" y="4034"/>
                    </a:lnTo>
                    <a:lnTo>
                      <a:pt x="27707" y="4344"/>
                    </a:lnTo>
                    <a:lnTo>
                      <a:pt x="27616" y="4637"/>
                    </a:lnTo>
                    <a:lnTo>
                      <a:pt x="27415" y="5184"/>
                    </a:lnTo>
                    <a:lnTo>
                      <a:pt x="26411" y="8031"/>
                    </a:lnTo>
                    <a:lnTo>
                      <a:pt x="24385" y="13708"/>
                    </a:lnTo>
                    <a:lnTo>
                      <a:pt x="19786" y="26630"/>
                    </a:lnTo>
                    <a:lnTo>
                      <a:pt x="19786" y="26685"/>
                    </a:lnTo>
                    <a:lnTo>
                      <a:pt x="19786" y="26721"/>
                    </a:lnTo>
                    <a:lnTo>
                      <a:pt x="19822" y="26740"/>
                    </a:lnTo>
                    <a:lnTo>
                      <a:pt x="19859" y="26758"/>
                    </a:lnTo>
                    <a:lnTo>
                      <a:pt x="19895" y="26776"/>
                    </a:lnTo>
                    <a:lnTo>
                      <a:pt x="19950" y="26758"/>
                    </a:lnTo>
                    <a:lnTo>
                      <a:pt x="19968" y="26740"/>
                    </a:lnTo>
                    <a:lnTo>
                      <a:pt x="20005" y="26685"/>
                    </a:lnTo>
                    <a:lnTo>
                      <a:pt x="24148" y="15040"/>
                    </a:lnTo>
                    <a:lnTo>
                      <a:pt x="26174" y="9364"/>
                    </a:lnTo>
                    <a:lnTo>
                      <a:pt x="27196" y="6462"/>
                    </a:lnTo>
                    <a:lnTo>
                      <a:pt x="27433" y="5859"/>
                    </a:lnTo>
                    <a:lnTo>
                      <a:pt x="27671" y="5239"/>
                    </a:lnTo>
                    <a:lnTo>
                      <a:pt x="27780" y="4929"/>
                    </a:lnTo>
                    <a:lnTo>
                      <a:pt x="27871" y="4618"/>
                    </a:lnTo>
                    <a:lnTo>
                      <a:pt x="27944" y="4308"/>
                    </a:lnTo>
                    <a:lnTo>
                      <a:pt x="27999" y="3998"/>
                    </a:lnTo>
                    <a:lnTo>
                      <a:pt x="28017" y="3779"/>
                    </a:lnTo>
                    <a:lnTo>
                      <a:pt x="28017" y="3578"/>
                    </a:lnTo>
                    <a:lnTo>
                      <a:pt x="27999" y="3359"/>
                    </a:lnTo>
                    <a:lnTo>
                      <a:pt x="27944" y="3158"/>
                    </a:lnTo>
                    <a:lnTo>
                      <a:pt x="27853" y="2976"/>
                    </a:lnTo>
                    <a:lnTo>
                      <a:pt x="27744" y="2811"/>
                    </a:lnTo>
                    <a:lnTo>
                      <a:pt x="27671" y="2738"/>
                    </a:lnTo>
                    <a:lnTo>
                      <a:pt x="27598" y="2665"/>
                    </a:lnTo>
                    <a:lnTo>
                      <a:pt x="27506" y="2611"/>
                    </a:lnTo>
                    <a:lnTo>
                      <a:pt x="27397" y="2556"/>
                    </a:lnTo>
                    <a:lnTo>
                      <a:pt x="27287" y="2519"/>
                    </a:lnTo>
                    <a:lnTo>
                      <a:pt x="27178" y="2483"/>
                    </a:lnTo>
                    <a:lnTo>
                      <a:pt x="26941" y="2446"/>
                    </a:lnTo>
                    <a:lnTo>
                      <a:pt x="26685" y="2428"/>
                    </a:lnTo>
                    <a:lnTo>
                      <a:pt x="26448" y="2446"/>
                    </a:lnTo>
                    <a:lnTo>
                      <a:pt x="25736" y="2501"/>
                    </a:lnTo>
                    <a:lnTo>
                      <a:pt x="25024" y="2592"/>
                    </a:lnTo>
                    <a:lnTo>
                      <a:pt x="24312" y="2702"/>
                    </a:lnTo>
                    <a:lnTo>
                      <a:pt x="23601" y="2830"/>
                    </a:lnTo>
                    <a:lnTo>
                      <a:pt x="22889" y="2957"/>
                    </a:lnTo>
                    <a:lnTo>
                      <a:pt x="22177" y="3103"/>
                    </a:lnTo>
                    <a:lnTo>
                      <a:pt x="21465" y="3268"/>
                    </a:lnTo>
                    <a:lnTo>
                      <a:pt x="20771" y="3450"/>
                    </a:lnTo>
                    <a:lnTo>
                      <a:pt x="19366" y="3815"/>
                    </a:lnTo>
                    <a:lnTo>
                      <a:pt x="18673" y="4016"/>
                    </a:lnTo>
                    <a:lnTo>
                      <a:pt x="17979" y="4235"/>
                    </a:lnTo>
                    <a:lnTo>
                      <a:pt x="16574" y="4691"/>
                    </a:lnTo>
                    <a:lnTo>
                      <a:pt x="15150" y="5129"/>
                    </a:lnTo>
                    <a:lnTo>
                      <a:pt x="14438" y="5348"/>
                    </a:lnTo>
                    <a:lnTo>
                      <a:pt x="13726" y="5549"/>
                    </a:lnTo>
                    <a:lnTo>
                      <a:pt x="13014" y="5732"/>
                    </a:lnTo>
                    <a:lnTo>
                      <a:pt x="12284" y="5896"/>
                    </a:lnTo>
                    <a:lnTo>
                      <a:pt x="11554" y="6024"/>
                    </a:lnTo>
                    <a:lnTo>
                      <a:pt x="10842" y="6133"/>
                    </a:lnTo>
                    <a:lnTo>
                      <a:pt x="10112" y="6206"/>
                    </a:lnTo>
                    <a:lnTo>
                      <a:pt x="9382" y="6243"/>
                    </a:lnTo>
                    <a:lnTo>
                      <a:pt x="8652" y="6243"/>
                    </a:lnTo>
                    <a:lnTo>
                      <a:pt x="8287" y="6224"/>
                    </a:lnTo>
                    <a:lnTo>
                      <a:pt x="7904" y="6188"/>
                    </a:lnTo>
                    <a:lnTo>
                      <a:pt x="7265" y="6097"/>
                    </a:lnTo>
                    <a:lnTo>
                      <a:pt x="6626" y="5969"/>
                    </a:lnTo>
                    <a:lnTo>
                      <a:pt x="6006" y="5786"/>
                    </a:lnTo>
                    <a:lnTo>
                      <a:pt x="5385" y="5586"/>
                    </a:lnTo>
                    <a:lnTo>
                      <a:pt x="4783" y="5312"/>
                    </a:lnTo>
                    <a:lnTo>
                      <a:pt x="4473" y="5184"/>
                    </a:lnTo>
                    <a:lnTo>
                      <a:pt x="4181" y="5020"/>
                    </a:lnTo>
                    <a:lnTo>
                      <a:pt x="3907" y="4856"/>
                    </a:lnTo>
                    <a:lnTo>
                      <a:pt x="3615" y="4691"/>
                    </a:lnTo>
                    <a:lnTo>
                      <a:pt x="3341" y="4509"/>
                    </a:lnTo>
                    <a:lnTo>
                      <a:pt x="3085" y="4326"/>
                    </a:lnTo>
                    <a:lnTo>
                      <a:pt x="2812" y="4125"/>
                    </a:lnTo>
                    <a:lnTo>
                      <a:pt x="2574" y="3906"/>
                    </a:lnTo>
                    <a:lnTo>
                      <a:pt x="2319" y="3687"/>
                    </a:lnTo>
                    <a:lnTo>
                      <a:pt x="2100" y="3468"/>
                    </a:lnTo>
                    <a:lnTo>
                      <a:pt x="1881" y="3231"/>
                    </a:lnTo>
                    <a:lnTo>
                      <a:pt x="1662" y="2976"/>
                    </a:lnTo>
                    <a:lnTo>
                      <a:pt x="1461" y="2738"/>
                    </a:lnTo>
                    <a:lnTo>
                      <a:pt x="1260" y="2465"/>
                    </a:lnTo>
                    <a:lnTo>
                      <a:pt x="1096" y="2191"/>
                    </a:lnTo>
                    <a:lnTo>
                      <a:pt x="932" y="1917"/>
                    </a:lnTo>
                    <a:lnTo>
                      <a:pt x="767" y="1643"/>
                    </a:lnTo>
                    <a:lnTo>
                      <a:pt x="640" y="1333"/>
                    </a:lnTo>
                    <a:lnTo>
                      <a:pt x="512" y="1041"/>
                    </a:lnTo>
                    <a:lnTo>
                      <a:pt x="402" y="731"/>
                    </a:lnTo>
                    <a:lnTo>
                      <a:pt x="293" y="420"/>
                    </a:lnTo>
                    <a:lnTo>
                      <a:pt x="220" y="92"/>
                    </a:lnTo>
                    <a:lnTo>
                      <a:pt x="202" y="37"/>
                    </a:lnTo>
                    <a:lnTo>
                      <a:pt x="165" y="19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9"/>
              <p:cNvSpPr/>
              <p:nvPr/>
            </p:nvSpPr>
            <p:spPr>
              <a:xfrm>
                <a:off x="1695942" y="3893046"/>
                <a:ext cx="327663" cy="90583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2720" extrusionOk="0">
                    <a:moveTo>
                      <a:pt x="566" y="0"/>
                    </a:moveTo>
                    <a:lnTo>
                      <a:pt x="0" y="2446"/>
                    </a:lnTo>
                    <a:lnTo>
                      <a:pt x="8889" y="2720"/>
                    </a:lnTo>
                    <a:lnTo>
                      <a:pt x="9838" y="310"/>
                    </a:lnTo>
                    <a:lnTo>
                      <a:pt x="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A2D5FF"/>
                  </a:gs>
                  <a:gs pos="100000">
                    <a:srgbClr val="269AF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9"/>
              <p:cNvSpPr/>
              <p:nvPr/>
            </p:nvSpPr>
            <p:spPr>
              <a:xfrm>
                <a:off x="1586541" y="3349006"/>
                <a:ext cx="322768" cy="554986"/>
              </a:xfrm>
              <a:custGeom>
                <a:avLst/>
                <a:gdLst/>
                <a:ahLst/>
                <a:cxnLst/>
                <a:rect l="l" t="t" r="r" b="b"/>
                <a:pathLst>
                  <a:path w="9692" h="16665" extrusionOk="0">
                    <a:moveTo>
                      <a:pt x="9564" y="1"/>
                    </a:moveTo>
                    <a:lnTo>
                      <a:pt x="9528" y="19"/>
                    </a:lnTo>
                    <a:lnTo>
                      <a:pt x="9491" y="56"/>
                    </a:lnTo>
                    <a:lnTo>
                      <a:pt x="0" y="16482"/>
                    </a:lnTo>
                    <a:lnTo>
                      <a:pt x="0" y="16537"/>
                    </a:lnTo>
                    <a:lnTo>
                      <a:pt x="0" y="16573"/>
                    </a:lnTo>
                    <a:lnTo>
                      <a:pt x="18" y="16610"/>
                    </a:lnTo>
                    <a:lnTo>
                      <a:pt x="55" y="16646"/>
                    </a:lnTo>
                    <a:lnTo>
                      <a:pt x="91" y="16665"/>
                    </a:lnTo>
                    <a:lnTo>
                      <a:pt x="128" y="16665"/>
                    </a:lnTo>
                    <a:lnTo>
                      <a:pt x="164" y="16646"/>
                    </a:lnTo>
                    <a:lnTo>
                      <a:pt x="201" y="16610"/>
                    </a:lnTo>
                    <a:lnTo>
                      <a:pt x="9692" y="165"/>
                    </a:lnTo>
                    <a:lnTo>
                      <a:pt x="9692" y="110"/>
                    </a:lnTo>
                    <a:lnTo>
                      <a:pt x="9692" y="74"/>
                    </a:lnTo>
                    <a:lnTo>
                      <a:pt x="9674" y="37"/>
                    </a:lnTo>
                    <a:lnTo>
                      <a:pt x="96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9"/>
              <p:cNvSpPr/>
              <p:nvPr/>
            </p:nvSpPr>
            <p:spPr>
              <a:xfrm>
                <a:off x="988418" y="3590321"/>
                <a:ext cx="820007" cy="309414"/>
              </a:xfrm>
              <a:custGeom>
                <a:avLst/>
                <a:gdLst/>
                <a:ahLst/>
                <a:cxnLst/>
                <a:rect l="l" t="t" r="r" b="b"/>
                <a:pathLst>
                  <a:path w="24623" h="9291" extrusionOk="0">
                    <a:moveTo>
                      <a:pt x="566" y="1"/>
                    </a:moveTo>
                    <a:lnTo>
                      <a:pt x="438" y="19"/>
                    </a:lnTo>
                    <a:lnTo>
                      <a:pt x="329" y="56"/>
                    </a:lnTo>
                    <a:lnTo>
                      <a:pt x="238" y="110"/>
                    </a:lnTo>
                    <a:lnTo>
                      <a:pt x="146" y="202"/>
                    </a:lnTo>
                    <a:lnTo>
                      <a:pt x="73" y="293"/>
                    </a:lnTo>
                    <a:lnTo>
                      <a:pt x="18" y="402"/>
                    </a:lnTo>
                    <a:lnTo>
                      <a:pt x="0" y="530"/>
                    </a:lnTo>
                    <a:lnTo>
                      <a:pt x="0" y="640"/>
                    </a:lnTo>
                    <a:lnTo>
                      <a:pt x="18" y="767"/>
                    </a:lnTo>
                    <a:lnTo>
                      <a:pt x="55" y="877"/>
                    </a:lnTo>
                    <a:lnTo>
                      <a:pt x="110" y="968"/>
                    </a:lnTo>
                    <a:lnTo>
                      <a:pt x="201" y="1059"/>
                    </a:lnTo>
                    <a:lnTo>
                      <a:pt x="292" y="1132"/>
                    </a:lnTo>
                    <a:lnTo>
                      <a:pt x="402" y="1187"/>
                    </a:lnTo>
                    <a:lnTo>
                      <a:pt x="23801" y="9254"/>
                    </a:lnTo>
                    <a:lnTo>
                      <a:pt x="23910" y="9273"/>
                    </a:lnTo>
                    <a:lnTo>
                      <a:pt x="24001" y="9291"/>
                    </a:lnTo>
                    <a:lnTo>
                      <a:pt x="24093" y="9291"/>
                    </a:lnTo>
                    <a:lnTo>
                      <a:pt x="24184" y="9254"/>
                    </a:lnTo>
                    <a:lnTo>
                      <a:pt x="24275" y="9218"/>
                    </a:lnTo>
                    <a:lnTo>
                      <a:pt x="24366" y="9181"/>
                    </a:lnTo>
                    <a:lnTo>
                      <a:pt x="24440" y="9127"/>
                    </a:lnTo>
                    <a:lnTo>
                      <a:pt x="24494" y="9054"/>
                    </a:lnTo>
                    <a:lnTo>
                      <a:pt x="24549" y="8962"/>
                    </a:lnTo>
                    <a:lnTo>
                      <a:pt x="24586" y="8871"/>
                    </a:lnTo>
                    <a:lnTo>
                      <a:pt x="24622" y="8762"/>
                    </a:lnTo>
                    <a:lnTo>
                      <a:pt x="24622" y="8634"/>
                    </a:lnTo>
                    <a:lnTo>
                      <a:pt x="24604" y="8524"/>
                    </a:lnTo>
                    <a:lnTo>
                      <a:pt x="24549" y="8415"/>
                    </a:lnTo>
                    <a:lnTo>
                      <a:pt x="24494" y="8305"/>
                    </a:lnTo>
                    <a:lnTo>
                      <a:pt x="24421" y="8214"/>
                    </a:lnTo>
                    <a:lnTo>
                      <a:pt x="24312" y="8141"/>
                    </a:lnTo>
                    <a:lnTo>
                      <a:pt x="24202" y="8105"/>
                    </a:lnTo>
                    <a:lnTo>
                      <a:pt x="803" y="19"/>
                    </a:lnTo>
                    <a:lnTo>
                      <a:pt x="6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E4C8BE"/>
                  </a:gs>
                  <a:gs pos="100000">
                    <a:srgbClr val="B77C68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9"/>
              <p:cNvSpPr/>
              <p:nvPr/>
            </p:nvSpPr>
            <p:spPr>
              <a:xfrm>
                <a:off x="870492" y="3590321"/>
                <a:ext cx="820607" cy="309414"/>
              </a:xfrm>
              <a:custGeom>
                <a:avLst/>
                <a:gdLst/>
                <a:ahLst/>
                <a:cxnLst/>
                <a:rect l="l" t="t" r="r" b="b"/>
                <a:pathLst>
                  <a:path w="24641" h="9291" extrusionOk="0">
                    <a:moveTo>
                      <a:pt x="23947" y="1"/>
                    </a:moveTo>
                    <a:lnTo>
                      <a:pt x="23819" y="19"/>
                    </a:lnTo>
                    <a:lnTo>
                      <a:pt x="420" y="8105"/>
                    </a:lnTo>
                    <a:lnTo>
                      <a:pt x="311" y="8141"/>
                    </a:lnTo>
                    <a:lnTo>
                      <a:pt x="201" y="8214"/>
                    </a:lnTo>
                    <a:lnTo>
                      <a:pt x="128" y="8305"/>
                    </a:lnTo>
                    <a:lnTo>
                      <a:pt x="73" y="8415"/>
                    </a:lnTo>
                    <a:lnTo>
                      <a:pt x="19" y="8524"/>
                    </a:lnTo>
                    <a:lnTo>
                      <a:pt x="0" y="8634"/>
                    </a:lnTo>
                    <a:lnTo>
                      <a:pt x="0" y="8762"/>
                    </a:lnTo>
                    <a:lnTo>
                      <a:pt x="37" y="8871"/>
                    </a:lnTo>
                    <a:lnTo>
                      <a:pt x="73" y="8962"/>
                    </a:lnTo>
                    <a:lnTo>
                      <a:pt x="128" y="9054"/>
                    </a:lnTo>
                    <a:lnTo>
                      <a:pt x="183" y="9127"/>
                    </a:lnTo>
                    <a:lnTo>
                      <a:pt x="256" y="9181"/>
                    </a:lnTo>
                    <a:lnTo>
                      <a:pt x="347" y="9218"/>
                    </a:lnTo>
                    <a:lnTo>
                      <a:pt x="438" y="9254"/>
                    </a:lnTo>
                    <a:lnTo>
                      <a:pt x="530" y="9291"/>
                    </a:lnTo>
                    <a:lnTo>
                      <a:pt x="621" y="9291"/>
                    </a:lnTo>
                    <a:lnTo>
                      <a:pt x="712" y="9273"/>
                    </a:lnTo>
                    <a:lnTo>
                      <a:pt x="822" y="9254"/>
                    </a:lnTo>
                    <a:lnTo>
                      <a:pt x="24221" y="1187"/>
                    </a:lnTo>
                    <a:lnTo>
                      <a:pt x="24330" y="1132"/>
                    </a:lnTo>
                    <a:lnTo>
                      <a:pt x="24421" y="1059"/>
                    </a:lnTo>
                    <a:lnTo>
                      <a:pt x="24513" y="968"/>
                    </a:lnTo>
                    <a:lnTo>
                      <a:pt x="24567" y="877"/>
                    </a:lnTo>
                    <a:lnTo>
                      <a:pt x="24604" y="767"/>
                    </a:lnTo>
                    <a:lnTo>
                      <a:pt x="24640" y="640"/>
                    </a:lnTo>
                    <a:lnTo>
                      <a:pt x="24622" y="530"/>
                    </a:lnTo>
                    <a:lnTo>
                      <a:pt x="24604" y="402"/>
                    </a:lnTo>
                    <a:lnTo>
                      <a:pt x="24549" y="293"/>
                    </a:lnTo>
                    <a:lnTo>
                      <a:pt x="24476" y="202"/>
                    </a:lnTo>
                    <a:lnTo>
                      <a:pt x="24385" y="110"/>
                    </a:lnTo>
                    <a:lnTo>
                      <a:pt x="24294" y="56"/>
                    </a:lnTo>
                    <a:lnTo>
                      <a:pt x="24184" y="19"/>
                    </a:lnTo>
                    <a:lnTo>
                      <a:pt x="24056" y="1"/>
                    </a:lnTo>
                    <a:close/>
                  </a:path>
                </a:pathLst>
              </a:custGeom>
              <a:gradFill>
                <a:gsLst>
                  <a:gs pos="0">
                    <a:srgbClr val="E4C8BE"/>
                  </a:gs>
                  <a:gs pos="100000">
                    <a:srgbClr val="B77C68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9"/>
              <p:cNvSpPr/>
              <p:nvPr/>
            </p:nvSpPr>
            <p:spPr>
              <a:xfrm>
                <a:off x="714267" y="3360563"/>
                <a:ext cx="416414" cy="888078"/>
              </a:xfrm>
              <a:custGeom>
                <a:avLst/>
                <a:gdLst/>
                <a:ahLst/>
                <a:cxnLst/>
                <a:rect l="l" t="t" r="r" b="b"/>
                <a:pathLst>
                  <a:path w="12504" h="26667" extrusionOk="0">
                    <a:moveTo>
                      <a:pt x="11901" y="1"/>
                    </a:moveTo>
                    <a:lnTo>
                      <a:pt x="11773" y="19"/>
                    </a:lnTo>
                    <a:lnTo>
                      <a:pt x="11664" y="55"/>
                    </a:lnTo>
                    <a:lnTo>
                      <a:pt x="11554" y="110"/>
                    </a:lnTo>
                    <a:lnTo>
                      <a:pt x="11463" y="165"/>
                    </a:lnTo>
                    <a:lnTo>
                      <a:pt x="11390" y="256"/>
                    </a:lnTo>
                    <a:lnTo>
                      <a:pt x="11317" y="366"/>
                    </a:lnTo>
                    <a:lnTo>
                      <a:pt x="55" y="25809"/>
                    </a:lnTo>
                    <a:lnTo>
                      <a:pt x="19" y="25936"/>
                    </a:lnTo>
                    <a:lnTo>
                      <a:pt x="1" y="26046"/>
                    </a:lnTo>
                    <a:lnTo>
                      <a:pt x="19" y="26174"/>
                    </a:lnTo>
                    <a:lnTo>
                      <a:pt x="55" y="26283"/>
                    </a:lnTo>
                    <a:lnTo>
                      <a:pt x="92" y="26393"/>
                    </a:lnTo>
                    <a:lnTo>
                      <a:pt x="165" y="26484"/>
                    </a:lnTo>
                    <a:lnTo>
                      <a:pt x="256" y="26557"/>
                    </a:lnTo>
                    <a:lnTo>
                      <a:pt x="366" y="26612"/>
                    </a:lnTo>
                    <a:lnTo>
                      <a:pt x="493" y="26667"/>
                    </a:lnTo>
                    <a:lnTo>
                      <a:pt x="712" y="26667"/>
                    </a:lnTo>
                    <a:lnTo>
                      <a:pt x="785" y="26648"/>
                    </a:lnTo>
                    <a:lnTo>
                      <a:pt x="877" y="26612"/>
                    </a:lnTo>
                    <a:lnTo>
                      <a:pt x="950" y="26575"/>
                    </a:lnTo>
                    <a:lnTo>
                      <a:pt x="1023" y="26521"/>
                    </a:lnTo>
                    <a:lnTo>
                      <a:pt x="1078" y="26466"/>
                    </a:lnTo>
                    <a:lnTo>
                      <a:pt x="1132" y="26393"/>
                    </a:lnTo>
                    <a:lnTo>
                      <a:pt x="1187" y="26302"/>
                    </a:lnTo>
                    <a:lnTo>
                      <a:pt x="12448" y="877"/>
                    </a:lnTo>
                    <a:lnTo>
                      <a:pt x="12485" y="749"/>
                    </a:lnTo>
                    <a:lnTo>
                      <a:pt x="12503" y="639"/>
                    </a:lnTo>
                    <a:lnTo>
                      <a:pt x="12485" y="512"/>
                    </a:lnTo>
                    <a:lnTo>
                      <a:pt x="12448" y="402"/>
                    </a:lnTo>
                    <a:lnTo>
                      <a:pt x="12394" y="293"/>
                    </a:lnTo>
                    <a:lnTo>
                      <a:pt x="12321" y="201"/>
                    </a:lnTo>
                    <a:lnTo>
                      <a:pt x="12248" y="128"/>
                    </a:lnTo>
                    <a:lnTo>
                      <a:pt x="12138" y="55"/>
                    </a:lnTo>
                    <a:lnTo>
                      <a:pt x="12010" y="19"/>
                    </a:lnTo>
                    <a:lnTo>
                      <a:pt x="11901" y="1"/>
                    </a:lnTo>
                    <a:close/>
                  </a:path>
                </a:pathLst>
              </a:custGeom>
              <a:gradFill>
                <a:gsLst>
                  <a:gs pos="0">
                    <a:srgbClr val="E4C8BE"/>
                  </a:gs>
                  <a:gs pos="100000">
                    <a:srgbClr val="B77C68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9"/>
              <p:cNvSpPr/>
              <p:nvPr/>
            </p:nvSpPr>
            <p:spPr>
              <a:xfrm>
                <a:off x="1556735" y="3360563"/>
                <a:ext cx="416414" cy="888078"/>
              </a:xfrm>
              <a:custGeom>
                <a:avLst/>
                <a:gdLst/>
                <a:ahLst/>
                <a:cxnLst/>
                <a:rect l="l" t="t" r="r" b="b"/>
                <a:pathLst>
                  <a:path w="12504" h="26667" extrusionOk="0">
                    <a:moveTo>
                      <a:pt x="603" y="1"/>
                    </a:moveTo>
                    <a:lnTo>
                      <a:pt x="494" y="19"/>
                    </a:lnTo>
                    <a:lnTo>
                      <a:pt x="366" y="55"/>
                    </a:lnTo>
                    <a:lnTo>
                      <a:pt x="256" y="128"/>
                    </a:lnTo>
                    <a:lnTo>
                      <a:pt x="165" y="201"/>
                    </a:lnTo>
                    <a:lnTo>
                      <a:pt x="92" y="293"/>
                    </a:lnTo>
                    <a:lnTo>
                      <a:pt x="56" y="402"/>
                    </a:lnTo>
                    <a:lnTo>
                      <a:pt x="19" y="512"/>
                    </a:lnTo>
                    <a:lnTo>
                      <a:pt x="1" y="639"/>
                    </a:lnTo>
                    <a:lnTo>
                      <a:pt x="19" y="749"/>
                    </a:lnTo>
                    <a:lnTo>
                      <a:pt x="56" y="877"/>
                    </a:lnTo>
                    <a:lnTo>
                      <a:pt x="11317" y="26302"/>
                    </a:lnTo>
                    <a:lnTo>
                      <a:pt x="11372" y="26393"/>
                    </a:lnTo>
                    <a:lnTo>
                      <a:pt x="11426" y="26466"/>
                    </a:lnTo>
                    <a:lnTo>
                      <a:pt x="11481" y="26521"/>
                    </a:lnTo>
                    <a:lnTo>
                      <a:pt x="11554" y="26575"/>
                    </a:lnTo>
                    <a:lnTo>
                      <a:pt x="11627" y="26612"/>
                    </a:lnTo>
                    <a:lnTo>
                      <a:pt x="11718" y="26648"/>
                    </a:lnTo>
                    <a:lnTo>
                      <a:pt x="11791" y="26667"/>
                    </a:lnTo>
                    <a:lnTo>
                      <a:pt x="12010" y="26667"/>
                    </a:lnTo>
                    <a:lnTo>
                      <a:pt x="12138" y="26612"/>
                    </a:lnTo>
                    <a:lnTo>
                      <a:pt x="12230" y="26557"/>
                    </a:lnTo>
                    <a:lnTo>
                      <a:pt x="12321" y="26484"/>
                    </a:lnTo>
                    <a:lnTo>
                      <a:pt x="12394" y="26393"/>
                    </a:lnTo>
                    <a:lnTo>
                      <a:pt x="12449" y="26283"/>
                    </a:lnTo>
                    <a:lnTo>
                      <a:pt x="12485" y="26174"/>
                    </a:lnTo>
                    <a:lnTo>
                      <a:pt x="12503" y="26046"/>
                    </a:lnTo>
                    <a:lnTo>
                      <a:pt x="12485" y="25936"/>
                    </a:lnTo>
                    <a:lnTo>
                      <a:pt x="12449" y="25809"/>
                    </a:lnTo>
                    <a:lnTo>
                      <a:pt x="1187" y="366"/>
                    </a:lnTo>
                    <a:lnTo>
                      <a:pt x="1114" y="256"/>
                    </a:lnTo>
                    <a:lnTo>
                      <a:pt x="1041" y="165"/>
                    </a:lnTo>
                    <a:lnTo>
                      <a:pt x="950" y="110"/>
                    </a:lnTo>
                    <a:lnTo>
                      <a:pt x="840" y="55"/>
                    </a:lnTo>
                    <a:lnTo>
                      <a:pt x="731" y="19"/>
                    </a:lnTo>
                    <a:lnTo>
                      <a:pt x="6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4C8BE"/>
                  </a:gs>
                  <a:gs pos="100000">
                    <a:srgbClr val="B77C68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9"/>
              <p:cNvSpPr/>
              <p:nvPr/>
            </p:nvSpPr>
            <p:spPr>
              <a:xfrm>
                <a:off x="772614" y="2530849"/>
                <a:ext cx="1176810" cy="971367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9168" extrusionOk="0">
                    <a:moveTo>
                      <a:pt x="14329" y="1"/>
                    </a:moveTo>
                    <a:lnTo>
                      <a:pt x="13726" y="19"/>
                    </a:lnTo>
                    <a:lnTo>
                      <a:pt x="13160" y="74"/>
                    </a:lnTo>
                    <a:lnTo>
                      <a:pt x="12613" y="165"/>
                    </a:lnTo>
                    <a:lnTo>
                      <a:pt x="12065" y="256"/>
                    </a:lnTo>
                    <a:lnTo>
                      <a:pt x="11573" y="402"/>
                    </a:lnTo>
                    <a:lnTo>
                      <a:pt x="11080" y="548"/>
                    </a:lnTo>
                    <a:lnTo>
                      <a:pt x="10605" y="731"/>
                    </a:lnTo>
                    <a:lnTo>
                      <a:pt x="10167" y="913"/>
                    </a:lnTo>
                    <a:lnTo>
                      <a:pt x="9747" y="1114"/>
                    </a:lnTo>
                    <a:lnTo>
                      <a:pt x="9346" y="1333"/>
                    </a:lnTo>
                    <a:lnTo>
                      <a:pt x="8963" y="1552"/>
                    </a:lnTo>
                    <a:lnTo>
                      <a:pt x="8616" y="1789"/>
                    </a:lnTo>
                    <a:lnTo>
                      <a:pt x="8269" y="2027"/>
                    </a:lnTo>
                    <a:lnTo>
                      <a:pt x="7959" y="2264"/>
                    </a:lnTo>
                    <a:lnTo>
                      <a:pt x="7667" y="2519"/>
                    </a:lnTo>
                    <a:lnTo>
                      <a:pt x="7411" y="2757"/>
                    </a:lnTo>
                    <a:lnTo>
                      <a:pt x="6937" y="3213"/>
                    </a:lnTo>
                    <a:lnTo>
                      <a:pt x="6535" y="3633"/>
                    </a:lnTo>
                    <a:lnTo>
                      <a:pt x="6243" y="3980"/>
                    </a:lnTo>
                    <a:lnTo>
                      <a:pt x="6024" y="4272"/>
                    </a:lnTo>
                    <a:lnTo>
                      <a:pt x="5860" y="4509"/>
                    </a:lnTo>
                    <a:lnTo>
                      <a:pt x="5367" y="5385"/>
                    </a:lnTo>
                    <a:lnTo>
                      <a:pt x="4892" y="6206"/>
                    </a:lnTo>
                    <a:lnTo>
                      <a:pt x="4454" y="7028"/>
                    </a:lnTo>
                    <a:lnTo>
                      <a:pt x="4034" y="7831"/>
                    </a:lnTo>
                    <a:lnTo>
                      <a:pt x="3651" y="8597"/>
                    </a:lnTo>
                    <a:lnTo>
                      <a:pt x="3286" y="9364"/>
                    </a:lnTo>
                    <a:lnTo>
                      <a:pt x="2939" y="10094"/>
                    </a:lnTo>
                    <a:lnTo>
                      <a:pt x="2611" y="10806"/>
                    </a:lnTo>
                    <a:lnTo>
                      <a:pt x="2319" y="11518"/>
                    </a:lnTo>
                    <a:lnTo>
                      <a:pt x="2045" y="12193"/>
                    </a:lnTo>
                    <a:lnTo>
                      <a:pt x="1790" y="12850"/>
                    </a:lnTo>
                    <a:lnTo>
                      <a:pt x="1552" y="13489"/>
                    </a:lnTo>
                    <a:lnTo>
                      <a:pt x="1333" y="14109"/>
                    </a:lnTo>
                    <a:lnTo>
                      <a:pt x="1132" y="14712"/>
                    </a:lnTo>
                    <a:lnTo>
                      <a:pt x="950" y="15296"/>
                    </a:lnTo>
                    <a:lnTo>
                      <a:pt x="786" y="15862"/>
                    </a:lnTo>
                    <a:lnTo>
                      <a:pt x="640" y="16409"/>
                    </a:lnTo>
                    <a:lnTo>
                      <a:pt x="512" y="16938"/>
                    </a:lnTo>
                    <a:lnTo>
                      <a:pt x="384" y="17450"/>
                    </a:lnTo>
                    <a:lnTo>
                      <a:pt x="293" y="17942"/>
                    </a:lnTo>
                    <a:lnTo>
                      <a:pt x="202" y="18435"/>
                    </a:lnTo>
                    <a:lnTo>
                      <a:pt x="147" y="18891"/>
                    </a:lnTo>
                    <a:lnTo>
                      <a:pt x="92" y="19348"/>
                    </a:lnTo>
                    <a:lnTo>
                      <a:pt x="37" y="19768"/>
                    </a:lnTo>
                    <a:lnTo>
                      <a:pt x="19" y="20187"/>
                    </a:lnTo>
                    <a:lnTo>
                      <a:pt x="1" y="20589"/>
                    </a:lnTo>
                    <a:lnTo>
                      <a:pt x="1" y="21355"/>
                    </a:lnTo>
                    <a:lnTo>
                      <a:pt x="37" y="22049"/>
                    </a:lnTo>
                    <a:lnTo>
                      <a:pt x="110" y="22688"/>
                    </a:lnTo>
                    <a:lnTo>
                      <a:pt x="220" y="23290"/>
                    </a:lnTo>
                    <a:lnTo>
                      <a:pt x="348" y="23819"/>
                    </a:lnTo>
                    <a:lnTo>
                      <a:pt x="512" y="24312"/>
                    </a:lnTo>
                    <a:lnTo>
                      <a:pt x="676" y="24750"/>
                    </a:lnTo>
                    <a:lnTo>
                      <a:pt x="859" y="25134"/>
                    </a:lnTo>
                    <a:lnTo>
                      <a:pt x="1059" y="25480"/>
                    </a:lnTo>
                    <a:lnTo>
                      <a:pt x="1260" y="25791"/>
                    </a:lnTo>
                    <a:lnTo>
                      <a:pt x="1443" y="26046"/>
                    </a:lnTo>
                    <a:lnTo>
                      <a:pt x="1644" y="26283"/>
                    </a:lnTo>
                    <a:lnTo>
                      <a:pt x="1826" y="26466"/>
                    </a:lnTo>
                    <a:lnTo>
                      <a:pt x="1990" y="26630"/>
                    </a:lnTo>
                    <a:lnTo>
                      <a:pt x="2136" y="26740"/>
                    </a:lnTo>
                    <a:lnTo>
                      <a:pt x="2355" y="26904"/>
                    </a:lnTo>
                    <a:lnTo>
                      <a:pt x="2428" y="26940"/>
                    </a:lnTo>
                    <a:lnTo>
                      <a:pt x="3067" y="27214"/>
                    </a:lnTo>
                    <a:lnTo>
                      <a:pt x="3779" y="27470"/>
                    </a:lnTo>
                    <a:lnTo>
                      <a:pt x="4546" y="27707"/>
                    </a:lnTo>
                    <a:lnTo>
                      <a:pt x="5367" y="27926"/>
                    </a:lnTo>
                    <a:lnTo>
                      <a:pt x="6243" y="28127"/>
                    </a:lnTo>
                    <a:lnTo>
                      <a:pt x="7156" y="28309"/>
                    </a:lnTo>
                    <a:lnTo>
                      <a:pt x="8123" y="28474"/>
                    </a:lnTo>
                    <a:lnTo>
                      <a:pt x="9127" y="28638"/>
                    </a:lnTo>
                    <a:lnTo>
                      <a:pt x="10167" y="28766"/>
                    </a:lnTo>
                    <a:lnTo>
                      <a:pt x="11226" y="28875"/>
                    </a:lnTo>
                    <a:lnTo>
                      <a:pt x="12321" y="28966"/>
                    </a:lnTo>
                    <a:lnTo>
                      <a:pt x="13434" y="29058"/>
                    </a:lnTo>
                    <a:lnTo>
                      <a:pt x="14566" y="29112"/>
                    </a:lnTo>
                    <a:lnTo>
                      <a:pt x="15716" y="29149"/>
                    </a:lnTo>
                    <a:lnTo>
                      <a:pt x="16866" y="29167"/>
                    </a:lnTo>
                    <a:lnTo>
                      <a:pt x="18015" y="29167"/>
                    </a:lnTo>
                    <a:lnTo>
                      <a:pt x="19165" y="29131"/>
                    </a:lnTo>
                    <a:lnTo>
                      <a:pt x="20315" y="29094"/>
                    </a:lnTo>
                    <a:lnTo>
                      <a:pt x="21447" y="29021"/>
                    </a:lnTo>
                    <a:lnTo>
                      <a:pt x="22578" y="28930"/>
                    </a:lnTo>
                    <a:lnTo>
                      <a:pt x="23674" y="28820"/>
                    </a:lnTo>
                    <a:lnTo>
                      <a:pt x="24769" y="28693"/>
                    </a:lnTo>
                    <a:lnTo>
                      <a:pt x="25809" y="28528"/>
                    </a:lnTo>
                    <a:lnTo>
                      <a:pt x="26849" y="28346"/>
                    </a:lnTo>
                    <a:lnTo>
                      <a:pt x="27835" y="28145"/>
                    </a:lnTo>
                    <a:lnTo>
                      <a:pt x="28784" y="27926"/>
                    </a:lnTo>
                    <a:lnTo>
                      <a:pt x="29678" y="27671"/>
                    </a:lnTo>
                    <a:lnTo>
                      <a:pt x="30536" y="27379"/>
                    </a:lnTo>
                    <a:lnTo>
                      <a:pt x="30956" y="27233"/>
                    </a:lnTo>
                    <a:lnTo>
                      <a:pt x="31339" y="27087"/>
                    </a:lnTo>
                    <a:lnTo>
                      <a:pt x="31723" y="26922"/>
                    </a:lnTo>
                    <a:lnTo>
                      <a:pt x="32088" y="26758"/>
                    </a:lnTo>
                    <a:lnTo>
                      <a:pt x="32434" y="26575"/>
                    </a:lnTo>
                    <a:lnTo>
                      <a:pt x="32781" y="26393"/>
                    </a:lnTo>
                    <a:lnTo>
                      <a:pt x="33091" y="26210"/>
                    </a:lnTo>
                    <a:lnTo>
                      <a:pt x="33384" y="26010"/>
                    </a:lnTo>
                    <a:lnTo>
                      <a:pt x="33639" y="25827"/>
                    </a:lnTo>
                    <a:lnTo>
                      <a:pt x="33876" y="25645"/>
                    </a:lnTo>
                    <a:lnTo>
                      <a:pt x="34114" y="25462"/>
                    </a:lnTo>
                    <a:lnTo>
                      <a:pt x="34314" y="25280"/>
                    </a:lnTo>
                    <a:lnTo>
                      <a:pt x="34497" y="25097"/>
                    </a:lnTo>
                    <a:lnTo>
                      <a:pt x="34661" y="24896"/>
                    </a:lnTo>
                    <a:lnTo>
                      <a:pt x="34807" y="24696"/>
                    </a:lnTo>
                    <a:lnTo>
                      <a:pt x="34935" y="24495"/>
                    </a:lnTo>
                    <a:lnTo>
                      <a:pt x="35044" y="24276"/>
                    </a:lnTo>
                    <a:lnTo>
                      <a:pt x="35136" y="24057"/>
                    </a:lnTo>
                    <a:lnTo>
                      <a:pt x="35209" y="23819"/>
                    </a:lnTo>
                    <a:lnTo>
                      <a:pt x="35263" y="23582"/>
                    </a:lnTo>
                    <a:lnTo>
                      <a:pt x="35300" y="23327"/>
                    </a:lnTo>
                    <a:lnTo>
                      <a:pt x="35318" y="23071"/>
                    </a:lnTo>
                    <a:lnTo>
                      <a:pt x="35336" y="22797"/>
                    </a:lnTo>
                    <a:lnTo>
                      <a:pt x="35318" y="22505"/>
                    </a:lnTo>
                    <a:lnTo>
                      <a:pt x="35282" y="22213"/>
                    </a:lnTo>
                    <a:lnTo>
                      <a:pt x="35227" y="21885"/>
                    </a:lnTo>
                    <a:lnTo>
                      <a:pt x="35172" y="21556"/>
                    </a:lnTo>
                    <a:lnTo>
                      <a:pt x="35081" y="21209"/>
                    </a:lnTo>
                    <a:lnTo>
                      <a:pt x="34990" y="20844"/>
                    </a:lnTo>
                    <a:lnTo>
                      <a:pt x="34862" y="20461"/>
                    </a:lnTo>
                    <a:lnTo>
                      <a:pt x="34570" y="19621"/>
                    </a:lnTo>
                    <a:lnTo>
                      <a:pt x="34223" y="18709"/>
                    </a:lnTo>
                    <a:lnTo>
                      <a:pt x="33785" y="17705"/>
                    </a:lnTo>
                    <a:lnTo>
                      <a:pt x="33292" y="16610"/>
                    </a:lnTo>
                    <a:lnTo>
                      <a:pt x="32726" y="15405"/>
                    </a:lnTo>
                    <a:lnTo>
                      <a:pt x="32434" y="14766"/>
                    </a:lnTo>
                    <a:lnTo>
                      <a:pt x="32106" y="14146"/>
                    </a:lnTo>
                    <a:lnTo>
                      <a:pt x="31777" y="13507"/>
                    </a:lnTo>
                    <a:lnTo>
                      <a:pt x="31449" y="12887"/>
                    </a:lnTo>
                    <a:lnTo>
                      <a:pt x="31084" y="12266"/>
                    </a:lnTo>
                    <a:lnTo>
                      <a:pt x="30719" y="11645"/>
                    </a:lnTo>
                    <a:lnTo>
                      <a:pt x="30354" y="11043"/>
                    </a:lnTo>
                    <a:lnTo>
                      <a:pt x="29970" y="10423"/>
                    </a:lnTo>
                    <a:lnTo>
                      <a:pt x="29569" y="9838"/>
                    </a:lnTo>
                    <a:lnTo>
                      <a:pt x="29149" y="9236"/>
                    </a:lnTo>
                    <a:lnTo>
                      <a:pt x="28729" y="8670"/>
                    </a:lnTo>
                    <a:lnTo>
                      <a:pt x="28291" y="8086"/>
                    </a:lnTo>
                    <a:lnTo>
                      <a:pt x="27853" y="7539"/>
                    </a:lnTo>
                    <a:lnTo>
                      <a:pt x="27379" y="6991"/>
                    </a:lnTo>
                    <a:lnTo>
                      <a:pt x="26904" y="6462"/>
                    </a:lnTo>
                    <a:lnTo>
                      <a:pt x="26430" y="5933"/>
                    </a:lnTo>
                    <a:lnTo>
                      <a:pt x="25937" y="5422"/>
                    </a:lnTo>
                    <a:lnTo>
                      <a:pt x="25426" y="4947"/>
                    </a:lnTo>
                    <a:lnTo>
                      <a:pt x="24896" y="4472"/>
                    </a:lnTo>
                    <a:lnTo>
                      <a:pt x="24367" y="4016"/>
                    </a:lnTo>
                    <a:lnTo>
                      <a:pt x="23820" y="3578"/>
                    </a:lnTo>
                    <a:lnTo>
                      <a:pt x="23254" y="3158"/>
                    </a:lnTo>
                    <a:lnTo>
                      <a:pt x="22670" y="2757"/>
                    </a:lnTo>
                    <a:lnTo>
                      <a:pt x="22086" y="2392"/>
                    </a:lnTo>
                    <a:lnTo>
                      <a:pt x="21502" y="2045"/>
                    </a:lnTo>
                    <a:lnTo>
                      <a:pt x="20881" y="1716"/>
                    </a:lnTo>
                    <a:lnTo>
                      <a:pt x="20260" y="1406"/>
                    </a:lnTo>
                    <a:lnTo>
                      <a:pt x="19622" y="1132"/>
                    </a:lnTo>
                    <a:lnTo>
                      <a:pt x="18965" y="877"/>
                    </a:lnTo>
                    <a:lnTo>
                      <a:pt x="18307" y="658"/>
                    </a:lnTo>
                    <a:lnTo>
                      <a:pt x="17632" y="457"/>
                    </a:lnTo>
                    <a:lnTo>
                      <a:pt x="16939" y="293"/>
                    </a:lnTo>
                    <a:lnTo>
                      <a:pt x="16245" y="165"/>
                    </a:lnTo>
                    <a:lnTo>
                      <a:pt x="15588" y="74"/>
                    </a:lnTo>
                    <a:lnTo>
                      <a:pt x="14949" y="19"/>
                    </a:lnTo>
                    <a:lnTo>
                      <a:pt x="1432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9"/>
              <p:cNvSpPr/>
              <p:nvPr/>
            </p:nvSpPr>
            <p:spPr>
              <a:xfrm>
                <a:off x="780540" y="3293690"/>
                <a:ext cx="1098383" cy="124052"/>
              </a:xfrm>
              <a:custGeom>
                <a:avLst/>
                <a:gdLst/>
                <a:ahLst/>
                <a:cxnLst/>
                <a:rect l="l" t="t" r="r" b="b"/>
                <a:pathLst>
                  <a:path w="32982" h="3725" extrusionOk="0">
                    <a:moveTo>
                      <a:pt x="55" y="1"/>
                    </a:moveTo>
                    <a:lnTo>
                      <a:pt x="18" y="37"/>
                    </a:lnTo>
                    <a:lnTo>
                      <a:pt x="0" y="56"/>
                    </a:lnTo>
                    <a:lnTo>
                      <a:pt x="0" y="92"/>
                    </a:lnTo>
                    <a:lnTo>
                      <a:pt x="0" y="129"/>
                    </a:lnTo>
                    <a:lnTo>
                      <a:pt x="37" y="165"/>
                    </a:lnTo>
                    <a:lnTo>
                      <a:pt x="237" y="329"/>
                    </a:lnTo>
                    <a:lnTo>
                      <a:pt x="456" y="475"/>
                    </a:lnTo>
                    <a:lnTo>
                      <a:pt x="675" y="603"/>
                    </a:lnTo>
                    <a:lnTo>
                      <a:pt x="913" y="731"/>
                    </a:lnTo>
                    <a:lnTo>
                      <a:pt x="1369" y="950"/>
                    </a:lnTo>
                    <a:lnTo>
                      <a:pt x="1862" y="1169"/>
                    </a:lnTo>
                    <a:lnTo>
                      <a:pt x="2610" y="1461"/>
                    </a:lnTo>
                    <a:lnTo>
                      <a:pt x="3377" y="1735"/>
                    </a:lnTo>
                    <a:lnTo>
                      <a:pt x="4162" y="1990"/>
                    </a:lnTo>
                    <a:lnTo>
                      <a:pt x="4928" y="2228"/>
                    </a:lnTo>
                    <a:lnTo>
                      <a:pt x="5914" y="2483"/>
                    </a:lnTo>
                    <a:lnTo>
                      <a:pt x="6899" y="2720"/>
                    </a:lnTo>
                    <a:lnTo>
                      <a:pt x="7885" y="2921"/>
                    </a:lnTo>
                    <a:lnTo>
                      <a:pt x="8889" y="3104"/>
                    </a:lnTo>
                    <a:lnTo>
                      <a:pt x="9874" y="3268"/>
                    </a:lnTo>
                    <a:lnTo>
                      <a:pt x="10878" y="3396"/>
                    </a:lnTo>
                    <a:lnTo>
                      <a:pt x="11882" y="3505"/>
                    </a:lnTo>
                    <a:lnTo>
                      <a:pt x="12904" y="3578"/>
                    </a:lnTo>
                    <a:lnTo>
                      <a:pt x="13817" y="3633"/>
                    </a:lnTo>
                    <a:lnTo>
                      <a:pt x="14748" y="3688"/>
                    </a:lnTo>
                    <a:lnTo>
                      <a:pt x="15678" y="3706"/>
                    </a:lnTo>
                    <a:lnTo>
                      <a:pt x="16609" y="3724"/>
                    </a:lnTo>
                    <a:lnTo>
                      <a:pt x="17540" y="3706"/>
                    </a:lnTo>
                    <a:lnTo>
                      <a:pt x="18471" y="3688"/>
                    </a:lnTo>
                    <a:lnTo>
                      <a:pt x="19402" y="3651"/>
                    </a:lnTo>
                    <a:lnTo>
                      <a:pt x="20333" y="3596"/>
                    </a:lnTo>
                    <a:lnTo>
                      <a:pt x="21264" y="3523"/>
                    </a:lnTo>
                    <a:lnTo>
                      <a:pt x="22194" y="3432"/>
                    </a:lnTo>
                    <a:lnTo>
                      <a:pt x="23125" y="3323"/>
                    </a:lnTo>
                    <a:lnTo>
                      <a:pt x="24038" y="3213"/>
                    </a:lnTo>
                    <a:lnTo>
                      <a:pt x="24969" y="3085"/>
                    </a:lnTo>
                    <a:lnTo>
                      <a:pt x="25881" y="2921"/>
                    </a:lnTo>
                    <a:lnTo>
                      <a:pt x="26794" y="2757"/>
                    </a:lnTo>
                    <a:lnTo>
                      <a:pt x="27688" y="2574"/>
                    </a:lnTo>
                    <a:lnTo>
                      <a:pt x="28364" y="2428"/>
                    </a:lnTo>
                    <a:lnTo>
                      <a:pt x="29039" y="2282"/>
                    </a:lnTo>
                    <a:lnTo>
                      <a:pt x="29714" y="2118"/>
                    </a:lnTo>
                    <a:lnTo>
                      <a:pt x="30389" y="1917"/>
                    </a:lnTo>
                    <a:lnTo>
                      <a:pt x="31047" y="1698"/>
                    </a:lnTo>
                    <a:lnTo>
                      <a:pt x="31704" y="1461"/>
                    </a:lnTo>
                    <a:lnTo>
                      <a:pt x="32014" y="1333"/>
                    </a:lnTo>
                    <a:lnTo>
                      <a:pt x="32324" y="1187"/>
                    </a:lnTo>
                    <a:lnTo>
                      <a:pt x="32634" y="1023"/>
                    </a:lnTo>
                    <a:lnTo>
                      <a:pt x="32926" y="859"/>
                    </a:lnTo>
                    <a:lnTo>
                      <a:pt x="32963" y="822"/>
                    </a:lnTo>
                    <a:lnTo>
                      <a:pt x="32981" y="786"/>
                    </a:lnTo>
                    <a:lnTo>
                      <a:pt x="32981" y="749"/>
                    </a:lnTo>
                    <a:lnTo>
                      <a:pt x="32963" y="713"/>
                    </a:lnTo>
                    <a:lnTo>
                      <a:pt x="32945" y="694"/>
                    </a:lnTo>
                    <a:lnTo>
                      <a:pt x="32908" y="676"/>
                    </a:lnTo>
                    <a:lnTo>
                      <a:pt x="32835" y="676"/>
                    </a:lnTo>
                    <a:lnTo>
                      <a:pt x="32306" y="968"/>
                    </a:lnTo>
                    <a:lnTo>
                      <a:pt x="31777" y="1205"/>
                    </a:lnTo>
                    <a:lnTo>
                      <a:pt x="31211" y="1424"/>
                    </a:lnTo>
                    <a:lnTo>
                      <a:pt x="30645" y="1625"/>
                    </a:lnTo>
                    <a:lnTo>
                      <a:pt x="30079" y="1790"/>
                    </a:lnTo>
                    <a:lnTo>
                      <a:pt x="29513" y="1954"/>
                    </a:lnTo>
                    <a:lnTo>
                      <a:pt x="28364" y="2228"/>
                    </a:lnTo>
                    <a:lnTo>
                      <a:pt x="27524" y="2410"/>
                    </a:lnTo>
                    <a:lnTo>
                      <a:pt x="26684" y="2574"/>
                    </a:lnTo>
                    <a:lnTo>
                      <a:pt x="25863" y="2720"/>
                    </a:lnTo>
                    <a:lnTo>
                      <a:pt x="25023" y="2866"/>
                    </a:lnTo>
                    <a:lnTo>
                      <a:pt x="24166" y="2976"/>
                    </a:lnTo>
                    <a:lnTo>
                      <a:pt x="23326" y="3085"/>
                    </a:lnTo>
                    <a:lnTo>
                      <a:pt x="22486" y="3177"/>
                    </a:lnTo>
                    <a:lnTo>
                      <a:pt x="21629" y="3268"/>
                    </a:lnTo>
                    <a:lnTo>
                      <a:pt x="20661" y="3341"/>
                    </a:lnTo>
                    <a:lnTo>
                      <a:pt x="19694" y="3396"/>
                    </a:lnTo>
                    <a:lnTo>
                      <a:pt x="18727" y="3450"/>
                    </a:lnTo>
                    <a:lnTo>
                      <a:pt x="17741" y="3487"/>
                    </a:lnTo>
                    <a:lnTo>
                      <a:pt x="16774" y="3505"/>
                    </a:lnTo>
                    <a:lnTo>
                      <a:pt x="15806" y="3505"/>
                    </a:lnTo>
                    <a:lnTo>
                      <a:pt x="14839" y="3469"/>
                    </a:lnTo>
                    <a:lnTo>
                      <a:pt x="13853" y="3432"/>
                    </a:lnTo>
                    <a:lnTo>
                      <a:pt x="12886" y="3377"/>
                    </a:lnTo>
                    <a:lnTo>
                      <a:pt x="11919" y="3286"/>
                    </a:lnTo>
                    <a:lnTo>
                      <a:pt x="10951" y="3195"/>
                    </a:lnTo>
                    <a:lnTo>
                      <a:pt x="9984" y="3067"/>
                    </a:lnTo>
                    <a:lnTo>
                      <a:pt x="9035" y="2921"/>
                    </a:lnTo>
                    <a:lnTo>
                      <a:pt x="8067" y="2757"/>
                    </a:lnTo>
                    <a:lnTo>
                      <a:pt x="7118" y="2556"/>
                    </a:lnTo>
                    <a:lnTo>
                      <a:pt x="6169" y="2337"/>
                    </a:lnTo>
                    <a:lnTo>
                      <a:pt x="5220" y="2100"/>
                    </a:lnTo>
                    <a:lnTo>
                      <a:pt x="4289" y="1826"/>
                    </a:lnTo>
                    <a:lnTo>
                      <a:pt x="3358" y="1534"/>
                    </a:lnTo>
                    <a:lnTo>
                      <a:pt x="2446" y="1187"/>
                    </a:lnTo>
                    <a:lnTo>
                      <a:pt x="1862" y="950"/>
                    </a:lnTo>
                    <a:lnTo>
                      <a:pt x="1259" y="694"/>
                    </a:lnTo>
                    <a:lnTo>
                      <a:pt x="986" y="548"/>
                    </a:lnTo>
                    <a:lnTo>
                      <a:pt x="694" y="384"/>
                    </a:lnTo>
                    <a:lnTo>
                      <a:pt x="420" y="220"/>
                    </a:lnTo>
                    <a:lnTo>
                      <a:pt x="164" y="19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9"/>
              <p:cNvSpPr/>
              <p:nvPr/>
            </p:nvSpPr>
            <p:spPr>
              <a:xfrm>
                <a:off x="1431516" y="2577041"/>
                <a:ext cx="455911" cy="818809"/>
              </a:xfrm>
              <a:custGeom>
                <a:avLst/>
                <a:gdLst/>
                <a:ahLst/>
                <a:cxnLst/>
                <a:rect l="l" t="t" r="r" b="b"/>
                <a:pathLst>
                  <a:path w="13690" h="24587" extrusionOk="0">
                    <a:moveTo>
                      <a:pt x="74" y="1"/>
                    </a:moveTo>
                    <a:lnTo>
                      <a:pt x="37" y="19"/>
                    </a:lnTo>
                    <a:lnTo>
                      <a:pt x="19" y="56"/>
                    </a:lnTo>
                    <a:lnTo>
                      <a:pt x="1" y="92"/>
                    </a:lnTo>
                    <a:lnTo>
                      <a:pt x="1" y="129"/>
                    </a:lnTo>
                    <a:lnTo>
                      <a:pt x="19" y="165"/>
                    </a:lnTo>
                    <a:lnTo>
                      <a:pt x="56" y="202"/>
                    </a:lnTo>
                    <a:lnTo>
                      <a:pt x="603" y="603"/>
                    </a:lnTo>
                    <a:lnTo>
                      <a:pt x="1151" y="1041"/>
                    </a:lnTo>
                    <a:lnTo>
                      <a:pt x="1680" y="1479"/>
                    </a:lnTo>
                    <a:lnTo>
                      <a:pt x="2209" y="1936"/>
                    </a:lnTo>
                    <a:lnTo>
                      <a:pt x="2720" y="2392"/>
                    </a:lnTo>
                    <a:lnTo>
                      <a:pt x="3231" y="2866"/>
                    </a:lnTo>
                    <a:lnTo>
                      <a:pt x="3724" y="3341"/>
                    </a:lnTo>
                    <a:lnTo>
                      <a:pt x="4199" y="3834"/>
                    </a:lnTo>
                    <a:lnTo>
                      <a:pt x="4673" y="4345"/>
                    </a:lnTo>
                    <a:lnTo>
                      <a:pt x="5148" y="4856"/>
                    </a:lnTo>
                    <a:lnTo>
                      <a:pt x="5604" y="5385"/>
                    </a:lnTo>
                    <a:lnTo>
                      <a:pt x="6042" y="5914"/>
                    </a:lnTo>
                    <a:lnTo>
                      <a:pt x="6462" y="6462"/>
                    </a:lnTo>
                    <a:lnTo>
                      <a:pt x="6882" y="7010"/>
                    </a:lnTo>
                    <a:lnTo>
                      <a:pt x="7283" y="7557"/>
                    </a:lnTo>
                    <a:lnTo>
                      <a:pt x="7685" y="8141"/>
                    </a:lnTo>
                    <a:lnTo>
                      <a:pt x="8068" y="8707"/>
                    </a:lnTo>
                    <a:lnTo>
                      <a:pt x="8451" y="9309"/>
                    </a:lnTo>
                    <a:lnTo>
                      <a:pt x="8817" y="9893"/>
                    </a:lnTo>
                    <a:lnTo>
                      <a:pt x="9163" y="10514"/>
                    </a:lnTo>
                    <a:lnTo>
                      <a:pt x="9510" y="11116"/>
                    </a:lnTo>
                    <a:lnTo>
                      <a:pt x="9820" y="11737"/>
                    </a:lnTo>
                    <a:lnTo>
                      <a:pt x="10149" y="12357"/>
                    </a:lnTo>
                    <a:lnTo>
                      <a:pt x="10441" y="12996"/>
                    </a:lnTo>
                    <a:lnTo>
                      <a:pt x="10733" y="13635"/>
                    </a:lnTo>
                    <a:lnTo>
                      <a:pt x="11007" y="14274"/>
                    </a:lnTo>
                    <a:lnTo>
                      <a:pt x="11262" y="14913"/>
                    </a:lnTo>
                    <a:lnTo>
                      <a:pt x="11518" y="15570"/>
                    </a:lnTo>
                    <a:lnTo>
                      <a:pt x="11755" y="16227"/>
                    </a:lnTo>
                    <a:lnTo>
                      <a:pt x="11974" y="16884"/>
                    </a:lnTo>
                    <a:lnTo>
                      <a:pt x="12175" y="17559"/>
                    </a:lnTo>
                    <a:lnTo>
                      <a:pt x="12376" y="18234"/>
                    </a:lnTo>
                    <a:lnTo>
                      <a:pt x="12576" y="19001"/>
                    </a:lnTo>
                    <a:lnTo>
                      <a:pt x="12759" y="19768"/>
                    </a:lnTo>
                    <a:lnTo>
                      <a:pt x="12941" y="20552"/>
                    </a:lnTo>
                    <a:lnTo>
                      <a:pt x="13087" y="21337"/>
                    </a:lnTo>
                    <a:lnTo>
                      <a:pt x="13215" y="22122"/>
                    </a:lnTo>
                    <a:lnTo>
                      <a:pt x="13325" y="22907"/>
                    </a:lnTo>
                    <a:lnTo>
                      <a:pt x="13416" y="23710"/>
                    </a:lnTo>
                    <a:lnTo>
                      <a:pt x="13489" y="24495"/>
                    </a:lnTo>
                    <a:lnTo>
                      <a:pt x="13507" y="24531"/>
                    </a:lnTo>
                    <a:lnTo>
                      <a:pt x="13525" y="24568"/>
                    </a:lnTo>
                    <a:lnTo>
                      <a:pt x="13562" y="24586"/>
                    </a:lnTo>
                    <a:lnTo>
                      <a:pt x="13635" y="24586"/>
                    </a:lnTo>
                    <a:lnTo>
                      <a:pt x="13672" y="24568"/>
                    </a:lnTo>
                    <a:lnTo>
                      <a:pt x="13690" y="24531"/>
                    </a:lnTo>
                    <a:lnTo>
                      <a:pt x="13690" y="24495"/>
                    </a:lnTo>
                    <a:lnTo>
                      <a:pt x="13635" y="23783"/>
                    </a:lnTo>
                    <a:lnTo>
                      <a:pt x="13544" y="23089"/>
                    </a:lnTo>
                    <a:lnTo>
                      <a:pt x="13452" y="22378"/>
                    </a:lnTo>
                    <a:lnTo>
                      <a:pt x="13343" y="21684"/>
                    </a:lnTo>
                    <a:lnTo>
                      <a:pt x="13215" y="20991"/>
                    </a:lnTo>
                    <a:lnTo>
                      <a:pt x="13087" y="20297"/>
                    </a:lnTo>
                    <a:lnTo>
                      <a:pt x="12923" y="19603"/>
                    </a:lnTo>
                    <a:lnTo>
                      <a:pt x="12759" y="18910"/>
                    </a:lnTo>
                    <a:lnTo>
                      <a:pt x="12576" y="18216"/>
                    </a:lnTo>
                    <a:lnTo>
                      <a:pt x="12376" y="17541"/>
                    </a:lnTo>
                    <a:lnTo>
                      <a:pt x="12175" y="16866"/>
                    </a:lnTo>
                    <a:lnTo>
                      <a:pt x="11956" y="16190"/>
                    </a:lnTo>
                    <a:lnTo>
                      <a:pt x="11719" y="15533"/>
                    </a:lnTo>
                    <a:lnTo>
                      <a:pt x="11463" y="14858"/>
                    </a:lnTo>
                    <a:lnTo>
                      <a:pt x="11189" y="14201"/>
                    </a:lnTo>
                    <a:lnTo>
                      <a:pt x="10915" y="13562"/>
                    </a:lnTo>
                    <a:lnTo>
                      <a:pt x="10623" y="12905"/>
                    </a:lnTo>
                    <a:lnTo>
                      <a:pt x="10331" y="12284"/>
                    </a:lnTo>
                    <a:lnTo>
                      <a:pt x="10021" y="11646"/>
                    </a:lnTo>
                    <a:lnTo>
                      <a:pt x="9693" y="11025"/>
                    </a:lnTo>
                    <a:lnTo>
                      <a:pt x="9346" y="10423"/>
                    </a:lnTo>
                    <a:lnTo>
                      <a:pt x="8999" y="9820"/>
                    </a:lnTo>
                    <a:lnTo>
                      <a:pt x="8634" y="9218"/>
                    </a:lnTo>
                    <a:lnTo>
                      <a:pt x="8251" y="8616"/>
                    </a:lnTo>
                    <a:lnTo>
                      <a:pt x="7867" y="8032"/>
                    </a:lnTo>
                    <a:lnTo>
                      <a:pt x="7466" y="7466"/>
                    </a:lnTo>
                    <a:lnTo>
                      <a:pt x="7046" y="6900"/>
                    </a:lnTo>
                    <a:lnTo>
                      <a:pt x="6626" y="6334"/>
                    </a:lnTo>
                    <a:lnTo>
                      <a:pt x="6188" y="5787"/>
                    </a:lnTo>
                    <a:lnTo>
                      <a:pt x="5750" y="5239"/>
                    </a:lnTo>
                    <a:lnTo>
                      <a:pt x="5294" y="4710"/>
                    </a:lnTo>
                    <a:lnTo>
                      <a:pt x="4819" y="4199"/>
                    </a:lnTo>
                    <a:lnTo>
                      <a:pt x="4272" y="3615"/>
                    </a:lnTo>
                    <a:lnTo>
                      <a:pt x="3724" y="3067"/>
                    </a:lnTo>
                    <a:lnTo>
                      <a:pt x="3158" y="2520"/>
                    </a:lnTo>
                    <a:lnTo>
                      <a:pt x="2593" y="1990"/>
                    </a:lnTo>
                    <a:lnTo>
                      <a:pt x="1990" y="1479"/>
                    </a:lnTo>
                    <a:lnTo>
                      <a:pt x="1388" y="986"/>
                    </a:lnTo>
                    <a:lnTo>
                      <a:pt x="786" y="494"/>
                    </a:lnTo>
                    <a:lnTo>
                      <a:pt x="147" y="19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84" name="Google Shape;2084;p39"/>
          <p:cNvSpPr/>
          <p:nvPr/>
        </p:nvSpPr>
        <p:spPr>
          <a:xfrm>
            <a:off x="3091900" y="147713"/>
            <a:ext cx="857900" cy="391775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Google Shape;2085;p39"/>
          <p:cNvSpPr/>
          <p:nvPr/>
        </p:nvSpPr>
        <p:spPr>
          <a:xfrm>
            <a:off x="2318875" y="147731"/>
            <a:ext cx="309445" cy="309445"/>
          </a:xfrm>
          <a:custGeom>
            <a:avLst/>
            <a:gdLst/>
            <a:ahLst/>
            <a:cxnLst/>
            <a:rect l="l" t="t" r="r" b="b"/>
            <a:pathLst>
              <a:path w="25895" h="25895" extrusionOk="0">
                <a:moveTo>
                  <a:pt x="12947" y="0"/>
                </a:moveTo>
                <a:lnTo>
                  <a:pt x="9912" y="9912"/>
                </a:lnTo>
                <a:lnTo>
                  <a:pt x="0" y="12947"/>
                </a:lnTo>
                <a:lnTo>
                  <a:pt x="9912" y="16001"/>
                </a:lnTo>
                <a:lnTo>
                  <a:pt x="12947" y="25894"/>
                </a:lnTo>
                <a:lnTo>
                  <a:pt x="15983" y="16001"/>
                </a:lnTo>
                <a:lnTo>
                  <a:pt x="25894" y="12947"/>
                </a:lnTo>
                <a:lnTo>
                  <a:pt x="15983" y="9912"/>
                </a:lnTo>
                <a:lnTo>
                  <a:pt x="129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6" name="Google Shape;2086;p39"/>
          <p:cNvGrpSpPr/>
          <p:nvPr/>
        </p:nvGrpSpPr>
        <p:grpSpPr>
          <a:xfrm>
            <a:off x="1357330" y="1030840"/>
            <a:ext cx="611648" cy="365223"/>
            <a:chOff x="4504125" y="1762525"/>
            <a:chExt cx="985575" cy="588500"/>
          </a:xfrm>
        </p:grpSpPr>
        <p:sp>
          <p:nvSpPr>
            <p:cNvPr id="2087" name="Google Shape;2087;p39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9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9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9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9"/>
          <p:cNvGrpSpPr/>
          <p:nvPr/>
        </p:nvGrpSpPr>
        <p:grpSpPr>
          <a:xfrm>
            <a:off x="286661" y="3704099"/>
            <a:ext cx="745923" cy="742920"/>
            <a:chOff x="778525" y="3588975"/>
            <a:chExt cx="1073425" cy="1068950"/>
          </a:xfrm>
        </p:grpSpPr>
        <p:sp>
          <p:nvSpPr>
            <p:cNvPr id="2092" name="Google Shape;2092;p39"/>
            <p:cNvSpPr/>
            <p:nvPr/>
          </p:nvSpPr>
          <p:spPr>
            <a:xfrm>
              <a:off x="802800" y="4540925"/>
              <a:ext cx="665100" cy="1170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3" name="Google Shape;2093;p39"/>
            <p:cNvGrpSpPr/>
            <p:nvPr/>
          </p:nvGrpSpPr>
          <p:grpSpPr>
            <a:xfrm>
              <a:off x="778525" y="3588975"/>
              <a:ext cx="1073425" cy="1010450"/>
              <a:chOff x="5329875" y="761550"/>
              <a:chExt cx="1073425" cy="1010450"/>
            </a:xfrm>
          </p:grpSpPr>
          <p:sp>
            <p:nvSpPr>
              <p:cNvPr id="2094" name="Google Shape;2094;p39"/>
              <p:cNvSpPr/>
              <p:nvPr/>
            </p:nvSpPr>
            <p:spPr>
              <a:xfrm>
                <a:off x="5674725" y="1263225"/>
                <a:ext cx="728575" cy="490300"/>
              </a:xfrm>
              <a:custGeom>
                <a:avLst/>
                <a:gdLst/>
                <a:ahLst/>
                <a:cxnLst/>
                <a:rect l="l" t="t" r="r" b="b"/>
                <a:pathLst>
                  <a:path w="29143" h="19612" extrusionOk="0">
                    <a:moveTo>
                      <a:pt x="24482" y="0"/>
                    </a:moveTo>
                    <a:lnTo>
                      <a:pt x="23951" y="19"/>
                    </a:lnTo>
                    <a:lnTo>
                      <a:pt x="23440" y="76"/>
                    </a:lnTo>
                    <a:lnTo>
                      <a:pt x="22909" y="152"/>
                    </a:lnTo>
                    <a:lnTo>
                      <a:pt x="22378" y="247"/>
                    </a:lnTo>
                    <a:lnTo>
                      <a:pt x="21867" y="379"/>
                    </a:lnTo>
                    <a:lnTo>
                      <a:pt x="21355" y="512"/>
                    </a:lnTo>
                    <a:lnTo>
                      <a:pt x="20844" y="663"/>
                    </a:lnTo>
                    <a:lnTo>
                      <a:pt x="20010" y="948"/>
                    </a:lnTo>
                    <a:lnTo>
                      <a:pt x="19176" y="1251"/>
                    </a:lnTo>
                    <a:lnTo>
                      <a:pt x="18342" y="1554"/>
                    </a:lnTo>
                    <a:lnTo>
                      <a:pt x="17528" y="1895"/>
                    </a:lnTo>
                    <a:lnTo>
                      <a:pt x="16713" y="2274"/>
                    </a:lnTo>
                    <a:lnTo>
                      <a:pt x="15917" y="2653"/>
                    </a:lnTo>
                    <a:lnTo>
                      <a:pt x="15140" y="3051"/>
                    </a:lnTo>
                    <a:lnTo>
                      <a:pt x="14363" y="3487"/>
                    </a:lnTo>
                    <a:lnTo>
                      <a:pt x="13586" y="3923"/>
                    </a:lnTo>
                    <a:lnTo>
                      <a:pt x="12847" y="4396"/>
                    </a:lnTo>
                    <a:lnTo>
                      <a:pt x="12090" y="4870"/>
                    </a:lnTo>
                    <a:lnTo>
                      <a:pt x="11369" y="5382"/>
                    </a:lnTo>
                    <a:lnTo>
                      <a:pt x="10649" y="5893"/>
                    </a:lnTo>
                    <a:lnTo>
                      <a:pt x="9948" y="6443"/>
                    </a:lnTo>
                    <a:lnTo>
                      <a:pt x="9266" y="6992"/>
                    </a:lnTo>
                    <a:lnTo>
                      <a:pt x="8584" y="7561"/>
                    </a:lnTo>
                    <a:lnTo>
                      <a:pt x="7921" y="8167"/>
                    </a:lnTo>
                    <a:lnTo>
                      <a:pt x="7277" y="8773"/>
                    </a:lnTo>
                    <a:lnTo>
                      <a:pt x="6651" y="9399"/>
                    </a:lnTo>
                    <a:lnTo>
                      <a:pt x="6026" y="10024"/>
                    </a:lnTo>
                    <a:lnTo>
                      <a:pt x="5439" y="10687"/>
                    </a:lnTo>
                    <a:lnTo>
                      <a:pt x="4851" y="11350"/>
                    </a:lnTo>
                    <a:lnTo>
                      <a:pt x="4302" y="12032"/>
                    </a:lnTo>
                    <a:lnTo>
                      <a:pt x="3752" y="12734"/>
                    </a:lnTo>
                    <a:lnTo>
                      <a:pt x="3222" y="13454"/>
                    </a:lnTo>
                    <a:lnTo>
                      <a:pt x="2710" y="14174"/>
                    </a:lnTo>
                    <a:lnTo>
                      <a:pt x="2217" y="14913"/>
                    </a:lnTo>
                    <a:lnTo>
                      <a:pt x="1763" y="15652"/>
                    </a:lnTo>
                    <a:lnTo>
                      <a:pt x="1308" y="16429"/>
                    </a:lnTo>
                    <a:lnTo>
                      <a:pt x="872" y="17186"/>
                    </a:lnTo>
                    <a:lnTo>
                      <a:pt x="474" y="17982"/>
                    </a:lnTo>
                    <a:lnTo>
                      <a:pt x="76" y="18778"/>
                    </a:lnTo>
                    <a:lnTo>
                      <a:pt x="1" y="18930"/>
                    </a:lnTo>
                    <a:lnTo>
                      <a:pt x="834" y="19612"/>
                    </a:lnTo>
                    <a:lnTo>
                      <a:pt x="1857" y="18816"/>
                    </a:lnTo>
                    <a:lnTo>
                      <a:pt x="2900" y="18039"/>
                    </a:lnTo>
                    <a:lnTo>
                      <a:pt x="3961" y="17300"/>
                    </a:lnTo>
                    <a:lnTo>
                      <a:pt x="5060" y="16580"/>
                    </a:lnTo>
                    <a:lnTo>
                      <a:pt x="6178" y="15898"/>
                    </a:lnTo>
                    <a:lnTo>
                      <a:pt x="7296" y="15254"/>
                    </a:lnTo>
                    <a:lnTo>
                      <a:pt x="8451" y="14647"/>
                    </a:lnTo>
                    <a:lnTo>
                      <a:pt x="9607" y="14079"/>
                    </a:lnTo>
                    <a:lnTo>
                      <a:pt x="10801" y="13529"/>
                    </a:lnTo>
                    <a:lnTo>
                      <a:pt x="11995" y="13037"/>
                    </a:lnTo>
                    <a:lnTo>
                      <a:pt x="13207" y="12563"/>
                    </a:lnTo>
                    <a:lnTo>
                      <a:pt x="14439" y="12127"/>
                    </a:lnTo>
                    <a:lnTo>
                      <a:pt x="15671" y="11729"/>
                    </a:lnTo>
                    <a:lnTo>
                      <a:pt x="16921" y="11369"/>
                    </a:lnTo>
                    <a:lnTo>
                      <a:pt x="18191" y="11047"/>
                    </a:lnTo>
                    <a:lnTo>
                      <a:pt x="19460" y="10763"/>
                    </a:lnTo>
                    <a:lnTo>
                      <a:pt x="21317" y="10403"/>
                    </a:lnTo>
                    <a:lnTo>
                      <a:pt x="22246" y="10194"/>
                    </a:lnTo>
                    <a:lnTo>
                      <a:pt x="23155" y="9967"/>
                    </a:lnTo>
                    <a:lnTo>
                      <a:pt x="23610" y="9853"/>
                    </a:lnTo>
                    <a:lnTo>
                      <a:pt x="24065" y="9702"/>
                    </a:lnTo>
                    <a:lnTo>
                      <a:pt x="24501" y="9550"/>
                    </a:lnTo>
                    <a:lnTo>
                      <a:pt x="24936" y="9380"/>
                    </a:lnTo>
                    <a:lnTo>
                      <a:pt x="25353" y="9190"/>
                    </a:lnTo>
                    <a:lnTo>
                      <a:pt x="25770" y="8982"/>
                    </a:lnTo>
                    <a:lnTo>
                      <a:pt x="26187" y="8754"/>
                    </a:lnTo>
                    <a:lnTo>
                      <a:pt x="26585" y="8508"/>
                    </a:lnTo>
                    <a:lnTo>
                      <a:pt x="26964" y="8224"/>
                    </a:lnTo>
                    <a:lnTo>
                      <a:pt x="27324" y="7902"/>
                    </a:lnTo>
                    <a:lnTo>
                      <a:pt x="27646" y="7561"/>
                    </a:lnTo>
                    <a:lnTo>
                      <a:pt x="27949" y="7182"/>
                    </a:lnTo>
                    <a:lnTo>
                      <a:pt x="28233" y="6803"/>
                    </a:lnTo>
                    <a:lnTo>
                      <a:pt x="28480" y="6386"/>
                    </a:lnTo>
                    <a:lnTo>
                      <a:pt x="28688" y="5950"/>
                    </a:lnTo>
                    <a:lnTo>
                      <a:pt x="28878" y="5514"/>
                    </a:lnTo>
                    <a:lnTo>
                      <a:pt x="29010" y="5078"/>
                    </a:lnTo>
                    <a:lnTo>
                      <a:pt x="29105" y="4624"/>
                    </a:lnTo>
                    <a:lnTo>
                      <a:pt x="29124" y="4396"/>
                    </a:lnTo>
                    <a:lnTo>
                      <a:pt x="29143" y="4169"/>
                    </a:lnTo>
                    <a:lnTo>
                      <a:pt x="29143" y="3942"/>
                    </a:lnTo>
                    <a:lnTo>
                      <a:pt x="29143" y="3714"/>
                    </a:lnTo>
                    <a:lnTo>
                      <a:pt x="29124" y="3487"/>
                    </a:lnTo>
                    <a:lnTo>
                      <a:pt x="29086" y="3278"/>
                    </a:lnTo>
                    <a:lnTo>
                      <a:pt x="29048" y="3051"/>
                    </a:lnTo>
                    <a:lnTo>
                      <a:pt x="28991" y="2843"/>
                    </a:lnTo>
                    <a:lnTo>
                      <a:pt x="28916" y="2615"/>
                    </a:lnTo>
                    <a:lnTo>
                      <a:pt x="28821" y="2407"/>
                    </a:lnTo>
                    <a:lnTo>
                      <a:pt x="28726" y="2198"/>
                    </a:lnTo>
                    <a:lnTo>
                      <a:pt x="28612" y="2009"/>
                    </a:lnTo>
                    <a:lnTo>
                      <a:pt x="28461" y="1781"/>
                    </a:lnTo>
                    <a:lnTo>
                      <a:pt x="28290" y="1573"/>
                    </a:lnTo>
                    <a:lnTo>
                      <a:pt x="28120" y="1384"/>
                    </a:lnTo>
                    <a:lnTo>
                      <a:pt x="27930" y="1213"/>
                    </a:lnTo>
                    <a:lnTo>
                      <a:pt x="27722" y="1042"/>
                    </a:lnTo>
                    <a:lnTo>
                      <a:pt x="27513" y="891"/>
                    </a:lnTo>
                    <a:lnTo>
                      <a:pt x="27286" y="739"/>
                    </a:lnTo>
                    <a:lnTo>
                      <a:pt x="27059" y="607"/>
                    </a:lnTo>
                    <a:lnTo>
                      <a:pt x="26812" y="493"/>
                    </a:lnTo>
                    <a:lnTo>
                      <a:pt x="26566" y="398"/>
                    </a:lnTo>
                    <a:lnTo>
                      <a:pt x="26320" y="303"/>
                    </a:lnTo>
                    <a:lnTo>
                      <a:pt x="26054" y="228"/>
                    </a:lnTo>
                    <a:lnTo>
                      <a:pt x="25808" y="152"/>
                    </a:lnTo>
                    <a:lnTo>
                      <a:pt x="25543" y="95"/>
                    </a:lnTo>
                    <a:lnTo>
                      <a:pt x="25278" y="57"/>
                    </a:lnTo>
                    <a:lnTo>
                      <a:pt x="25012" y="38"/>
                    </a:lnTo>
                    <a:lnTo>
                      <a:pt x="244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9"/>
              <p:cNvSpPr/>
              <p:nvPr/>
            </p:nvSpPr>
            <p:spPr>
              <a:xfrm>
                <a:off x="5679450" y="1337125"/>
                <a:ext cx="65090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6036" h="16183" extrusionOk="0">
                    <a:moveTo>
                      <a:pt x="25903" y="0"/>
                    </a:moveTo>
                    <a:lnTo>
                      <a:pt x="25164" y="171"/>
                    </a:lnTo>
                    <a:lnTo>
                      <a:pt x="24425" y="341"/>
                    </a:lnTo>
                    <a:lnTo>
                      <a:pt x="23705" y="531"/>
                    </a:lnTo>
                    <a:lnTo>
                      <a:pt x="22985" y="739"/>
                    </a:lnTo>
                    <a:lnTo>
                      <a:pt x="22246" y="948"/>
                    </a:lnTo>
                    <a:lnTo>
                      <a:pt x="21526" y="1175"/>
                    </a:lnTo>
                    <a:lnTo>
                      <a:pt x="20825" y="1421"/>
                    </a:lnTo>
                    <a:lnTo>
                      <a:pt x="20105" y="1668"/>
                    </a:lnTo>
                    <a:lnTo>
                      <a:pt x="19404" y="1933"/>
                    </a:lnTo>
                    <a:lnTo>
                      <a:pt x="18684" y="2198"/>
                    </a:lnTo>
                    <a:lnTo>
                      <a:pt x="17983" y="2482"/>
                    </a:lnTo>
                    <a:lnTo>
                      <a:pt x="17301" y="2786"/>
                    </a:lnTo>
                    <a:lnTo>
                      <a:pt x="16600" y="3108"/>
                    </a:lnTo>
                    <a:lnTo>
                      <a:pt x="15918" y="3430"/>
                    </a:lnTo>
                    <a:lnTo>
                      <a:pt x="15235" y="3752"/>
                    </a:lnTo>
                    <a:lnTo>
                      <a:pt x="14553" y="4093"/>
                    </a:lnTo>
                    <a:lnTo>
                      <a:pt x="13890" y="4453"/>
                    </a:lnTo>
                    <a:lnTo>
                      <a:pt x="13227" y="4813"/>
                    </a:lnTo>
                    <a:lnTo>
                      <a:pt x="12583" y="5192"/>
                    </a:lnTo>
                    <a:lnTo>
                      <a:pt x="11919" y="5571"/>
                    </a:lnTo>
                    <a:lnTo>
                      <a:pt x="11294" y="5969"/>
                    </a:lnTo>
                    <a:lnTo>
                      <a:pt x="10650" y="6386"/>
                    </a:lnTo>
                    <a:lnTo>
                      <a:pt x="10025" y="6803"/>
                    </a:lnTo>
                    <a:lnTo>
                      <a:pt x="9399" y="7220"/>
                    </a:lnTo>
                    <a:lnTo>
                      <a:pt x="8774" y="7674"/>
                    </a:lnTo>
                    <a:lnTo>
                      <a:pt x="8168" y="8110"/>
                    </a:lnTo>
                    <a:lnTo>
                      <a:pt x="7561" y="8584"/>
                    </a:lnTo>
                    <a:lnTo>
                      <a:pt x="6974" y="9039"/>
                    </a:lnTo>
                    <a:lnTo>
                      <a:pt x="6387" y="9531"/>
                    </a:lnTo>
                    <a:lnTo>
                      <a:pt x="5818" y="10005"/>
                    </a:lnTo>
                    <a:lnTo>
                      <a:pt x="5231" y="10517"/>
                    </a:lnTo>
                    <a:lnTo>
                      <a:pt x="4681" y="11009"/>
                    </a:lnTo>
                    <a:lnTo>
                      <a:pt x="4132" y="11540"/>
                    </a:lnTo>
                    <a:lnTo>
                      <a:pt x="3582" y="12070"/>
                    </a:lnTo>
                    <a:lnTo>
                      <a:pt x="3033" y="12601"/>
                    </a:lnTo>
                    <a:lnTo>
                      <a:pt x="2521" y="13150"/>
                    </a:lnTo>
                    <a:lnTo>
                      <a:pt x="1991" y="13700"/>
                    </a:lnTo>
                    <a:lnTo>
                      <a:pt x="1479" y="14249"/>
                    </a:lnTo>
                    <a:lnTo>
                      <a:pt x="986" y="14837"/>
                    </a:lnTo>
                    <a:lnTo>
                      <a:pt x="494" y="15405"/>
                    </a:lnTo>
                    <a:lnTo>
                      <a:pt x="39" y="15974"/>
                    </a:lnTo>
                    <a:lnTo>
                      <a:pt x="1" y="16031"/>
                    </a:lnTo>
                    <a:lnTo>
                      <a:pt x="1" y="16068"/>
                    </a:lnTo>
                    <a:lnTo>
                      <a:pt x="20" y="16125"/>
                    </a:lnTo>
                    <a:lnTo>
                      <a:pt x="58" y="16163"/>
                    </a:lnTo>
                    <a:lnTo>
                      <a:pt x="96" y="16182"/>
                    </a:lnTo>
                    <a:lnTo>
                      <a:pt x="190" y="16182"/>
                    </a:lnTo>
                    <a:lnTo>
                      <a:pt x="228" y="16144"/>
                    </a:lnTo>
                    <a:lnTo>
                      <a:pt x="702" y="15557"/>
                    </a:lnTo>
                    <a:lnTo>
                      <a:pt x="1176" y="14988"/>
                    </a:lnTo>
                    <a:lnTo>
                      <a:pt x="1668" y="14420"/>
                    </a:lnTo>
                    <a:lnTo>
                      <a:pt x="2180" y="13870"/>
                    </a:lnTo>
                    <a:lnTo>
                      <a:pt x="2692" y="13321"/>
                    </a:lnTo>
                    <a:lnTo>
                      <a:pt x="3222" y="12771"/>
                    </a:lnTo>
                    <a:lnTo>
                      <a:pt x="3753" y="12241"/>
                    </a:lnTo>
                    <a:lnTo>
                      <a:pt x="4283" y="11729"/>
                    </a:lnTo>
                    <a:lnTo>
                      <a:pt x="4833" y="11199"/>
                    </a:lnTo>
                    <a:lnTo>
                      <a:pt x="5401" y="10706"/>
                    </a:lnTo>
                    <a:lnTo>
                      <a:pt x="5970" y="10213"/>
                    </a:lnTo>
                    <a:lnTo>
                      <a:pt x="6538" y="9721"/>
                    </a:lnTo>
                    <a:lnTo>
                      <a:pt x="7126" y="9247"/>
                    </a:lnTo>
                    <a:lnTo>
                      <a:pt x="7713" y="8773"/>
                    </a:lnTo>
                    <a:lnTo>
                      <a:pt x="8319" y="8319"/>
                    </a:lnTo>
                    <a:lnTo>
                      <a:pt x="8926" y="7883"/>
                    </a:lnTo>
                    <a:lnTo>
                      <a:pt x="9532" y="7447"/>
                    </a:lnTo>
                    <a:lnTo>
                      <a:pt x="10138" y="7011"/>
                    </a:lnTo>
                    <a:lnTo>
                      <a:pt x="10764" y="6613"/>
                    </a:lnTo>
                    <a:lnTo>
                      <a:pt x="11389" y="6196"/>
                    </a:lnTo>
                    <a:lnTo>
                      <a:pt x="12033" y="5798"/>
                    </a:lnTo>
                    <a:lnTo>
                      <a:pt x="12677" y="5419"/>
                    </a:lnTo>
                    <a:lnTo>
                      <a:pt x="13322" y="5059"/>
                    </a:lnTo>
                    <a:lnTo>
                      <a:pt x="13985" y="4699"/>
                    </a:lnTo>
                    <a:lnTo>
                      <a:pt x="14648" y="4339"/>
                    </a:lnTo>
                    <a:lnTo>
                      <a:pt x="15311" y="3998"/>
                    </a:lnTo>
                    <a:lnTo>
                      <a:pt x="15993" y="3657"/>
                    </a:lnTo>
                    <a:lnTo>
                      <a:pt x="16676" y="3335"/>
                    </a:lnTo>
                    <a:lnTo>
                      <a:pt x="17358" y="3032"/>
                    </a:lnTo>
                    <a:lnTo>
                      <a:pt x="18059" y="2729"/>
                    </a:lnTo>
                    <a:lnTo>
                      <a:pt x="18741" y="2445"/>
                    </a:lnTo>
                    <a:lnTo>
                      <a:pt x="19442" y="2179"/>
                    </a:lnTo>
                    <a:lnTo>
                      <a:pt x="20143" y="1914"/>
                    </a:lnTo>
                    <a:lnTo>
                      <a:pt x="20863" y="1668"/>
                    </a:lnTo>
                    <a:lnTo>
                      <a:pt x="21564" y="1421"/>
                    </a:lnTo>
                    <a:lnTo>
                      <a:pt x="22284" y="1194"/>
                    </a:lnTo>
                    <a:lnTo>
                      <a:pt x="23004" y="986"/>
                    </a:lnTo>
                    <a:lnTo>
                      <a:pt x="23724" y="777"/>
                    </a:lnTo>
                    <a:lnTo>
                      <a:pt x="24463" y="588"/>
                    </a:lnTo>
                    <a:lnTo>
                      <a:pt x="25183" y="417"/>
                    </a:lnTo>
                    <a:lnTo>
                      <a:pt x="25922" y="247"/>
                    </a:lnTo>
                    <a:lnTo>
                      <a:pt x="25979" y="228"/>
                    </a:lnTo>
                    <a:lnTo>
                      <a:pt x="26017" y="190"/>
                    </a:lnTo>
                    <a:lnTo>
                      <a:pt x="26036" y="152"/>
                    </a:lnTo>
                    <a:lnTo>
                      <a:pt x="26036" y="95"/>
                    </a:lnTo>
                    <a:lnTo>
                      <a:pt x="26017" y="57"/>
                    </a:lnTo>
                    <a:lnTo>
                      <a:pt x="25998" y="19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9"/>
              <p:cNvSpPr/>
              <p:nvPr/>
            </p:nvSpPr>
            <p:spPr>
              <a:xfrm>
                <a:off x="5988325" y="1317225"/>
                <a:ext cx="251550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92" extrusionOk="0">
                    <a:moveTo>
                      <a:pt x="7352" y="0"/>
                    </a:moveTo>
                    <a:lnTo>
                      <a:pt x="7295" y="19"/>
                    </a:lnTo>
                    <a:lnTo>
                      <a:pt x="6537" y="531"/>
                    </a:lnTo>
                    <a:lnTo>
                      <a:pt x="5780" y="1061"/>
                    </a:lnTo>
                    <a:lnTo>
                      <a:pt x="5022" y="1611"/>
                    </a:lnTo>
                    <a:lnTo>
                      <a:pt x="4302" y="2179"/>
                    </a:lnTo>
                    <a:lnTo>
                      <a:pt x="3582" y="2767"/>
                    </a:lnTo>
                    <a:lnTo>
                      <a:pt x="2880" y="3373"/>
                    </a:lnTo>
                    <a:lnTo>
                      <a:pt x="2179" y="3980"/>
                    </a:lnTo>
                    <a:lnTo>
                      <a:pt x="1516" y="4605"/>
                    </a:lnTo>
                    <a:lnTo>
                      <a:pt x="758" y="5344"/>
                    </a:lnTo>
                    <a:lnTo>
                      <a:pt x="38" y="6102"/>
                    </a:lnTo>
                    <a:lnTo>
                      <a:pt x="0" y="6140"/>
                    </a:lnTo>
                    <a:lnTo>
                      <a:pt x="0" y="6178"/>
                    </a:lnTo>
                    <a:lnTo>
                      <a:pt x="19" y="6215"/>
                    </a:lnTo>
                    <a:lnTo>
                      <a:pt x="38" y="6253"/>
                    </a:lnTo>
                    <a:lnTo>
                      <a:pt x="57" y="6272"/>
                    </a:lnTo>
                    <a:lnTo>
                      <a:pt x="95" y="6291"/>
                    </a:lnTo>
                    <a:lnTo>
                      <a:pt x="171" y="6291"/>
                    </a:lnTo>
                    <a:lnTo>
                      <a:pt x="626" y="6121"/>
                    </a:lnTo>
                    <a:lnTo>
                      <a:pt x="1080" y="5950"/>
                    </a:lnTo>
                    <a:lnTo>
                      <a:pt x="1554" y="5818"/>
                    </a:lnTo>
                    <a:lnTo>
                      <a:pt x="2009" y="5666"/>
                    </a:lnTo>
                    <a:lnTo>
                      <a:pt x="2483" y="5552"/>
                    </a:lnTo>
                    <a:lnTo>
                      <a:pt x="2956" y="5439"/>
                    </a:lnTo>
                    <a:lnTo>
                      <a:pt x="3430" y="5344"/>
                    </a:lnTo>
                    <a:lnTo>
                      <a:pt x="3904" y="5249"/>
                    </a:lnTo>
                    <a:lnTo>
                      <a:pt x="4377" y="5173"/>
                    </a:lnTo>
                    <a:lnTo>
                      <a:pt x="4870" y="5116"/>
                    </a:lnTo>
                    <a:lnTo>
                      <a:pt x="5344" y="5079"/>
                    </a:lnTo>
                    <a:lnTo>
                      <a:pt x="5836" y="5041"/>
                    </a:lnTo>
                    <a:lnTo>
                      <a:pt x="6310" y="5022"/>
                    </a:lnTo>
                    <a:lnTo>
                      <a:pt x="7295" y="5022"/>
                    </a:lnTo>
                    <a:lnTo>
                      <a:pt x="7769" y="5041"/>
                    </a:lnTo>
                    <a:lnTo>
                      <a:pt x="8319" y="5079"/>
                    </a:lnTo>
                    <a:lnTo>
                      <a:pt x="8849" y="5135"/>
                    </a:lnTo>
                    <a:lnTo>
                      <a:pt x="9399" y="5211"/>
                    </a:lnTo>
                    <a:lnTo>
                      <a:pt x="9929" y="5287"/>
                    </a:lnTo>
                    <a:lnTo>
                      <a:pt x="9986" y="5287"/>
                    </a:lnTo>
                    <a:lnTo>
                      <a:pt x="10024" y="5268"/>
                    </a:lnTo>
                    <a:lnTo>
                      <a:pt x="10043" y="5230"/>
                    </a:lnTo>
                    <a:lnTo>
                      <a:pt x="10062" y="5192"/>
                    </a:lnTo>
                    <a:lnTo>
                      <a:pt x="10062" y="5135"/>
                    </a:lnTo>
                    <a:lnTo>
                      <a:pt x="10043" y="5097"/>
                    </a:lnTo>
                    <a:lnTo>
                      <a:pt x="10024" y="5060"/>
                    </a:lnTo>
                    <a:lnTo>
                      <a:pt x="9967" y="5041"/>
                    </a:lnTo>
                    <a:lnTo>
                      <a:pt x="9474" y="4965"/>
                    </a:lnTo>
                    <a:lnTo>
                      <a:pt x="9001" y="4908"/>
                    </a:lnTo>
                    <a:lnTo>
                      <a:pt x="8508" y="4851"/>
                    </a:lnTo>
                    <a:lnTo>
                      <a:pt x="8015" y="4813"/>
                    </a:lnTo>
                    <a:lnTo>
                      <a:pt x="7523" y="4775"/>
                    </a:lnTo>
                    <a:lnTo>
                      <a:pt x="6064" y="4775"/>
                    </a:lnTo>
                    <a:lnTo>
                      <a:pt x="5571" y="4813"/>
                    </a:lnTo>
                    <a:lnTo>
                      <a:pt x="5078" y="4851"/>
                    </a:lnTo>
                    <a:lnTo>
                      <a:pt x="4605" y="4908"/>
                    </a:lnTo>
                    <a:lnTo>
                      <a:pt x="4112" y="4965"/>
                    </a:lnTo>
                    <a:lnTo>
                      <a:pt x="3638" y="5041"/>
                    </a:lnTo>
                    <a:lnTo>
                      <a:pt x="3146" y="5135"/>
                    </a:lnTo>
                    <a:lnTo>
                      <a:pt x="2672" y="5249"/>
                    </a:lnTo>
                    <a:lnTo>
                      <a:pt x="2198" y="5363"/>
                    </a:lnTo>
                    <a:lnTo>
                      <a:pt x="1402" y="5590"/>
                    </a:lnTo>
                    <a:lnTo>
                      <a:pt x="607" y="5855"/>
                    </a:lnTo>
                    <a:lnTo>
                      <a:pt x="1213" y="5249"/>
                    </a:lnTo>
                    <a:lnTo>
                      <a:pt x="1819" y="4662"/>
                    </a:lnTo>
                    <a:lnTo>
                      <a:pt x="2445" y="4093"/>
                    </a:lnTo>
                    <a:lnTo>
                      <a:pt x="3070" y="3525"/>
                    </a:lnTo>
                    <a:lnTo>
                      <a:pt x="3714" y="2975"/>
                    </a:lnTo>
                    <a:lnTo>
                      <a:pt x="4377" y="2445"/>
                    </a:lnTo>
                    <a:lnTo>
                      <a:pt x="5041" y="1933"/>
                    </a:lnTo>
                    <a:lnTo>
                      <a:pt x="5723" y="1422"/>
                    </a:lnTo>
                    <a:lnTo>
                      <a:pt x="6575" y="815"/>
                    </a:lnTo>
                    <a:lnTo>
                      <a:pt x="7447" y="228"/>
                    </a:lnTo>
                    <a:lnTo>
                      <a:pt x="7485" y="190"/>
                    </a:lnTo>
                    <a:lnTo>
                      <a:pt x="7504" y="152"/>
                    </a:lnTo>
                    <a:lnTo>
                      <a:pt x="7485" y="95"/>
                    </a:lnTo>
                    <a:lnTo>
                      <a:pt x="7466" y="57"/>
                    </a:lnTo>
                    <a:lnTo>
                      <a:pt x="7428" y="19"/>
                    </a:lnTo>
                    <a:lnTo>
                      <a:pt x="73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9"/>
              <p:cNvSpPr/>
              <p:nvPr/>
            </p:nvSpPr>
            <p:spPr>
              <a:xfrm>
                <a:off x="5788425" y="1465975"/>
                <a:ext cx="16960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273" extrusionOk="0">
                    <a:moveTo>
                      <a:pt x="5021" y="0"/>
                    </a:moveTo>
                    <a:lnTo>
                      <a:pt x="4984" y="19"/>
                    </a:lnTo>
                    <a:lnTo>
                      <a:pt x="4396" y="531"/>
                    </a:lnTo>
                    <a:lnTo>
                      <a:pt x="3828" y="1042"/>
                    </a:lnTo>
                    <a:lnTo>
                      <a:pt x="3297" y="1592"/>
                    </a:lnTo>
                    <a:lnTo>
                      <a:pt x="2767" y="2160"/>
                    </a:lnTo>
                    <a:lnTo>
                      <a:pt x="2274" y="2729"/>
                    </a:lnTo>
                    <a:lnTo>
                      <a:pt x="1800" y="3335"/>
                    </a:lnTo>
                    <a:lnTo>
                      <a:pt x="1345" y="3960"/>
                    </a:lnTo>
                    <a:lnTo>
                      <a:pt x="910" y="4586"/>
                    </a:lnTo>
                    <a:lnTo>
                      <a:pt x="455" y="5325"/>
                    </a:lnTo>
                    <a:lnTo>
                      <a:pt x="19" y="6102"/>
                    </a:lnTo>
                    <a:lnTo>
                      <a:pt x="0" y="6139"/>
                    </a:lnTo>
                    <a:lnTo>
                      <a:pt x="19" y="6177"/>
                    </a:lnTo>
                    <a:lnTo>
                      <a:pt x="38" y="6215"/>
                    </a:lnTo>
                    <a:lnTo>
                      <a:pt x="57" y="6234"/>
                    </a:lnTo>
                    <a:lnTo>
                      <a:pt x="95" y="6253"/>
                    </a:lnTo>
                    <a:lnTo>
                      <a:pt x="133" y="6272"/>
                    </a:lnTo>
                    <a:lnTo>
                      <a:pt x="171" y="6272"/>
                    </a:lnTo>
                    <a:lnTo>
                      <a:pt x="209" y="6253"/>
                    </a:lnTo>
                    <a:lnTo>
                      <a:pt x="758" y="5836"/>
                    </a:lnTo>
                    <a:lnTo>
                      <a:pt x="1345" y="5476"/>
                    </a:lnTo>
                    <a:lnTo>
                      <a:pt x="1933" y="5135"/>
                    </a:lnTo>
                    <a:lnTo>
                      <a:pt x="2558" y="4813"/>
                    </a:lnTo>
                    <a:lnTo>
                      <a:pt x="3183" y="4529"/>
                    </a:lnTo>
                    <a:lnTo>
                      <a:pt x="3809" y="4283"/>
                    </a:lnTo>
                    <a:lnTo>
                      <a:pt x="4472" y="4055"/>
                    </a:lnTo>
                    <a:lnTo>
                      <a:pt x="5135" y="3866"/>
                    </a:lnTo>
                    <a:lnTo>
                      <a:pt x="5514" y="3771"/>
                    </a:lnTo>
                    <a:lnTo>
                      <a:pt x="5912" y="3695"/>
                    </a:lnTo>
                    <a:lnTo>
                      <a:pt x="6689" y="3581"/>
                    </a:lnTo>
                    <a:lnTo>
                      <a:pt x="6746" y="3562"/>
                    </a:lnTo>
                    <a:lnTo>
                      <a:pt x="6765" y="3525"/>
                    </a:lnTo>
                    <a:lnTo>
                      <a:pt x="6784" y="3487"/>
                    </a:lnTo>
                    <a:lnTo>
                      <a:pt x="6784" y="3430"/>
                    </a:lnTo>
                    <a:lnTo>
                      <a:pt x="6784" y="3392"/>
                    </a:lnTo>
                    <a:lnTo>
                      <a:pt x="6746" y="3354"/>
                    </a:lnTo>
                    <a:lnTo>
                      <a:pt x="6708" y="3335"/>
                    </a:lnTo>
                    <a:lnTo>
                      <a:pt x="6670" y="3316"/>
                    </a:lnTo>
                    <a:lnTo>
                      <a:pt x="5969" y="3430"/>
                    </a:lnTo>
                    <a:lnTo>
                      <a:pt x="5287" y="3581"/>
                    </a:lnTo>
                    <a:lnTo>
                      <a:pt x="4605" y="3752"/>
                    </a:lnTo>
                    <a:lnTo>
                      <a:pt x="3941" y="3979"/>
                    </a:lnTo>
                    <a:lnTo>
                      <a:pt x="3297" y="4207"/>
                    </a:lnTo>
                    <a:lnTo>
                      <a:pt x="2653" y="4491"/>
                    </a:lnTo>
                    <a:lnTo>
                      <a:pt x="2028" y="4794"/>
                    </a:lnTo>
                    <a:lnTo>
                      <a:pt x="1402" y="5135"/>
                    </a:lnTo>
                    <a:lnTo>
                      <a:pt x="966" y="5419"/>
                    </a:lnTo>
                    <a:lnTo>
                      <a:pt x="531" y="5704"/>
                    </a:lnTo>
                    <a:lnTo>
                      <a:pt x="985" y="4946"/>
                    </a:lnTo>
                    <a:lnTo>
                      <a:pt x="1478" y="4188"/>
                    </a:lnTo>
                    <a:lnTo>
                      <a:pt x="2009" y="3468"/>
                    </a:lnTo>
                    <a:lnTo>
                      <a:pt x="2577" y="2767"/>
                    </a:lnTo>
                    <a:lnTo>
                      <a:pt x="3164" y="2084"/>
                    </a:lnTo>
                    <a:lnTo>
                      <a:pt x="3790" y="1440"/>
                    </a:lnTo>
                    <a:lnTo>
                      <a:pt x="4434" y="815"/>
                    </a:lnTo>
                    <a:lnTo>
                      <a:pt x="5116" y="228"/>
                    </a:lnTo>
                    <a:lnTo>
                      <a:pt x="5154" y="190"/>
                    </a:lnTo>
                    <a:lnTo>
                      <a:pt x="5173" y="133"/>
                    </a:lnTo>
                    <a:lnTo>
                      <a:pt x="5154" y="95"/>
                    </a:lnTo>
                    <a:lnTo>
                      <a:pt x="5135" y="57"/>
                    </a:lnTo>
                    <a:lnTo>
                      <a:pt x="5116" y="19"/>
                    </a:lnTo>
                    <a:lnTo>
                      <a:pt x="5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9"/>
              <p:cNvSpPr/>
              <p:nvPr/>
            </p:nvSpPr>
            <p:spPr>
              <a:xfrm>
                <a:off x="5329875" y="943950"/>
                <a:ext cx="249175" cy="82805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33122" extrusionOk="0">
                    <a:moveTo>
                      <a:pt x="5097" y="0"/>
                    </a:moveTo>
                    <a:lnTo>
                      <a:pt x="4851" y="19"/>
                    </a:lnTo>
                    <a:lnTo>
                      <a:pt x="4605" y="76"/>
                    </a:lnTo>
                    <a:lnTo>
                      <a:pt x="4339" y="133"/>
                    </a:lnTo>
                    <a:lnTo>
                      <a:pt x="4093" y="209"/>
                    </a:lnTo>
                    <a:lnTo>
                      <a:pt x="3847" y="303"/>
                    </a:lnTo>
                    <a:lnTo>
                      <a:pt x="3619" y="417"/>
                    </a:lnTo>
                    <a:lnTo>
                      <a:pt x="3373" y="531"/>
                    </a:lnTo>
                    <a:lnTo>
                      <a:pt x="3165" y="682"/>
                    </a:lnTo>
                    <a:lnTo>
                      <a:pt x="2937" y="834"/>
                    </a:lnTo>
                    <a:lnTo>
                      <a:pt x="2729" y="1004"/>
                    </a:lnTo>
                    <a:lnTo>
                      <a:pt x="2539" y="1175"/>
                    </a:lnTo>
                    <a:lnTo>
                      <a:pt x="2350" y="1364"/>
                    </a:lnTo>
                    <a:lnTo>
                      <a:pt x="2160" y="1554"/>
                    </a:lnTo>
                    <a:lnTo>
                      <a:pt x="1990" y="1762"/>
                    </a:lnTo>
                    <a:lnTo>
                      <a:pt x="1838" y="1971"/>
                    </a:lnTo>
                    <a:lnTo>
                      <a:pt x="1687" y="2198"/>
                    </a:lnTo>
                    <a:lnTo>
                      <a:pt x="1535" y="2425"/>
                    </a:lnTo>
                    <a:lnTo>
                      <a:pt x="1289" y="2899"/>
                    </a:lnTo>
                    <a:lnTo>
                      <a:pt x="1080" y="3373"/>
                    </a:lnTo>
                    <a:lnTo>
                      <a:pt x="891" y="3866"/>
                    </a:lnTo>
                    <a:lnTo>
                      <a:pt x="739" y="4377"/>
                    </a:lnTo>
                    <a:lnTo>
                      <a:pt x="606" y="4889"/>
                    </a:lnTo>
                    <a:lnTo>
                      <a:pt x="512" y="5419"/>
                    </a:lnTo>
                    <a:lnTo>
                      <a:pt x="417" y="5931"/>
                    </a:lnTo>
                    <a:lnTo>
                      <a:pt x="322" y="6461"/>
                    </a:lnTo>
                    <a:lnTo>
                      <a:pt x="228" y="7352"/>
                    </a:lnTo>
                    <a:lnTo>
                      <a:pt x="133" y="8224"/>
                    </a:lnTo>
                    <a:lnTo>
                      <a:pt x="57" y="9114"/>
                    </a:lnTo>
                    <a:lnTo>
                      <a:pt x="19" y="9986"/>
                    </a:lnTo>
                    <a:lnTo>
                      <a:pt x="0" y="10876"/>
                    </a:lnTo>
                    <a:lnTo>
                      <a:pt x="19" y="11767"/>
                    </a:lnTo>
                    <a:lnTo>
                      <a:pt x="38" y="12658"/>
                    </a:lnTo>
                    <a:lnTo>
                      <a:pt x="95" y="13529"/>
                    </a:lnTo>
                    <a:lnTo>
                      <a:pt x="171" y="14420"/>
                    </a:lnTo>
                    <a:lnTo>
                      <a:pt x="265" y="15291"/>
                    </a:lnTo>
                    <a:lnTo>
                      <a:pt x="379" y="16182"/>
                    </a:lnTo>
                    <a:lnTo>
                      <a:pt x="531" y="17054"/>
                    </a:lnTo>
                    <a:lnTo>
                      <a:pt x="701" y="17925"/>
                    </a:lnTo>
                    <a:lnTo>
                      <a:pt x="872" y="18778"/>
                    </a:lnTo>
                    <a:lnTo>
                      <a:pt x="1080" y="19650"/>
                    </a:lnTo>
                    <a:lnTo>
                      <a:pt x="1308" y="20502"/>
                    </a:lnTo>
                    <a:lnTo>
                      <a:pt x="1573" y="21355"/>
                    </a:lnTo>
                    <a:lnTo>
                      <a:pt x="1838" y="22189"/>
                    </a:lnTo>
                    <a:lnTo>
                      <a:pt x="2141" y="23022"/>
                    </a:lnTo>
                    <a:lnTo>
                      <a:pt x="2444" y="23856"/>
                    </a:lnTo>
                    <a:lnTo>
                      <a:pt x="2786" y="24671"/>
                    </a:lnTo>
                    <a:lnTo>
                      <a:pt x="3146" y="25486"/>
                    </a:lnTo>
                    <a:lnTo>
                      <a:pt x="3506" y="26300"/>
                    </a:lnTo>
                    <a:lnTo>
                      <a:pt x="3903" y="27077"/>
                    </a:lnTo>
                    <a:lnTo>
                      <a:pt x="4320" y="27873"/>
                    </a:lnTo>
                    <a:lnTo>
                      <a:pt x="4775" y="28631"/>
                    </a:lnTo>
                    <a:lnTo>
                      <a:pt x="5230" y="29389"/>
                    </a:lnTo>
                    <a:lnTo>
                      <a:pt x="5704" y="30147"/>
                    </a:lnTo>
                    <a:lnTo>
                      <a:pt x="6196" y="30867"/>
                    </a:lnTo>
                    <a:lnTo>
                      <a:pt x="6708" y="31587"/>
                    </a:lnTo>
                    <a:lnTo>
                      <a:pt x="7257" y="32288"/>
                    </a:lnTo>
                    <a:lnTo>
                      <a:pt x="7807" y="32989"/>
                    </a:lnTo>
                    <a:lnTo>
                      <a:pt x="7921" y="33122"/>
                    </a:lnTo>
                    <a:lnTo>
                      <a:pt x="8868" y="32667"/>
                    </a:lnTo>
                    <a:lnTo>
                      <a:pt x="8584" y="31398"/>
                    </a:lnTo>
                    <a:lnTo>
                      <a:pt x="8337" y="30128"/>
                    </a:lnTo>
                    <a:lnTo>
                      <a:pt x="8129" y="28839"/>
                    </a:lnTo>
                    <a:lnTo>
                      <a:pt x="7958" y="27551"/>
                    </a:lnTo>
                    <a:lnTo>
                      <a:pt x="7807" y="26263"/>
                    </a:lnTo>
                    <a:lnTo>
                      <a:pt x="7712" y="24955"/>
                    </a:lnTo>
                    <a:lnTo>
                      <a:pt x="7655" y="23648"/>
                    </a:lnTo>
                    <a:lnTo>
                      <a:pt x="7636" y="22359"/>
                    </a:lnTo>
                    <a:lnTo>
                      <a:pt x="7655" y="21052"/>
                    </a:lnTo>
                    <a:lnTo>
                      <a:pt x="7712" y="19763"/>
                    </a:lnTo>
                    <a:lnTo>
                      <a:pt x="7807" y="18456"/>
                    </a:lnTo>
                    <a:lnTo>
                      <a:pt x="7939" y="17167"/>
                    </a:lnTo>
                    <a:lnTo>
                      <a:pt x="8110" y="15879"/>
                    </a:lnTo>
                    <a:lnTo>
                      <a:pt x="8318" y="14590"/>
                    </a:lnTo>
                    <a:lnTo>
                      <a:pt x="8565" y="13321"/>
                    </a:lnTo>
                    <a:lnTo>
                      <a:pt x="8849" y="12051"/>
                    </a:lnTo>
                    <a:lnTo>
                      <a:pt x="9323" y="10213"/>
                    </a:lnTo>
                    <a:lnTo>
                      <a:pt x="9531" y="9285"/>
                    </a:lnTo>
                    <a:lnTo>
                      <a:pt x="9721" y="8356"/>
                    </a:lnTo>
                    <a:lnTo>
                      <a:pt x="9815" y="7902"/>
                    </a:lnTo>
                    <a:lnTo>
                      <a:pt x="9872" y="7428"/>
                    </a:lnTo>
                    <a:lnTo>
                      <a:pt x="9929" y="6973"/>
                    </a:lnTo>
                    <a:lnTo>
                      <a:pt x="9948" y="6499"/>
                    </a:lnTo>
                    <a:lnTo>
                      <a:pt x="9967" y="6026"/>
                    </a:lnTo>
                    <a:lnTo>
                      <a:pt x="9967" y="5571"/>
                    </a:lnTo>
                    <a:lnTo>
                      <a:pt x="9929" y="5097"/>
                    </a:lnTo>
                    <a:lnTo>
                      <a:pt x="9872" y="4642"/>
                    </a:lnTo>
                    <a:lnTo>
                      <a:pt x="9777" y="4169"/>
                    </a:lnTo>
                    <a:lnTo>
                      <a:pt x="9645" y="3714"/>
                    </a:lnTo>
                    <a:lnTo>
                      <a:pt x="9474" y="3259"/>
                    </a:lnTo>
                    <a:lnTo>
                      <a:pt x="9266" y="2823"/>
                    </a:lnTo>
                    <a:lnTo>
                      <a:pt x="9038" y="2407"/>
                    </a:lnTo>
                    <a:lnTo>
                      <a:pt x="8754" y="2009"/>
                    </a:lnTo>
                    <a:lnTo>
                      <a:pt x="8470" y="1630"/>
                    </a:lnTo>
                    <a:lnTo>
                      <a:pt x="8148" y="1289"/>
                    </a:lnTo>
                    <a:lnTo>
                      <a:pt x="7807" y="985"/>
                    </a:lnTo>
                    <a:lnTo>
                      <a:pt x="7428" y="701"/>
                    </a:lnTo>
                    <a:lnTo>
                      <a:pt x="7238" y="569"/>
                    </a:lnTo>
                    <a:lnTo>
                      <a:pt x="7049" y="455"/>
                    </a:lnTo>
                    <a:lnTo>
                      <a:pt x="6840" y="360"/>
                    </a:lnTo>
                    <a:lnTo>
                      <a:pt x="6632" y="265"/>
                    </a:lnTo>
                    <a:lnTo>
                      <a:pt x="6424" y="190"/>
                    </a:lnTo>
                    <a:lnTo>
                      <a:pt x="6215" y="133"/>
                    </a:lnTo>
                    <a:lnTo>
                      <a:pt x="5988" y="76"/>
                    </a:lnTo>
                    <a:lnTo>
                      <a:pt x="5779" y="38"/>
                    </a:lnTo>
                    <a:lnTo>
                      <a:pt x="5552" y="19"/>
                    </a:lnTo>
                    <a:lnTo>
                      <a:pt x="5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9"/>
              <p:cNvSpPr/>
              <p:nvPr/>
            </p:nvSpPr>
            <p:spPr>
              <a:xfrm>
                <a:off x="5416550" y="1009300"/>
                <a:ext cx="119400" cy="75940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30376" extrusionOk="0">
                    <a:moveTo>
                      <a:pt x="1270" y="1"/>
                    </a:moveTo>
                    <a:lnTo>
                      <a:pt x="1232" y="20"/>
                    </a:lnTo>
                    <a:lnTo>
                      <a:pt x="1194" y="39"/>
                    </a:lnTo>
                    <a:lnTo>
                      <a:pt x="1175" y="96"/>
                    </a:lnTo>
                    <a:lnTo>
                      <a:pt x="1005" y="835"/>
                    </a:lnTo>
                    <a:lnTo>
                      <a:pt x="853" y="1574"/>
                    </a:lnTo>
                    <a:lnTo>
                      <a:pt x="721" y="2313"/>
                    </a:lnTo>
                    <a:lnTo>
                      <a:pt x="588" y="3052"/>
                    </a:lnTo>
                    <a:lnTo>
                      <a:pt x="474" y="3791"/>
                    </a:lnTo>
                    <a:lnTo>
                      <a:pt x="361" y="4549"/>
                    </a:lnTo>
                    <a:lnTo>
                      <a:pt x="285" y="5288"/>
                    </a:lnTo>
                    <a:lnTo>
                      <a:pt x="190" y="6045"/>
                    </a:lnTo>
                    <a:lnTo>
                      <a:pt x="133" y="6803"/>
                    </a:lnTo>
                    <a:lnTo>
                      <a:pt x="76" y="7561"/>
                    </a:lnTo>
                    <a:lnTo>
                      <a:pt x="39" y="8319"/>
                    </a:lnTo>
                    <a:lnTo>
                      <a:pt x="20" y="9058"/>
                    </a:lnTo>
                    <a:lnTo>
                      <a:pt x="1" y="9816"/>
                    </a:lnTo>
                    <a:lnTo>
                      <a:pt x="1" y="10574"/>
                    </a:lnTo>
                    <a:lnTo>
                      <a:pt x="1" y="11332"/>
                    </a:lnTo>
                    <a:lnTo>
                      <a:pt x="20" y="12090"/>
                    </a:lnTo>
                    <a:lnTo>
                      <a:pt x="58" y="12848"/>
                    </a:lnTo>
                    <a:lnTo>
                      <a:pt x="95" y="13606"/>
                    </a:lnTo>
                    <a:lnTo>
                      <a:pt x="171" y="14364"/>
                    </a:lnTo>
                    <a:lnTo>
                      <a:pt x="228" y="15103"/>
                    </a:lnTo>
                    <a:lnTo>
                      <a:pt x="323" y="15861"/>
                    </a:lnTo>
                    <a:lnTo>
                      <a:pt x="418" y="16600"/>
                    </a:lnTo>
                    <a:lnTo>
                      <a:pt x="512" y="17358"/>
                    </a:lnTo>
                    <a:lnTo>
                      <a:pt x="645" y="18097"/>
                    </a:lnTo>
                    <a:lnTo>
                      <a:pt x="778" y="18855"/>
                    </a:lnTo>
                    <a:lnTo>
                      <a:pt x="910" y="19594"/>
                    </a:lnTo>
                    <a:lnTo>
                      <a:pt x="1081" y="20333"/>
                    </a:lnTo>
                    <a:lnTo>
                      <a:pt x="1251" y="21072"/>
                    </a:lnTo>
                    <a:lnTo>
                      <a:pt x="1422" y="21811"/>
                    </a:lnTo>
                    <a:lnTo>
                      <a:pt x="1611" y="22531"/>
                    </a:lnTo>
                    <a:lnTo>
                      <a:pt x="1820" y="23270"/>
                    </a:lnTo>
                    <a:lnTo>
                      <a:pt x="2047" y="23990"/>
                    </a:lnTo>
                    <a:lnTo>
                      <a:pt x="2274" y="24710"/>
                    </a:lnTo>
                    <a:lnTo>
                      <a:pt x="2521" y="25430"/>
                    </a:lnTo>
                    <a:lnTo>
                      <a:pt x="2767" y="26150"/>
                    </a:lnTo>
                    <a:lnTo>
                      <a:pt x="3032" y="26851"/>
                    </a:lnTo>
                    <a:lnTo>
                      <a:pt x="3317" y="27552"/>
                    </a:lnTo>
                    <a:lnTo>
                      <a:pt x="3601" y="28253"/>
                    </a:lnTo>
                    <a:lnTo>
                      <a:pt x="3904" y="28954"/>
                    </a:lnTo>
                    <a:lnTo>
                      <a:pt x="4226" y="29636"/>
                    </a:lnTo>
                    <a:lnTo>
                      <a:pt x="4548" y="30318"/>
                    </a:lnTo>
                    <a:lnTo>
                      <a:pt x="4567" y="30356"/>
                    </a:lnTo>
                    <a:lnTo>
                      <a:pt x="4624" y="30375"/>
                    </a:lnTo>
                    <a:lnTo>
                      <a:pt x="4700" y="30375"/>
                    </a:lnTo>
                    <a:lnTo>
                      <a:pt x="4738" y="30337"/>
                    </a:lnTo>
                    <a:lnTo>
                      <a:pt x="4776" y="30299"/>
                    </a:lnTo>
                    <a:lnTo>
                      <a:pt x="4776" y="30261"/>
                    </a:lnTo>
                    <a:lnTo>
                      <a:pt x="4757" y="30205"/>
                    </a:lnTo>
                    <a:lnTo>
                      <a:pt x="4435" y="29523"/>
                    </a:lnTo>
                    <a:lnTo>
                      <a:pt x="4131" y="28840"/>
                    </a:lnTo>
                    <a:lnTo>
                      <a:pt x="3828" y="28158"/>
                    </a:lnTo>
                    <a:lnTo>
                      <a:pt x="3544" y="27457"/>
                    </a:lnTo>
                    <a:lnTo>
                      <a:pt x="3279" y="26775"/>
                    </a:lnTo>
                    <a:lnTo>
                      <a:pt x="3013" y="26055"/>
                    </a:lnTo>
                    <a:lnTo>
                      <a:pt x="2748" y="25354"/>
                    </a:lnTo>
                    <a:lnTo>
                      <a:pt x="2521" y="24653"/>
                    </a:lnTo>
                    <a:lnTo>
                      <a:pt x="2274" y="23933"/>
                    </a:lnTo>
                    <a:lnTo>
                      <a:pt x="2066" y="23213"/>
                    </a:lnTo>
                    <a:lnTo>
                      <a:pt x="1858" y="22474"/>
                    </a:lnTo>
                    <a:lnTo>
                      <a:pt x="1668" y="21754"/>
                    </a:lnTo>
                    <a:lnTo>
                      <a:pt x="1498" y="21015"/>
                    </a:lnTo>
                    <a:lnTo>
                      <a:pt x="1327" y="20295"/>
                    </a:lnTo>
                    <a:lnTo>
                      <a:pt x="1157" y="19556"/>
                    </a:lnTo>
                    <a:lnTo>
                      <a:pt x="1024" y="18817"/>
                    </a:lnTo>
                    <a:lnTo>
                      <a:pt x="891" y="18078"/>
                    </a:lnTo>
                    <a:lnTo>
                      <a:pt x="778" y="17339"/>
                    </a:lnTo>
                    <a:lnTo>
                      <a:pt x="664" y="16600"/>
                    </a:lnTo>
                    <a:lnTo>
                      <a:pt x="569" y="15861"/>
                    </a:lnTo>
                    <a:lnTo>
                      <a:pt x="493" y="15122"/>
                    </a:lnTo>
                    <a:lnTo>
                      <a:pt x="418" y="14364"/>
                    </a:lnTo>
                    <a:lnTo>
                      <a:pt x="361" y="13625"/>
                    </a:lnTo>
                    <a:lnTo>
                      <a:pt x="304" y="12886"/>
                    </a:lnTo>
                    <a:lnTo>
                      <a:pt x="266" y="12128"/>
                    </a:lnTo>
                    <a:lnTo>
                      <a:pt x="247" y="11370"/>
                    </a:lnTo>
                    <a:lnTo>
                      <a:pt x="247" y="10612"/>
                    </a:lnTo>
                    <a:lnTo>
                      <a:pt x="247" y="9873"/>
                    </a:lnTo>
                    <a:lnTo>
                      <a:pt x="266" y="9115"/>
                    </a:lnTo>
                    <a:lnTo>
                      <a:pt x="285" y="8357"/>
                    </a:lnTo>
                    <a:lnTo>
                      <a:pt x="323" y="7599"/>
                    </a:lnTo>
                    <a:lnTo>
                      <a:pt x="380" y="6860"/>
                    </a:lnTo>
                    <a:lnTo>
                      <a:pt x="436" y="6102"/>
                    </a:lnTo>
                    <a:lnTo>
                      <a:pt x="512" y="5363"/>
                    </a:lnTo>
                    <a:lnTo>
                      <a:pt x="607" y="4624"/>
                    </a:lnTo>
                    <a:lnTo>
                      <a:pt x="721" y="3866"/>
                    </a:lnTo>
                    <a:lnTo>
                      <a:pt x="834" y="3127"/>
                    </a:lnTo>
                    <a:lnTo>
                      <a:pt x="948" y="2388"/>
                    </a:lnTo>
                    <a:lnTo>
                      <a:pt x="1100" y="1649"/>
                    </a:lnTo>
                    <a:lnTo>
                      <a:pt x="1251" y="910"/>
                    </a:lnTo>
                    <a:lnTo>
                      <a:pt x="1422" y="171"/>
                    </a:lnTo>
                    <a:lnTo>
                      <a:pt x="1422" y="115"/>
                    </a:lnTo>
                    <a:lnTo>
                      <a:pt x="1403" y="77"/>
                    </a:lnTo>
                    <a:lnTo>
                      <a:pt x="1365" y="39"/>
                    </a:lnTo>
                    <a:lnTo>
                      <a:pt x="1327" y="20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9"/>
              <p:cNvSpPr/>
              <p:nvPr/>
            </p:nvSpPr>
            <p:spPr>
              <a:xfrm>
                <a:off x="5361600" y="1136750"/>
                <a:ext cx="14782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9551" extrusionOk="0">
                    <a:moveTo>
                      <a:pt x="5761" y="0"/>
                    </a:moveTo>
                    <a:lnTo>
                      <a:pt x="5723" y="19"/>
                    </a:lnTo>
                    <a:lnTo>
                      <a:pt x="5685" y="57"/>
                    </a:lnTo>
                    <a:lnTo>
                      <a:pt x="5401" y="455"/>
                    </a:lnTo>
                    <a:lnTo>
                      <a:pt x="5136" y="872"/>
                    </a:lnTo>
                    <a:lnTo>
                      <a:pt x="4870" y="1289"/>
                    </a:lnTo>
                    <a:lnTo>
                      <a:pt x="4643" y="1705"/>
                    </a:lnTo>
                    <a:lnTo>
                      <a:pt x="4397" y="2141"/>
                    </a:lnTo>
                    <a:lnTo>
                      <a:pt x="4188" y="2577"/>
                    </a:lnTo>
                    <a:lnTo>
                      <a:pt x="3980" y="3013"/>
                    </a:lnTo>
                    <a:lnTo>
                      <a:pt x="3771" y="3468"/>
                    </a:lnTo>
                    <a:lnTo>
                      <a:pt x="3582" y="3922"/>
                    </a:lnTo>
                    <a:lnTo>
                      <a:pt x="3411" y="4377"/>
                    </a:lnTo>
                    <a:lnTo>
                      <a:pt x="3260" y="4832"/>
                    </a:lnTo>
                    <a:lnTo>
                      <a:pt x="3108" y="5306"/>
                    </a:lnTo>
                    <a:lnTo>
                      <a:pt x="2976" y="5779"/>
                    </a:lnTo>
                    <a:lnTo>
                      <a:pt x="2843" y="6253"/>
                    </a:lnTo>
                    <a:lnTo>
                      <a:pt x="2729" y="6727"/>
                    </a:lnTo>
                    <a:lnTo>
                      <a:pt x="2634" y="7200"/>
                    </a:lnTo>
                    <a:lnTo>
                      <a:pt x="2502" y="8034"/>
                    </a:lnTo>
                    <a:lnTo>
                      <a:pt x="2407" y="8849"/>
                    </a:lnTo>
                    <a:lnTo>
                      <a:pt x="2123" y="8053"/>
                    </a:lnTo>
                    <a:lnTo>
                      <a:pt x="1858" y="7257"/>
                    </a:lnTo>
                    <a:lnTo>
                      <a:pt x="1592" y="6443"/>
                    </a:lnTo>
                    <a:lnTo>
                      <a:pt x="1365" y="5628"/>
                    </a:lnTo>
                    <a:lnTo>
                      <a:pt x="1138" y="4813"/>
                    </a:lnTo>
                    <a:lnTo>
                      <a:pt x="929" y="3998"/>
                    </a:lnTo>
                    <a:lnTo>
                      <a:pt x="759" y="3164"/>
                    </a:lnTo>
                    <a:lnTo>
                      <a:pt x="588" y="2331"/>
                    </a:lnTo>
                    <a:lnTo>
                      <a:pt x="399" y="1307"/>
                    </a:lnTo>
                    <a:lnTo>
                      <a:pt x="247" y="265"/>
                    </a:lnTo>
                    <a:lnTo>
                      <a:pt x="228" y="227"/>
                    </a:lnTo>
                    <a:lnTo>
                      <a:pt x="190" y="190"/>
                    </a:lnTo>
                    <a:lnTo>
                      <a:pt x="152" y="171"/>
                    </a:lnTo>
                    <a:lnTo>
                      <a:pt x="114" y="171"/>
                    </a:lnTo>
                    <a:lnTo>
                      <a:pt x="58" y="190"/>
                    </a:lnTo>
                    <a:lnTo>
                      <a:pt x="20" y="208"/>
                    </a:lnTo>
                    <a:lnTo>
                      <a:pt x="1" y="265"/>
                    </a:lnTo>
                    <a:lnTo>
                      <a:pt x="1" y="303"/>
                    </a:lnTo>
                    <a:lnTo>
                      <a:pt x="133" y="1232"/>
                    </a:lnTo>
                    <a:lnTo>
                      <a:pt x="285" y="2141"/>
                    </a:lnTo>
                    <a:lnTo>
                      <a:pt x="474" y="3051"/>
                    </a:lnTo>
                    <a:lnTo>
                      <a:pt x="664" y="3941"/>
                    </a:lnTo>
                    <a:lnTo>
                      <a:pt x="891" y="4851"/>
                    </a:lnTo>
                    <a:lnTo>
                      <a:pt x="1119" y="5741"/>
                    </a:lnTo>
                    <a:lnTo>
                      <a:pt x="1384" y="6632"/>
                    </a:lnTo>
                    <a:lnTo>
                      <a:pt x="1668" y="7504"/>
                    </a:lnTo>
                    <a:lnTo>
                      <a:pt x="2009" y="8489"/>
                    </a:lnTo>
                    <a:lnTo>
                      <a:pt x="2369" y="9474"/>
                    </a:lnTo>
                    <a:lnTo>
                      <a:pt x="2407" y="9512"/>
                    </a:lnTo>
                    <a:lnTo>
                      <a:pt x="2426" y="9531"/>
                    </a:lnTo>
                    <a:lnTo>
                      <a:pt x="2464" y="9550"/>
                    </a:lnTo>
                    <a:lnTo>
                      <a:pt x="2502" y="9550"/>
                    </a:lnTo>
                    <a:lnTo>
                      <a:pt x="2540" y="9531"/>
                    </a:lnTo>
                    <a:lnTo>
                      <a:pt x="2578" y="9512"/>
                    </a:lnTo>
                    <a:lnTo>
                      <a:pt x="2597" y="9474"/>
                    </a:lnTo>
                    <a:lnTo>
                      <a:pt x="2616" y="9436"/>
                    </a:lnTo>
                    <a:lnTo>
                      <a:pt x="2653" y="8944"/>
                    </a:lnTo>
                    <a:lnTo>
                      <a:pt x="2710" y="8470"/>
                    </a:lnTo>
                    <a:lnTo>
                      <a:pt x="2767" y="7977"/>
                    </a:lnTo>
                    <a:lnTo>
                      <a:pt x="2843" y="7504"/>
                    </a:lnTo>
                    <a:lnTo>
                      <a:pt x="2938" y="7030"/>
                    </a:lnTo>
                    <a:lnTo>
                      <a:pt x="3032" y="6556"/>
                    </a:lnTo>
                    <a:lnTo>
                      <a:pt x="3146" y="6082"/>
                    </a:lnTo>
                    <a:lnTo>
                      <a:pt x="3279" y="5609"/>
                    </a:lnTo>
                    <a:lnTo>
                      <a:pt x="3411" y="5154"/>
                    </a:lnTo>
                    <a:lnTo>
                      <a:pt x="3563" y="4699"/>
                    </a:lnTo>
                    <a:lnTo>
                      <a:pt x="3733" y="4244"/>
                    </a:lnTo>
                    <a:lnTo>
                      <a:pt x="3904" y="3790"/>
                    </a:lnTo>
                    <a:lnTo>
                      <a:pt x="4094" y="3335"/>
                    </a:lnTo>
                    <a:lnTo>
                      <a:pt x="4302" y="2899"/>
                    </a:lnTo>
                    <a:lnTo>
                      <a:pt x="4510" y="2463"/>
                    </a:lnTo>
                    <a:lnTo>
                      <a:pt x="4738" y="2028"/>
                    </a:lnTo>
                    <a:lnTo>
                      <a:pt x="5003" y="1554"/>
                    </a:lnTo>
                    <a:lnTo>
                      <a:pt x="5287" y="1099"/>
                    </a:lnTo>
                    <a:lnTo>
                      <a:pt x="5571" y="644"/>
                    </a:lnTo>
                    <a:lnTo>
                      <a:pt x="5894" y="190"/>
                    </a:lnTo>
                    <a:lnTo>
                      <a:pt x="5913" y="133"/>
                    </a:lnTo>
                    <a:lnTo>
                      <a:pt x="5913" y="95"/>
                    </a:lnTo>
                    <a:lnTo>
                      <a:pt x="5894" y="57"/>
                    </a:lnTo>
                    <a:lnTo>
                      <a:pt x="5856" y="19"/>
                    </a:lnTo>
                    <a:lnTo>
                      <a:pt x="5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9"/>
              <p:cNvSpPr/>
              <p:nvPr/>
            </p:nvSpPr>
            <p:spPr>
              <a:xfrm>
                <a:off x="5385300" y="1436600"/>
                <a:ext cx="99025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7315" extrusionOk="0">
                    <a:moveTo>
                      <a:pt x="3771" y="0"/>
                    </a:moveTo>
                    <a:lnTo>
                      <a:pt x="3733" y="38"/>
                    </a:lnTo>
                    <a:lnTo>
                      <a:pt x="3714" y="76"/>
                    </a:lnTo>
                    <a:lnTo>
                      <a:pt x="3524" y="758"/>
                    </a:lnTo>
                    <a:lnTo>
                      <a:pt x="3354" y="1440"/>
                    </a:lnTo>
                    <a:lnTo>
                      <a:pt x="3221" y="2123"/>
                    </a:lnTo>
                    <a:lnTo>
                      <a:pt x="3127" y="2805"/>
                    </a:lnTo>
                    <a:lnTo>
                      <a:pt x="3070" y="3506"/>
                    </a:lnTo>
                    <a:lnTo>
                      <a:pt x="3051" y="4207"/>
                    </a:lnTo>
                    <a:lnTo>
                      <a:pt x="3070" y="4908"/>
                    </a:lnTo>
                    <a:lnTo>
                      <a:pt x="3108" y="5609"/>
                    </a:lnTo>
                    <a:lnTo>
                      <a:pt x="3164" y="6121"/>
                    </a:lnTo>
                    <a:lnTo>
                      <a:pt x="3240" y="6651"/>
                    </a:lnTo>
                    <a:lnTo>
                      <a:pt x="2748" y="5893"/>
                    </a:lnTo>
                    <a:lnTo>
                      <a:pt x="2293" y="5135"/>
                    </a:lnTo>
                    <a:lnTo>
                      <a:pt x="1857" y="4340"/>
                    </a:lnTo>
                    <a:lnTo>
                      <a:pt x="1459" y="3525"/>
                    </a:lnTo>
                    <a:lnTo>
                      <a:pt x="1099" y="2710"/>
                    </a:lnTo>
                    <a:lnTo>
                      <a:pt x="777" y="1857"/>
                    </a:lnTo>
                    <a:lnTo>
                      <a:pt x="493" y="1005"/>
                    </a:lnTo>
                    <a:lnTo>
                      <a:pt x="265" y="152"/>
                    </a:lnTo>
                    <a:lnTo>
                      <a:pt x="227" y="95"/>
                    </a:lnTo>
                    <a:lnTo>
                      <a:pt x="190" y="57"/>
                    </a:lnTo>
                    <a:lnTo>
                      <a:pt x="57" y="57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19" y="190"/>
                    </a:lnTo>
                    <a:lnTo>
                      <a:pt x="209" y="929"/>
                    </a:lnTo>
                    <a:lnTo>
                      <a:pt x="455" y="1668"/>
                    </a:lnTo>
                    <a:lnTo>
                      <a:pt x="701" y="2388"/>
                    </a:lnTo>
                    <a:lnTo>
                      <a:pt x="985" y="3089"/>
                    </a:lnTo>
                    <a:lnTo>
                      <a:pt x="1308" y="3790"/>
                    </a:lnTo>
                    <a:lnTo>
                      <a:pt x="1649" y="4472"/>
                    </a:lnTo>
                    <a:lnTo>
                      <a:pt x="2009" y="5154"/>
                    </a:lnTo>
                    <a:lnTo>
                      <a:pt x="2388" y="5818"/>
                    </a:lnTo>
                    <a:lnTo>
                      <a:pt x="2861" y="6557"/>
                    </a:lnTo>
                    <a:lnTo>
                      <a:pt x="3373" y="7258"/>
                    </a:lnTo>
                    <a:lnTo>
                      <a:pt x="3411" y="7295"/>
                    </a:lnTo>
                    <a:lnTo>
                      <a:pt x="3449" y="7314"/>
                    </a:lnTo>
                    <a:lnTo>
                      <a:pt x="3487" y="7314"/>
                    </a:lnTo>
                    <a:lnTo>
                      <a:pt x="3524" y="7295"/>
                    </a:lnTo>
                    <a:lnTo>
                      <a:pt x="3543" y="7277"/>
                    </a:lnTo>
                    <a:lnTo>
                      <a:pt x="3581" y="7239"/>
                    </a:lnTo>
                    <a:lnTo>
                      <a:pt x="3600" y="7201"/>
                    </a:lnTo>
                    <a:lnTo>
                      <a:pt x="3600" y="7163"/>
                    </a:lnTo>
                    <a:lnTo>
                      <a:pt x="3468" y="6481"/>
                    </a:lnTo>
                    <a:lnTo>
                      <a:pt x="3373" y="5799"/>
                    </a:lnTo>
                    <a:lnTo>
                      <a:pt x="3316" y="5116"/>
                    </a:lnTo>
                    <a:lnTo>
                      <a:pt x="3297" y="4434"/>
                    </a:lnTo>
                    <a:lnTo>
                      <a:pt x="3316" y="3752"/>
                    </a:lnTo>
                    <a:lnTo>
                      <a:pt x="3354" y="3051"/>
                    </a:lnTo>
                    <a:lnTo>
                      <a:pt x="3449" y="2369"/>
                    </a:lnTo>
                    <a:lnTo>
                      <a:pt x="3562" y="1706"/>
                    </a:lnTo>
                    <a:lnTo>
                      <a:pt x="3638" y="1308"/>
                    </a:lnTo>
                    <a:lnTo>
                      <a:pt x="3733" y="929"/>
                    </a:lnTo>
                    <a:lnTo>
                      <a:pt x="3941" y="171"/>
                    </a:lnTo>
                    <a:lnTo>
                      <a:pt x="3960" y="114"/>
                    </a:lnTo>
                    <a:lnTo>
                      <a:pt x="3941" y="57"/>
                    </a:lnTo>
                    <a:lnTo>
                      <a:pt x="3903" y="19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9"/>
              <p:cNvSpPr/>
              <p:nvPr/>
            </p:nvSpPr>
            <p:spPr>
              <a:xfrm>
                <a:off x="5576675" y="761550"/>
                <a:ext cx="630525" cy="97587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39035" extrusionOk="0">
                    <a:moveTo>
                      <a:pt x="19839" y="1"/>
                    </a:moveTo>
                    <a:lnTo>
                      <a:pt x="19498" y="20"/>
                    </a:lnTo>
                    <a:lnTo>
                      <a:pt x="19138" y="58"/>
                    </a:lnTo>
                    <a:lnTo>
                      <a:pt x="18797" y="96"/>
                    </a:lnTo>
                    <a:lnTo>
                      <a:pt x="18437" y="171"/>
                    </a:lnTo>
                    <a:lnTo>
                      <a:pt x="18096" y="266"/>
                    </a:lnTo>
                    <a:lnTo>
                      <a:pt x="17755" y="380"/>
                    </a:lnTo>
                    <a:lnTo>
                      <a:pt x="17414" y="494"/>
                    </a:lnTo>
                    <a:lnTo>
                      <a:pt x="17092" y="626"/>
                    </a:lnTo>
                    <a:lnTo>
                      <a:pt x="16769" y="778"/>
                    </a:lnTo>
                    <a:lnTo>
                      <a:pt x="16466" y="948"/>
                    </a:lnTo>
                    <a:lnTo>
                      <a:pt x="16144" y="1119"/>
                    </a:lnTo>
                    <a:lnTo>
                      <a:pt x="15860" y="1289"/>
                    </a:lnTo>
                    <a:lnTo>
                      <a:pt x="15273" y="1687"/>
                    </a:lnTo>
                    <a:lnTo>
                      <a:pt x="14704" y="2123"/>
                    </a:lnTo>
                    <a:lnTo>
                      <a:pt x="14174" y="2578"/>
                    </a:lnTo>
                    <a:lnTo>
                      <a:pt x="13643" y="3052"/>
                    </a:lnTo>
                    <a:lnTo>
                      <a:pt x="13131" y="3544"/>
                    </a:lnTo>
                    <a:lnTo>
                      <a:pt x="12639" y="4056"/>
                    </a:lnTo>
                    <a:lnTo>
                      <a:pt x="11843" y="4928"/>
                    </a:lnTo>
                    <a:lnTo>
                      <a:pt x="11047" y="5799"/>
                    </a:lnTo>
                    <a:lnTo>
                      <a:pt x="10308" y="6709"/>
                    </a:lnTo>
                    <a:lnTo>
                      <a:pt x="9569" y="7637"/>
                    </a:lnTo>
                    <a:lnTo>
                      <a:pt x="8868" y="8585"/>
                    </a:lnTo>
                    <a:lnTo>
                      <a:pt x="8186" y="9532"/>
                    </a:lnTo>
                    <a:lnTo>
                      <a:pt x="7523" y="10517"/>
                    </a:lnTo>
                    <a:lnTo>
                      <a:pt x="6878" y="11522"/>
                    </a:lnTo>
                    <a:lnTo>
                      <a:pt x="6291" y="12526"/>
                    </a:lnTo>
                    <a:lnTo>
                      <a:pt x="5704" y="13549"/>
                    </a:lnTo>
                    <a:lnTo>
                      <a:pt x="5154" y="14591"/>
                    </a:lnTo>
                    <a:lnTo>
                      <a:pt x="4624" y="15652"/>
                    </a:lnTo>
                    <a:lnTo>
                      <a:pt x="4131" y="16732"/>
                    </a:lnTo>
                    <a:lnTo>
                      <a:pt x="3657" y="17812"/>
                    </a:lnTo>
                    <a:lnTo>
                      <a:pt x="3202" y="18892"/>
                    </a:lnTo>
                    <a:lnTo>
                      <a:pt x="2786" y="20010"/>
                    </a:lnTo>
                    <a:lnTo>
                      <a:pt x="2388" y="21109"/>
                    </a:lnTo>
                    <a:lnTo>
                      <a:pt x="2028" y="22246"/>
                    </a:lnTo>
                    <a:lnTo>
                      <a:pt x="1706" y="23364"/>
                    </a:lnTo>
                    <a:lnTo>
                      <a:pt x="1402" y="24520"/>
                    </a:lnTo>
                    <a:lnTo>
                      <a:pt x="1118" y="25657"/>
                    </a:lnTo>
                    <a:lnTo>
                      <a:pt x="872" y="26813"/>
                    </a:lnTo>
                    <a:lnTo>
                      <a:pt x="663" y="27969"/>
                    </a:lnTo>
                    <a:lnTo>
                      <a:pt x="474" y="29144"/>
                    </a:lnTo>
                    <a:lnTo>
                      <a:pt x="322" y="30299"/>
                    </a:lnTo>
                    <a:lnTo>
                      <a:pt x="190" y="31474"/>
                    </a:lnTo>
                    <a:lnTo>
                      <a:pt x="95" y="32649"/>
                    </a:lnTo>
                    <a:lnTo>
                      <a:pt x="38" y="33843"/>
                    </a:lnTo>
                    <a:lnTo>
                      <a:pt x="0" y="35018"/>
                    </a:lnTo>
                    <a:lnTo>
                      <a:pt x="0" y="36192"/>
                    </a:lnTo>
                    <a:lnTo>
                      <a:pt x="19" y="37367"/>
                    </a:lnTo>
                    <a:lnTo>
                      <a:pt x="95" y="38561"/>
                    </a:lnTo>
                    <a:lnTo>
                      <a:pt x="114" y="38788"/>
                    </a:lnTo>
                    <a:lnTo>
                      <a:pt x="1497" y="39035"/>
                    </a:lnTo>
                    <a:lnTo>
                      <a:pt x="1838" y="38239"/>
                    </a:lnTo>
                    <a:lnTo>
                      <a:pt x="2179" y="37443"/>
                    </a:lnTo>
                    <a:lnTo>
                      <a:pt x="2520" y="36647"/>
                    </a:lnTo>
                    <a:lnTo>
                      <a:pt x="2899" y="35870"/>
                    </a:lnTo>
                    <a:lnTo>
                      <a:pt x="3278" y="35093"/>
                    </a:lnTo>
                    <a:lnTo>
                      <a:pt x="3657" y="34316"/>
                    </a:lnTo>
                    <a:lnTo>
                      <a:pt x="4074" y="33540"/>
                    </a:lnTo>
                    <a:lnTo>
                      <a:pt x="4472" y="32782"/>
                    </a:lnTo>
                    <a:lnTo>
                      <a:pt x="4908" y="32024"/>
                    </a:lnTo>
                    <a:lnTo>
                      <a:pt x="5344" y="31285"/>
                    </a:lnTo>
                    <a:lnTo>
                      <a:pt x="5779" y="30527"/>
                    </a:lnTo>
                    <a:lnTo>
                      <a:pt x="6253" y="29807"/>
                    </a:lnTo>
                    <a:lnTo>
                      <a:pt x="6708" y="29068"/>
                    </a:lnTo>
                    <a:lnTo>
                      <a:pt x="7201" y="28348"/>
                    </a:lnTo>
                    <a:lnTo>
                      <a:pt x="7674" y="27628"/>
                    </a:lnTo>
                    <a:lnTo>
                      <a:pt x="8186" y="26927"/>
                    </a:lnTo>
                    <a:lnTo>
                      <a:pt x="8697" y="26225"/>
                    </a:lnTo>
                    <a:lnTo>
                      <a:pt x="9209" y="25524"/>
                    </a:lnTo>
                    <a:lnTo>
                      <a:pt x="9740" y="24842"/>
                    </a:lnTo>
                    <a:lnTo>
                      <a:pt x="10289" y="24179"/>
                    </a:lnTo>
                    <a:lnTo>
                      <a:pt x="10839" y="23497"/>
                    </a:lnTo>
                    <a:lnTo>
                      <a:pt x="11388" y="22834"/>
                    </a:lnTo>
                    <a:lnTo>
                      <a:pt x="11957" y="22189"/>
                    </a:lnTo>
                    <a:lnTo>
                      <a:pt x="12544" y="21545"/>
                    </a:lnTo>
                    <a:lnTo>
                      <a:pt x="13131" y="20901"/>
                    </a:lnTo>
                    <a:lnTo>
                      <a:pt x="13738" y="20276"/>
                    </a:lnTo>
                    <a:lnTo>
                      <a:pt x="14344" y="19669"/>
                    </a:lnTo>
                    <a:lnTo>
                      <a:pt x="14950" y="19063"/>
                    </a:lnTo>
                    <a:lnTo>
                      <a:pt x="15595" y="18457"/>
                    </a:lnTo>
                    <a:lnTo>
                      <a:pt x="16220" y="17869"/>
                    </a:lnTo>
                    <a:lnTo>
                      <a:pt x="16864" y="17301"/>
                    </a:lnTo>
                    <a:lnTo>
                      <a:pt x="17527" y="16732"/>
                    </a:lnTo>
                    <a:lnTo>
                      <a:pt x="19441" y="15103"/>
                    </a:lnTo>
                    <a:lnTo>
                      <a:pt x="20408" y="14269"/>
                    </a:lnTo>
                    <a:lnTo>
                      <a:pt x="20881" y="13852"/>
                    </a:lnTo>
                    <a:lnTo>
                      <a:pt x="21336" y="13416"/>
                    </a:lnTo>
                    <a:lnTo>
                      <a:pt x="21772" y="12981"/>
                    </a:lnTo>
                    <a:lnTo>
                      <a:pt x="22208" y="12526"/>
                    </a:lnTo>
                    <a:lnTo>
                      <a:pt x="22624" y="12052"/>
                    </a:lnTo>
                    <a:lnTo>
                      <a:pt x="23022" y="11578"/>
                    </a:lnTo>
                    <a:lnTo>
                      <a:pt x="23401" y="11086"/>
                    </a:lnTo>
                    <a:lnTo>
                      <a:pt x="23742" y="10574"/>
                    </a:lnTo>
                    <a:lnTo>
                      <a:pt x="24084" y="10044"/>
                    </a:lnTo>
                    <a:lnTo>
                      <a:pt x="24368" y="9494"/>
                    </a:lnTo>
                    <a:lnTo>
                      <a:pt x="24500" y="9210"/>
                    </a:lnTo>
                    <a:lnTo>
                      <a:pt x="24633" y="8926"/>
                    </a:lnTo>
                    <a:lnTo>
                      <a:pt x="24747" y="8622"/>
                    </a:lnTo>
                    <a:lnTo>
                      <a:pt x="24841" y="8319"/>
                    </a:lnTo>
                    <a:lnTo>
                      <a:pt x="24936" y="8016"/>
                    </a:lnTo>
                    <a:lnTo>
                      <a:pt x="25012" y="7713"/>
                    </a:lnTo>
                    <a:lnTo>
                      <a:pt x="25069" y="7391"/>
                    </a:lnTo>
                    <a:lnTo>
                      <a:pt x="25126" y="7069"/>
                    </a:lnTo>
                    <a:lnTo>
                      <a:pt x="25183" y="6766"/>
                    </a:lnTo>
                    <a:lnTo>
                      <a:pt x="25201" y="6443"/>
                    </a:lnTo>
                    <a:lnTo>
                      <a:pt x="25220" y="6121"/>
                    </a:lnTo>
                    <a:lnTo>
                      <a:pt x="25220" y="5799"/>
                    </a:lnTo>
                    <a:lnTo>
                      <a:pt x="25220" y="5477"/>
                    </a:lnTo>
                    <a:lnTo>
                      <a:pt x="25201" y="5174"/>
                    </a:lnTo>
                    <a:lnTo>
                      <a:pt x="25164" y="4852"/>
                    </a:lnTo>
                    <a:lnTo>
                      <a:pt x="25126" y="4549"/>
                    </a:lnTo>
                    <a:lnTo>
                      <a:pt x="25069" y="4226"/>
                    </a:lnTo>
                    <a:lnTo>
                      <a:pt x="24993" y="3942"/>
                    </a:lnTo>
                    <a:lnTo>
                      <a:pt x="24898" y="3639"/>
                    </a:lnTo>
                    <a:lnTo>
                      <a:pt x="24804" y="3355"/>
                    </a:lnTo>
                    <a:lnTo>
                      <a:pt x="24690" y="3071"/>
                    </a:lnTo>
                    <a:lnTo>
                      <a:pt x="24576" y="2786"/>
                    </a:lnTo>
                    <a:lnTo>
                      <a:pt x="24425" y="2521"/>
                    </a:lnTo>
                    <a:lnTo>
                      <a:pt x="24273" y="2256"/>
                    </a:lnTo>
                    <a:lnTo>
                      <a:pt x="24121" y="2009"/>
                    </a:lnTo>
                    <a:lnTo>
                      <a:pt x="23932" y="1782"/>
                    </a:lnTo>
                    <a:lnTo>
                      <a:pt x="23742" y="1555"/>
                    </a:lnTo>
                    <a:lnTo>
                      <a:pt x="23534" y="1346"/>
                    </a:lnTo>
                    <a:lnTo>
                      <a:pt x="23307" y="1138"/>
                    </a:lnTo>
                    <a:lnTo>
                      <a:pt x="23060" y="948"/>
                    </a:lnTo>
                    <a:lnTo>
                      <a:pt x="22814" y="778"/>
                    </a:lnTo>
                    <a:lnTo>
                      <a:pt x="22549" y="626"/>
                    </a:lnTo>
                    <a:lnTo>
                      <a:pt x="22227" y="456"/>
                    </a:lnTo>
                    <a:lnTo>
                      <a:pt x="21904" y="323"/>
                    </a:lnTo>
                    <a:lnTo>
                      <a:pt x="21582" y="209"/>
                    </a:lnTo>
                    <a:lnTo>
                      <a:pt x="21241" y="134"/>
                    </a:lnTo>
                    <a:lnTo>
                      <a:pt x="20900" y="58"/>
                    </a:lnTo>
                    <a:lnTo>
                      <a:pt x="20559" y="20"/>
                    </a:lnTo>
                    <a:lnTo>
                      <a:pt x="201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8000">
                    <a:srgbClr val="72B57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9"/>
              <p:cNvSpPr/>
              <p:nvPr/>
            </p:nvSpPr>
            <p:spPr>
              <a:xfrm>
                <a:off x="5585675" y="844450"/>
                <a:ext cx="503100" cy="888250"/>
              </a:xfrm>
              <a:custGeom>
                <a:avLst/>
                <a:gdLst/>
                <a:ahLst/>
                <a:cxnLst/>
                <a:rect l="l" t="t" r="r" b="b"/>
                <a:pathLst>
                  <a:path w="20124" h="35530" extrusionOk="0">
                    <a:moveTo>
                      <a:pt x="19934" y="1"/>
                    </a:moveTo>
                    <a:lnTo>
                      <a:pt x="19877" y="39"/>
                    </a:lnTo>
                    <a:lnTo>
                      <a:pt x="19119" y="702"/>
                    </a:lnTo>
                    <a:lnTo>
                      <a:pt x="18380" y="1384"/>
                    </a:lnTo>
                    <a:lnTo>
                      <a:pt x="17660" y="2066"/>
                    </a:lnTo>
                    <a:lnTo>
                      <a:pt x="16940" y="2767"/>
                    </a:lnTo>
                    <a:lnTo>
                      <a:pt x="16220" y="3487"/>
                    </a:lnTo>
                    <a:lnTo>
                      <a:pt x="15538" y="4207"/>
                    </a:lnTo>
                    <a:lnTo>
                      <a:pt x="14856" y="4946"/>
                    </a:lnTo>
                    <a:lnTo>
                      <a:pt x="14174" y="5704"/>
                    </a:lnTo>
                    <a:lnTo>
                      <a:pt x="13529" y="6462"/>
                    </a:lnTo>
                    <a:lnTo>
                      <a:pt x="12885" y="7239"/>
                    </a:lnTo>
                    <a:lnTo>
                      <a:pt x="12241" y="8035"/>
                    </a:lnTo>
                    <a:lnTo>
                      <a:pt x="11634" y="8831"/>
                    </a:lnTo>
                    <a:lnTo>
                      <a:pt x="11028" y="9627"/>
                    </a:lnTo>
                    <a:lnTo>
                      <a:pt x="10422" y="10460"/>
                    </a:lnTo>
                    <a:lnTo>
                      <a:pt x="9853" y="11275"/>
                    </a:lnTo>
                    <a:lnTo>
                      <a:pt x="9285" y="12109"/>
                    </a:lnTo>
                    <a:lnTo>
                      <a:pt x="8735" y="12962"/>
                    </a:lnTo>
                    <a:lnTo>
                      <a:pt x="8205" y="13814"/>
                    </a:lnTo>
                    <a:lnTo>
                      <a:pt x="7674" y="14667"/>
                    </a:lnTo>
                    <a:lnTo>
                      <a:pt x="7163" y="15539"/>
                    </a:lnTo>
                    <a:lnTo>
                      <a:pt x="6670" y="16410"/>
                    </a:lnTo>
                    <a:lnTo>
                      <a:pt x="6196" y="17301"/>
                    </a:lnTo>
                    <a:lnTo>
                      <a:pt x="5723" y="18191"/>
                    </a:lnTo>
                    <a:lnTo>
                      <a:pt x="5287" y="19082"/>
                    </a:lnTo>
                    <a:lnTo>
                      <a:pt x="4851" y="19991"/>
                    </a:lnTo>
                    <a:lnTo>
                      <a:pt x="4415" y="20920"/>
                    </a:lnTo>
                    <a:lnTo>
                      <a:pt x="4017" y="21829"/>
                    </a:lnTo>
                    <a:lnTo>
                      <a:pt x="3619" y="22758"/>
                    </a:lnTo>
                    <a:lnTo>
                      <a:pt x="3240" y="23705"/>
                    </a:lnTo>
                    <a:lnTo>
                      <a:pt x="2880" y="24653"/>
                    </a:lnTo>
                    <a:lnTo>
                      <a:pt x="2539" y="25600"/>
                    </a:lnTo>
                    <a:lnTo>
                      <a:pt x="2217" y="26548"/>
                    </a:lnTo>
                    <a:lnTo>
                      <a:pt x="1895" y="27514"/>
                    </a:lnTo>
                    <a:lnTo>
                      <a:pt x="1611" y="28480"/>
                    </a:lnTo>
                    <a:lnTo>
                      <a:pt x="1327" y="29447"/>
                    </a:lnTo>
                    <a:lnTo>
                      <a:pt x="1061" y="30413"/>
                    </a:lnTo>
                    <a:lnTo>
                      <a:pt x="815" y="31398"/>
                    </a:lnTo>
                    <a:lnTo>
                      <a:pt x="588" y="32384"/>
                    </a:lnTo>
                    <a:lnTo>
                      <a:pt x="360" y="33369"/>
                    </a:lnTo>
                    <a:lnTo>
                      <a:pt x="171" y="34354"/>
                    </a:lnTo>
                    <a:lnTo>
                      <a:pt x="0" y="35340"/>
                    </a:lnTo>
                    <a:lnTo>
                      <a:pt x="0" y="35396"/>
                    </a:lnTo>
                    <a:lnTo>
                      <a:pt x="19" y="35453"/>
                    </a:lnTo>
                    <a:lnTo>
                      <a:pt x="76" y="35491"/>
                    </a:lnTo>
                    <a:lnTo>
                      <a:pt x="133" y="35510"/>
                    </a:lnTo>
                    <a:lnTo>
                      <a:pt x="190" y="35529"/>
                    </a:lnTo>
                    <a:lnTo>
                      <a:pt x="247" y="35491"/>
                    </a:lnTo>
                    <a:lnTo>
                      <a:pt x="303" y="35453"/>
                    </a:lnTo>
                    <a:lnTo>
                      <a:pt x="322" y="35396"/>
                    </a:lnTo>
                    <a:lnTo>
                      <a:pt x="493" y="34411"/>
                    </a:lnTo>
                    <a:lnTo>
                      <a:pt x="701" y="33426"/>
                    </a:lnTo>
                    <a:lnTo>
                      <a:pt x="910" y="32441"/>
                    </a:lnTo>
                    <a:lnTo>
                      <a:pt x="1137" y="31474"/>
                    </a:lnTo>
                    <a:lnTo>
                      <a:pt x="1383" y="30508"/>
                    </a:lnTo>
                    <a:lnTo>
                      <a:pt x="1649" y="29541"/>
                    </a:lnTo>
                    <a:lnTo>
                      <a:pt x="1914" y="28575"/>
                    </a:lnTo>
                    <a:lnTo>
                      <a:pt x="2217" y="27628"/>
                    </a:lnTo>
                    <a:lnTo>
                      <a:pt x="2520" y="26661"/>
                    </a:lnTo>
                    <a:lnTo>
                      <a:pt x="2842" y="25714"/>
                    </a:lnTo>
                    <a:lnTo>
                      <a:pt x="3184" y="24785"/>
                    </a:lnTo>
                    <a:lnTo>
                      <a:pt x="3544" y="23838"/>
                    </a:lnTo>
                    <a:lnTo>
                      <a:pt x="3923" y="22909"/>
                    </a:lnTo>
                    <a:lnTo>
                      <a:pt x="4320" y="21981"/>
                    </a:lnTo>
                    <a:lnTo>
                      <a:pt x="4718" y="21071"/>
                    </a:lnTo>
                    <a:lnTo>
                      <a:pt x="5135" y="20162"/>
                    </a:lnTo>
                    <a:lnTo>
                      <a:pt x="5571" y="19252"/>
                    </a:lnTo>
                    <a:lnTo>
                      <a:pt x="6007" y="18362"/>
                    </a:lnTo>
                    <a:lnTo>
                      <a:pt x="6481" y="17471"/>
                    </a:lnTo>
                    <a:lnTo>
                      <a:pt x="6954" y="16600"/>
                    </a:lnTo>
                    <a:lnTo>
                      <a:pt x="7428" y="15728"/>
                    </a:lnTo>
                    <a:lnTo>
                      <a:pt x="7940" y="14875"/>
                    </a:lnTo>
                    <a:lnTo>
                      <a:pt x="8451" y="14023"/>
                    </a:lnTo>
                    <a:lnTo>
                      <a:pt x="8982" y="13189"/>
                    </a:lnTo>
                    <a:lnTo>
                      <a:pt x="9531" y="12336"/>
                    </a:lnTo>
                    <a:lnTo>
                      <a:pt x="10100" y="11503"/>
                    </a:lnTo>
                    <a:lnTo>
                      <a:pt x="10668" y="10688"/>
                    </a:lnTo>
                    <a:lnTo>
                      <a:pt x="11256" y="9873"/>
                    </a:lnTo>
                    <a:lnTo>
                      <a:pt x="11862" y="9077"/>
                    </a:lnTo>
                    <a:lnTo>
                      <a:pt x="12468" y="8281"/>
                    </a:lnTo>
                    <a:lnTo>
                      <a:pt x="13112" y="7504"/>
                    </a:lnTo>
                    <a:lnTo>
                      <a:pt x="13738" y="6728"/>
                    </a:lnTo>
                    <a:lnTo>
                      <a:pt x="14401" y="5970"/>
                    </a:lnTo>
                    <a:lnTo>
                      <a:pt x="15064" y="5212"/>
                    </a:lnTo>
                    <a:lnTo>
                      <a:pt x="15746" y="4473"/>
                    </a:lnTo>
                    <a:lnTo>
                      <a:pt x="16428" y="3753"/>
                    </a:lnTo>
                    <a:lnTo>
                      <a:pt x="17130" y="3052"/>
                    </a:lnTo>
                    <a:lnTo>
                      <a:pt x="17850" y="2351"/>
                    </a:lnTo>
                    <a:lnTo>
                      <a:pt x="18570" y="1649"/>
                    </a:lnTo>
                    <a:lnTo>
                      <a:pt x="19309" y="986"/>
                    </a:lnTo>
                    <a:lnTo>
                      <a:pt x="20066" y="304"/>
                    </a:lnTo>
                    <a:lnTo>
                      <a:pt x="20104" y="247"/>
                    </a:lnTo>
                    <a:lnTo>
                      <a:pt x="20123" y="190"/>
                    </a:lnTo>
                    <a:lnTo>
                      <a:pt x="20123" y="115"/>
                    </a:lnTo>
                    <a:lnTo>
                      <a:pt x="20085" y="58"/>
                    </a:lnTo>
                    <a:lnTo>
                      <a:pt x="20048" y="20"/>
                    </a:lnTo>
                    <a:lnTo>
                      <a:pt x="19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9"/>
              <p:cNvSpPr/>
              <p:nvPr/>
            </p:nvSpPr>
            <p:spPr>
              <a:xfrm>
                <a:off x="5773725" y="921200"/>
                <a:ext cx="27810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033" extrusionOk="0">
                    <a:moveTo>
                      <a:pt x="4662" y="1"/>
                    </a:moveTo>
                    <a:lnTo>
                      <a:pt x="4605" y="38"/>
                    </a:lnTo>
                    <a:lnTo>
                      <a:pt x="4567" y="95"/>
                    </a:lnTo>
                    <a:lnTo>
                      <a:pt x="3999" y="1175"/>
                    </a:lnTo>
                    <a:lnTo>
                      <a:pt x="3468" y="2293"/>
                    </a:lnTo>
                    <a:lnTo>
                      <a:pt x="2938" y="3411"/>
                    </a:lnTo>
                    <a:lnTo>
                      <a:pt x="2464" y="4529"/>
                    </a:lnTo>
                    <a:lnTo>
                      <a:pt x="1990" y="5685"/>
                    </a:lnTo>
                    <a:lnTo>
                      <a:pt x="1554" y="6822"/>
                    </a:lnTo>
                    <a:lnTo>
                      <a:pt x="1157" y="7997"/>
                    </a:lnTo>
                    <a:lnTo>
                      <a:pt x="759" y="9153"/>
                    </a:lnTo>
                    <a:lnTo>
                      <a:pt x="361" y="10498"/>
                    </a:lnTo>
                    <a:lnTo>
                      <a:pt x="1" y="11843"/>
                    </a:lnTo>
                    <a:lnTo>
                      <a:pt x="1" y="11900"/>
                    </a:lnTo>
                    <a:lnTo>
                      <a:pt x="20" y="11957"/>
                    </a:lnTo>
                    <a:lnTo>
                      <a:pt x="58" y="11995"/>
                    </a:lnTo>
                    <a:lnTo>
                      <a:pt x="95" y="12014"/>
                    </a:lnTo>
                    <a:lnTo>
                      <a:pt x="152" y="12033"/>
                    </a:lnTo>
                    <a:lnTo>
                      <a:pt x="190" y="12033"/>
                    </a:lnTo>
                    <a:lnTo>
                      <a:pt x="247" y="12014"/>
                    </a:lnTo>
                    <a:lnTo>
                      <a:pt x="285" y="11976"/>
                    </a:lnTo>
                    <a:lnTo>
                      <a:pt x="702" y="11483"/>
                    </a:lnTo>
                    <a:lnTo>
                      <a:pt x="1138" y="11010"/>
                    </a:lnTo>
                    <a:lnTo>
                      <a:pt x="1573" y="10536"/>
                    </a:lnTo>
                    <a:lnTo>
                      <a:pt x="2028" y="10081"/>
                    </a:lnTo>
                    <a:lnTo>
                      <a:pt x="2502" y="9626"/>
                    </a:lnTo>
                    <a:lnTo>
                      <a:pt x="2976" y="9191"/>
                    </a:lnTo>
                    <a:lnTo>
                      <a:pt x="3468" y="8774"/>
                    </a:lnTo>
                    <a:lnTo>
                      <a:pt x="3980" y="8376"/>
                    </a:lnTo>
                    <a:lnTo>
                      <a:pt x="4491" y="7978"/>
                    </a:lnTo>
                    <a:lnTo>
                      <a:pt x="5003" y="7599"/>
                    </a:lnTo>
                    <a:lnTo>
                      <a:pt x="5553" y="7239"/>
                    </a:lnTo>
                    <a:lnTo>
                      <a:pt x="6083" y="6879"/>
                    </a:lnTo>
                    <a:lnTo>
                      <a:pt x="6633" y="6538"/>
                    </a:lnTo>
                    <a:lnTo>
                      <a:pt x="7201" y="6235"/>
                    </a:lnTo>
                    <a:lnTo>
                      <a:pt x="7770" y="5912"/>
                    </a:lnTo>
                    <a:lnTo>
                      <a:pt x="8357" y="5628"/>
                    </a:lnTo>
                    <a:lnTo>
                      <a:pt x="9001" y="5325"/>
                    </a:lnTo>
                    <a:lnTo>
                      <a:pt x="9664" y="5041"/>
                    </a:lnTo>
                    <a:lnTo>
                      <a:pt x="10346" y="4776"/>
                    </a:lnTo>
                    <a:lnTo>
                      <a:pt x="11029" y="4529"/>
                    </a:lnTo>
                    <a:lnTo>
                      <a:pt x="11085" y="4491"/>
                    </a:lnTo>
                    <a:lnTo>
                      <a:pt x="11123" y="4453"/>
                    </a:lnTo>
                    <a:lnTo>
                      <a:pt x="11123" y="4397"/>
                    </a:lnTo>
                    <a:lnTo>
                      <a:pt x="11123" y="4321"/>
                    </a:lnTo>
                    <a:lnTo>
                      <a:pt x="11085" y="4264"/>
                    </a:lnTo>
                    <a:lnTo>
                      <a:pt x="11048" y="4226"/>
                    </a:lnTo>
                    <a:lnTo>
                      <a:pt x="10972" y="4207"/>
                    </a:lnTo>
                    <a:lnTo>
                      <a:pt x="10915" y="4226"/>
                    </a:lnTo>
                    <a:lnTo>
                      <a:pt x="10290" y="4434"/>
                    </a:lnTo>
                    <a:lnTo>
                      <a:pt x="9683" y="4681"/>
                    </a:lnTo>
                    <a:lnTo>
                      <a:pt x="9077" y="4927"/>
                    </a:lnTo>
                    <a:lnTo>
                      <a:pt x="8490" y="5192"/>
                    </a:lnTo>
                    <a:lnTo>
                      <a:pt x="7902" y="5477"/>
                    </a:lnTo>
                    <a:lnTo>
                      <a:pt x="7315" y="5780"/>
                    </a:lnTo>
                    <a:lnTo>
                      <a:pt x="6746" y="6102"/>
                    </a:lnTo>
                    <a:lnTo>
                      <a:pt x="6197" y="6424"/>
                    </a:lnTo>
                    <a:lnTo>
                      <a:pt x="5628" y="6784"/>
                    </a:lnTo>
                    <a:lnTo>
                      <a:pt x="5098" y="7144"/>
                    </a:lnTo>
                    <a:lnTo>
                      <a:pt x="4567" y="7504"/>
                    </a:lnTo>
                    <a:lnTo>
                      <a:pt x="4037" y="7902"/>
                    </a:lnTo>
                    <a:lnTo>
                      <a:pt x="3525" y="8300"/>
                    </a:lnTo>
                    <a:lnTo>
                      <a:pt x="3013" y="8717"/>
                    </a:lnTo>
                    <a:lnTo>
                      <a:pt x="2521" y="9153"/>
                    </a:lnTo>
                    <a:lnTo>
                      <a:pt x="2047" y="9588"/>
                    </a:lnTo>
                    <a:lnTo>
                      <a:pt x="1649" y="9986"/>
                    </a:lnTo>
                    <a:lnTo>
                      <a:pt x="1270" y="10384"/>
                    </a:lnTo>
                    <a:lnTo>
                      <a:pt x="891" y="10782"/>
                    </a:lnTo>
                    <a:lnTo>
                      <a:pt x="512" y="11199"/>
                    </a:lnTo>
                    <a:lnTo>
                      <a:pt x="834" y="10119"/>
                    </a:lnTo>
                    <a:lnTo>
                      <a:pt x="1157" y="9039"/>
                    </a:lnTo>
                    <a:lnTo>
                      <a:pt x="1517" y="7959"/>
                    </a:lnTo>
                    <a:lnTo>
                      <a:pt x="1896" y="6898"/>
                    </a:lnTo>
                    <a:lnTo>
                      <a:pt x="2293" y="5837"/>
                    </a:lnTo>
                    <a:lnTo>
                      <a:pt x="2710" y="4794"/>
                    </a:lnTo>
                    <a:lnTo>
                      <a:pt x="3146" y="3752"/>
                    </a:lnTo>
                    <a:lnTo>
                      <a:pt x="3620" y="2729"/>
                    </a:lnTo>
                    <a:lnTo>
                      <a:pt x="4226" y="1479"/>
                    </a:lnTo>
                    <a:lnTo>
                      <a:pt x="4870" y="228"/>
                    </a:lnTo>
                    <a:lnTo>
                      <a:pt x="4889" y="171"/>
                    </a:lnTo>
                    <a:lnTo>
                      <a:pt x="4870" y="95"/>
                    </a:lnTo>
                    <a:lnTo>
                      <a:pt x="4833" y="57"/>
                    </a:lnTo>
                    <a:lnTo>
                      <a:pt x="4795" y="19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9"/>
              <p:cNvSpPr/>
              <p:nvPr/>
            </p:nvSpPr>
            <p:spPr>
              <a:xfrm>
                <a:off x="5635875" y="1260375"/>
                <a:ext cx="1554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0517" extrusionOk="0">
                    <a:moveTo>
                      <a:pt x="2028" y="1"/>
                    </a:moveTo>
                    <a:lnTo>
                      <a:pt x="1971" y="20"/>
                    </a:lnTo>
                    <a:lnTo>
                      <a:pt x="1915" y="38"/>
                    </a:lnTo>
                    <a:lnTo>
                      <a:pt x="1877" y="95"/>
                    </a:lnTo>
                    <a:lnTo>
                      <a:pt x="1517" y="1062"/>
                    </a:lnTo>
                    <a:lnTo>
                      <a:pt x="1213" y="2028"/>
                    </a:lnTo>
                    <a:lnTo>
                      <a:pt x="929" y="3013"/>
                    </a:lnTo>
                    <a:lnTo>
                      <a:pt x="683" y="3999"/>
                    </a:lnTo>
                    <a:lnTo>
                      <a:pt x="474" y="5003"/>
                    </a:lnTo>
                    <a:lnTo>
                      <a:pt x="304" y="6007"/>
                    </a:lnTo>
                    <a:lnTo>
                      <a:pt x="171" y="7030"/>
                    </a:lnTo>
                    <a:lnTo>
                      <a:pt x="77" y="8035"/>
                    </a:lnTo>
                    <a:lnTo>
                      <a:pt x="39" y="8622"/>
                    </a:lnTo>
                    <a:lnTo>
                      <a:pt x="20" y="9209"/>
                    </a:lnTo>
                    <a:lnTo>
                      <a:pt x="1" y="9778"/>
                    </a:lnTo>
                    <a:lnTo>
                      <a:pt x="1" y="10365"/>
                    </a:lnTo>
                    <a:lnTo>
                      <a:pt x="20" y="10422"/>
                    </a:lnTo>
                    <a:lnTo>
                      <a:pt x="58" y="10460"/>
                    </a:lnTo>
                    <a:lnTo>
                      <a:pt x="95" y="10498"/>
                    </a:lnTo>
                    <a:lnTo>
                      <a:pt x="133" y="10517"/>
                    </a:lnTo>
                    <a:lnTo>
                      <a:pt x="190" y="10517"/>
                    </a:lnTo>
                    <a:lnTo>
                      <a:pt x="247" y="10498"/>
                    </a:lnTo>
                    <a:lnTo>
                      <a:pt x="285" y="10479"/>
                    </a:lnTo>
                    <a:lnTo>
                      <a:pt x="323" y="10422"/>
                    </a:lnTo>
                    <a:lnTo>
                      <a:pt x="512" y="10005"/>
                    </a:lnTo>
                    <a:lnTo>
                      <a:pt x="721" y="9607"/>
                    </a:lnTo>
                    <a:lnTo>
                      <a:pt x="929" y="9191"/>
                    </a:lnTo>
                    <a:lnTo>
                      <a:pt x="1157" y="8793"/>
                    </a:lnTo>
                    <a:lnTo>
                      <a:pt x="1384" y="8395"/>
                    </a:lnTo>
                    <a:lnTo>
                      <a:pt x="1630" y="8016"/>
                    </a:lnTo>
                    <a:lnTo>
                      <a:pt x="2142" y="7258"/>
                    </a:lnTo>
                    <a:lnTo>
                      <a:pt x="2672" y="6519"/>
                    </a:lnTo>
                    <a:lnTo>
                      <a:pt x="3260" y="5818"/>
                    </a:lnTo>
                    <a:lnTo>
                      <a:pt x="3563" y="5477"/>
                    </a:lnTo>
                    <a:lnTo>
                      <a:pt x="3885" y="5136"/>
                    </a:lnTo>
                    <a:lnTo>
                      <a:pt x="4207" y="4813"/>
                    </a:lnTo>
                    <a:lnTo>
                      <a:pt x="4529" y="4491"/>
                    </a:lnTo>
                    <a:lnTo>
                      <a:pt x="4927" y="4131"/>
                    </a:lnTo>
                    <a:lnTo>
                      <a:pt x="5325" y="3790"/>
                    </a:lnTo>
                    <a:lnTo>
                      <a:pt x="5742" y="3468"/>
                    </a:lnTo>
                    <a:lnTo>
                      <a:pt x="6159" y="3146"/>
                    </a:lnTo>
                    <a:lnTo>
                      <a:pt x="6197" y="3089"/>
                    </a:lnTo>
                    <a:lnTo>
                      <a:pt x="6216" y="3032"/>
                    </a:lnTo>
                    <a:lnTo>
                      <a:pt x="6216" y="2957"/>
                    </a:lnTo>
                    <a:lnTo>
                      <a:pt x="6197" y="2900"/>
                    </a:lnTo>
                    <a:lnTo>
                      <a:pt x="6140" y="2862"/>
                    </a:lnTo>
                    <a:lnTo>
                      <a:pt x="6102" y="2843"/>
                    </a:lnTo>
                    <a:lnTo>
                      <a:pt x="6026" y="2843"/>
                    </a:lnTo>
                    <a:lnTo>
                      <a:pt x="5969" y="2862"/>
                    </a:lnTo>
                    <a:lnTo>
                      <a:pt x="5591" y="3146"/>
                    </a:lnTo>
                    <a:lnTo>
                      <a:pt x="5230" y="3430"/>
                    </a:lnTo>
                    <a:lnTo>
                      <a:pt x="4870" y="3733"/>
                    </a:lnTo>
                    <a:lnTo>
                      <a:pt x="4529" y="4056"/>
                    </a:lnTo>
                    <a:lnTo>
                      <a:pt x="4188" y="4359"/>
                    </a:lnTo>
                    <a:lnTo>
                      <a:pt x="3847" y="4700"/>
                    </a:lnTo>
                    <a:lnTo>
                      <a:pt x="3525" y="5022"/>
                    </a:lnTo>
                    <a:lnTo>
                      <a:pt x="3222" y="5363"/>
                    </a:lnTo>
                    <a:lnTo>
                      <a:pt x="2900" y="5723"/>
                    </a:lnTo>
                    <a:lnTo>
                      <a:pt x="2616" y="6083"/>
                    </a:lnTo>
                    <a:lnTo>
                      <a:pt x="2312" y="6443"/>
                    </a:lnTo>
                    <a:lnTo>
                      <a:pt x="2047" y="6803"/>
                    </a:lnTo>
                    <a:lnTo>
                      <a:pt x="1763" y="7182"/>
                    </a:lnTo>
                    <a:lnTo>
                      <a:pt x="1498" y="7580"/>
                    </a:lnTo>
                    <a:lnTo>
                      <a:pt x="1251" y="7978"/>
                    </a:lnTo>
                    <a:lnTo>
                      <a:pt x="1005" y="8376"/>
                    </a:lnTo>
                    <a:lnTo>
                      <a:pt x="664" y="8982"/>
                    </a:lnTo>
                    <a:lnTo>
                      <a:pt x="342" y="9607"/>
                    </a:lnTo>
                    <a:lnTo>
                      <a:pt x="361" y="9001"/>
                    </a:lnTo>
                    <a:lnTo>
                      <a:pt x="399" y="8414"/>
                    </a:lnTo>
                    <a:lnTo>
                      <a:pt x="437" y="7807"/>
                    </a:lnTo>
                    <a:lnTo>
                      <a:pt x="493" y="7220"/>
                    </a:lnTo>
                    <a:lnTo>
                      <a:pt x="569" y="6614"/>
                    </a:lnTo>
                    <a:lnTo>
                      <a:pt x="645" y="6026"/>
                    </a:lnTo>
                    <a:lnTo>
                      <a:pt x="740" y="5439"/>
                    </a:lnTo>
                    <a:lnTo>
                      <a:pt x="853" y="4851"/>
                    </a:lnTo>
                    <a:lnTo>
                      <a:pt x="967" y="4264"/>
                    </a:lnTo>
                    <a:lnTo>
                      <a:pt x="1100" y="3677"/>
                    </a:lnTo>
                    <a:lnTo>
                      <a:pt x="1251" y="3089"/>
                    </a:lnTo>
                    <a:lnTo>
                      <a:pt x="1403" y="2521"/>
                    </a:lnTo>
                    <a:lnTo>
                      <a:pt x="1573" y="1933"/>
                    </a:lnTo>
                    <a:lnTo>
                      <a:pt x="1763" y="1365"/>
                    </a:lnTo>
                    <a:lnTo>
                      <a:pt x="1971" y="815"/>
                    </a:lnTo>
                    <a:lnTo>
                      <a:pt x="2180" y="247"/>
                    </a:lnTo>
                    <a:lnTo>
                      <a:pt x="2180" y="171"/>
                    </a:lnTo>
                    <a:lnTo>
                      <a:pt x="2180" y="114"/>
                    </a:lnTo>
                    <a:lnTo>
                      <a:pt x="2142" y="57"/>
                    </a:lnTo>
                    <a:lnTo>
                      <a:pt x="2085" y="20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6" name="Google Shape;2106;p39"/>
          <p:cNvGrpSpPr/>
          <p:nvPr/>
        </p:nvGrpSpPr>
        <p:grpSpPr>
          <a:xfrm>
            <a:off x="895471" y="1318709"/>
            <a:ext cx="309471" cy="184789"/>
            <a:chOff x="4504125" y="1762525"/>
            <a:chExt cx="985575" cy="588500"/>
          </a:xfrm>
        </p:grpSpPr>
        <p:sp>
          <p:nvSpPr>
            <p:cNvPr id="2107" name="Google Shape;2107;p39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9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9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9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39"/>
          <p:cNvSpPr/>
          <p:nvPr/>
        </p:nvSpPr>
        <p:spPr>
          <a:xfrm>
            <a:off x="7690725" y="883450"/>
            <a:ext cx="404671" cy="184800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39"/>
          <p:cNvSpPr/>
          <p:nvPr/>
        </p:nvSpPr>
        <p:spPr>
          <a:xfrm>
            <a:off x="5346375" y="310625"/>
            <a:ext cx="404671" cy="184800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p50"/>
          <p:cNvGrpSpPr/>
          <p:nvPr/>
        </p:nvGrpSpPr>
        <p:grpSpPr>
          <a:xfrm>
            <a:off x="2000332" y="2946401"/>
            <a:ext cx="5143336" cy="573648"/>
            <a:chOff x="1119355" y="481275"/>
            <a:chExt cx="5143336" cy="573648"/>
          </a:xfrm>
        </p:grpSpPr>
        <p:sp>
          <p:nvSpPr>
            <p:cNvPr id="3349" name="Google Shape;3349;p50"/>
            <p:cNvSpPr/>
            <p:nvPr/>
          </p:nvSpPr>
          <p:spPr>
            <a:xfrm flipH="1">
              <a:off x="5526380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0"/>
            <p:cNvSpPr/>
            <p:nvPr/>
          </p:nvSpPr>
          <p:spPr>
            <a:xfrm>
              <a:off x="1119355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0"/>
            <p:cNvSpPr/>
            <p:nvPr/>
          </p:nvSpPr>
          <p:spPr>
            <a:xfrm>
              <a:off x="1849795" y="481300"/>
              <a:ext cx="4202700" cy="5736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2" name="Google Shape;3352;p50"/>
          <p:cNvSpPr txBox="1">
            <a:spLocks noGrp="1"/>
          </p:cNvSpPr>
          <p:nvPr>
            <p:ph type="title"/>
          </p:nvPr>
        </p:nvSpPr>
        <p:spPr>
          <a:xfrm>
            <a:off x="713250" y="1623451"/>
            <a:ext cx="77175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Apa itu perbedaan antara pemimpin dan </a:t>
            </a:r>
            <a:r>
              <a:rPr lang="id-ID" sz="3200" dirty="0" err="1"/>
              <a:t>manager</a:t>
            </a:r>
            <a:endParaRPr sz="3200" dirty="0"/>
          </a:p>
        </p:txBody>
      </p:sp>
      <p:sp>
        <p:nvSpPr>
          <p:cNvPr id="3353" name="Google Shape;3353;p50"/>
          <p:cNvSpPr txBox="1">
            <a:spLocks noGrp="1"/>
          </p:cNvSpPr>
          <p:nvPr>
            <p:ph type="subTitle" idx="1"/>
          </p:nvPr>
        </p:nvSpPr>
        <p:spPr>
          <a:xfrm>
            <a:off x="2139150" y="2984664"/>
            <a:ext cx="4865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dirty="0"/>
              <a:t>y : Nabil Dwi </a:t>
            </a:r>
            <a:r>
              <a:rPr dirty="0" err="1"/>
              <a:t>Juliansyah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38"/>
          <p:cNvSpPr/>
          <p:nvPr/>
        </p:nvSpPr>
        <p:spPr>
          <a:xfrm>
            <a:off x="992409" y="2734859"/>
            <a:ext cx="789600" cy="789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38"/>
          <p:cNvSpPr/>
          <p:nvPr/>
        </p:nvSpPr>
        <p:spPr>
          <a:xfrm>
            <a:off x="964968" y="1659070"/>
            <a:ext cx="789600" cy="789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8" name="Google Shape;1898;p38"/>
          <p:cNvGrpSpPr/>
          <p:nvPr/>
        </p:nvGrpSpPr>
        <p:grpSpPr>
          <a:xfrm>
            <a:off x="1314532" y="481275"/>
            <a:ext cx="6514936" cy="573648"/>
            <a:chOff x="1119355" y="481275"/>
            <a:chExt cx="6514936" cy="573648"/>
          </a:xfrm>
        </p:grpSpPr>
        <p:sp>
          <p:nvSpPr>
            <p:cNvPr id="1899" name="Google Shape;1899;p38"/>
            <p:cNvSpPr/>
            <p:nvPr/>
          </p:nvSpPr>
          <p:spPr>
            <a:xfrm flipH="1">
              <a:off x="6897980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>
              <a:off x="1119355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1849800" y="481300"/>
              <a:ext cx="5444400" cy="5736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2" name="Google Shape;1902;p38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Definisi Pemimpin</a:t>
            </a:r>
            <a:endParaRPr dirty="0"/>
          </a:p>
        </p:txBody>
      </p:sp>
      <p:sp>
        <p:nvSpPr>
          <p:cNvPr id="1904" name="Google Shape;1904;p38"/>
          <p:cNvSpPr txBox="1">
            <a:spLocks noGrp="1"/>
          </p:cNvSpPr>
          <p:nvPr>
            <p:ph type="title"/>
          </p:nvPr>
        </p:nvSpPr>
        <p:spPr>
          <a:xfrm>
            <a:off x="1857615" y="1669656"/>
            <a:ext cx="5832108" cy="8161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Individu</a:t>
            </a:r>
            <a:r>
              <a:rPr lang="en-US" sz="1400" dirty="0"/>
              <a:t> yang </a:t>
            </a:r>
            <a:r>
              <a:rPr lang="en-US" sz="1400" dirty="0" err="1"/>
              <a:t>mempengaruhi</a:t>
            </a:r>
            <a:r>
              <a:rPr lang="en-US" sz="1400" dirty="0"/>
              <a:t>, </a:t>
            </a:r>
            <a:r>
              <a:rPr lang="en-US" sz="1400" dirty="0" err="1"/>
              <a:t>menginspirasi</a:t>
            </a:r>
            <a:r>
              <a:rPr lang="en-US" sz="1400" dirty="0"/>
              <a:t>, dan </a:t>
            </a:r>
            <a:r>
              <a:rPr lang="en-US" sz="1400" dirty="0" err="1"/>
              <a:t>memotivasi</a:t>
            </a:r>
            <a:r>
              <a:rPr lang="en-US" sz="1400" dirty="0"/>
              <a:t> orang lain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mencapai</a:t>
            </a:r>
            <a:r>
              <a:rPr lang="en-US" sz="1400" dirty="0"/>
              <a:t> </a:t>
            </a:r>
            <a:r>
              <a:rPr lang="en-US" sz="1400" dirty="0" err="1"/>
              <a:t>tujuan</a:t>
            </a:r>
            <a:r>
              <a:rPr lang="en-US" sz="1400" dirty="0"/>
              <a:t> </a:t>
            </a:r>
            <a:r>
              <a:rPr lang="en-US" sz="1400" dirty="0" err="1"/>
              <a:t>bersama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1906" name="Google Shape;1906;p38"/>
          <p:cNvSpPr txBox="1">
            <a:spLocks noGrp="1"/>
          </p:cNvSpPr>
          <p:nvPr>
            <p:ph type="title" idx="2"/>
          </p:nvPr>
        </p:nvSpPr>
        <p:spPr>
          <a:xfrm>
            <a:off x="1857615" y="2905859"/>
            <a:ext cx="3718592" cy="5557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/>
              <a:t>Fokus pada visi, inovasi, dan perubahan.</a:t>
            </a:r>
            <a:endParaRPr sz="1400" dirty="0"/>
          </a:p>
        </p:txBody>
      </p:sp>
      <p:sp>
        <p:nvSpPr>
          <p:cNvPr id="1911" name="Google Shape;1911;p38"/>
          <p:cNvSpPr txBox="1">
            <a:spLocks noGrp="1"/>
          </p:cNvSpPr>
          <p:nvPr>
            <p:ph type="title" idx="8"/>
          </p:nvPr>
        </p:nvSpPr>
        <p:spPr>
          <a:xfrm>
            <a:off x="992409" y="183007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914" name="Google Shape;1914;p38"/>
          <p:cNvSpPr txBox="1">
            <a:spLocks noGrp="1"/>
          </p:cNvSpPr>
          <p:nvPr>
            <p:ph type="title" idx="13"/>
          </p:nvPr>
        </p:nvSpPr>
        <p:spPr>
          <a:xfrm>
            <a:off x="1019859" y="290585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38"/>
          <p:cNvSpPr/>
          <p:nvPr/>
        </p:nvSpPr>
        <p:spPr>
          <a:xfrm>
            <a:off x="992409" y="2734859"/>
            <a:ext cx="789600" cy="789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38"/>
          <p:cNvSpPr/>
          <p:nvPr/>
        </p:nvSpPr>
        <p:spPr>
          <a:xfrm>
            <a:off x="964968" y="1659070"/>
            <a:ext cx="789600" cy="789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8" name="Google Shape;1898;p38"/>
          <p:cNvGrpSpPr/>
          <p:nvPr/>
        </p:nvGrpSpPr>
        <p:grpSpPr>
          <a:xfrm>
            <a:off x="1314532" y="481275"/>
            <a:ext cx="6514936" cy="573648"/>
            <a:chOff x="1119355" y="481275"/>
            <a:chExt cx="6514936" cy="573648"/>
          </a:xfrm>
        </p:grpSpPr>
        <p:sp>
          <p:nvSpPr>
            <p:cNvPr id="1899" name="Google Shape;1899;p38"/>
            <p:cNvSpPr/>
            <p:nvPr/>
          </p:nvSpPr>
          <p:spPr>
            <a:xfrm flipH="1">
              <a:off x="6897980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>
              <a:off x="1119355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1849800" y="481300"/>
              <a:ext cx="5444400" cy="5736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2" name="Google Shape;1902;p38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Definisi </a:t>
            </a:r>
            <a:r>
              <a:rPr lang="id-ID" dirty="0" err="1"/>
              <a:t>Manager</a:t>
            </a:r>
            <a:endParaRPr dirty="0"/>
          </a:p>
        </p:txBody>
      </p:sp>
      <p:sp>
        <p:nvSpPr>
          <p:cNvPr id="1904" name="Google Shape;1904;p38"/>
          <p:cNvSpPr txBox="1">
            <a:spLocks noGrp="1"/>
          </p:cNvSpPr>
          <p:nvPr>
            <p:ph type="title"/>
          </p:nvPr>
        </p:nvSpPr>
        <p:spPr>
          <a:xfrm>
            <a:off x="1857615" y="1669656"/>
            <a:ext cx="5832108" cy="8161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Individu</a:t>
            </a:r>
            <a:r>
              <a:rPr lang="en-US" sz="1200" dirty="0"/>
              <a:t> yang </a:t>
            </a:r>
            <a:r>
              <a:rPr lang="en-US" sz="1200" dirty="0" err="1"/>
              <a:t>bertanggung</a:t>
            </a:r>
            <a:r>
              <a:rPr lang="en-US" sz="1200" dirty="0"/>
              <a:t> </a:t>
            </a:r>
            <a:r>
              <a:rPr lang="en-US" sz="1200" dirty="0" err="1"/>
              <a:t>jawab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perencanaan</a:t>
            </a:r>
            <a:r>
              <a:rPr lang="en-US" sz="1200" dirty="0"/>
              <a:t>, </a:t>
            </a:r>
            <a:r>
              <a:rPr lang="en-US" sz="1200" dirty="0" err="1"/>
              <a:t>pengorganisasian</a:t>
            </a:r>
            <a:r>
              <a:rPr lang="en-US" sz="1200" dirty="0"/>
              <a:t>, </a:t>
            </a:r>
            <a:r>
              <a:rPr lang="en-US" sz="1200" dirty="0" err="1"/>
              <a:t>pengarahan</a:t>
            </a:r>
            <a:r>
              <a:rPr lang="en-US" sz="1200" dirty="0"/>
              <a:t>, dan </a:t>
            </a:r>
            <a:r>
              <a:rPr lang="en-US" sz="1200" dirty="0" err="1"/>
              <a:t>pengendalian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/>
              <a:t>daya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mencapai</a:t>
            </a:r>
            <a:r>
              <a:rPr lang="en-US" sz="1200" dirty="0"/>
              <a:t> </a:t>
            </a:r>
            <a:r>
              <a:rPr lang="en-US" sz="1200" dirty="0" err="1"/>
              <a:t>tujuan</a:t>
            </a:r>
            <a:r>
              <a:rPr lang="en-US" sz="1200" dirty="0"/>
              <a:t> </a:t>
            </a:r>
            <a:r>
              <a:rPr lang="en-US" sz="1200" dirty="0" err="1"/>
              <a:t>organisasi</a:t>
            </a:r>
            <a:r>
              <a:rPr lang="en-US" sz="1200" dirty="0"/>
              <a:t>.</a:t>
            </a:r>
            <a:endParaRPr sz="1400" dirty="0"/>
          </a:p>
        </p:txBody>
      </p:sp>
      <p:sp>
        <p:nvSpPr>
          <p:cNvPr id="1906" name="Google Shape;1906;p38"/>
          <p:cNvSpPr txBox="1">
            <a:spLocks noGrp="1"/>
          </p:cNvSpPr>
          <p:nvPr>
            <p:ph type="title" idx="2"/>
          </p:nvPr>
        </p:nvSpPr>
        <p:spPr>
          <a:xfrm>
            <a:off x="1857615" y="2905859"/>
            <a:ext cx="3718592" cy="5557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Fokus</a:t>
            </a:r>
            <a:r>
              <a:rPr lang="en-US" sz="1200" dirty="0"/>
              <a:t> pada </a:t>
            </a:r>
            <a:r>
              <a:rPr lang="en-US" sz="1200" dirty="0" err="1"/>
              <a:t>efisiensi</a:t>
            </a:r>
            <a:r>
              <a:rPr lang="en-US" sz="1200" dirty="0"/>
              <a:t>, </a:t>
            </a:r>
            <a:r>
              <a:rPr lang="en-US" sz="1200" dirty="0" err="1"/>
              <a:t>kontrol</a:t>
            </a:r>
            <a:r>
              <a:rPr lang="en-US" sz="1200" dirty="0"/>
              <a:t>, dan </a:t>
            </a:r>
            <a:r>
              <a:rPr lang="en-US" sz="1200" dirty="0" err="1"/>
              <a:t>administrasi</a:t>
            </a:r>
            <a:r>
              <a:rPr lang="en-US" sz="1200" dirty="0"/>
              <a:t>.</a:t>
            </a:r>
            <a:endParaRPr sz="1400" dirty="0"/>
          </a:p>
        </p:txBody>
      </p:sp>
      <p:sp>
        <p:nvSpPr>
          <p:cNvPr id="1911" name="Google Shape;1911;p38"/>
          <p:cNvSpPr txBox="1">
            <a:spLocks noGrp="1"/>
          </p:cNvSpPr>
          <p:nvPr>
            <p:ph type="title" idx="8"/>
          </p:nvPr>
        </p:nvSpPr>
        <p:spPr>
          <a:xfrm>
            <a:off x="992409" y="183007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914" name="Google Shape;1914;p38"/>
          <p:cNvSpPr txBox="1">
            <a:spLocks noGrp="1"/>
          </p:cNvSpPr>
          <p:nvPr>
            <p:ph type="title" idx="13"/>
          </p:nvPr>
        </p:nvSpPr>
        <p:spPr>
          <a:xfrm>
            <a:off x="1019859" y="290585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77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42"/>
          <p:cNvSpPr/>
          <p:nvPr/>
        </p:nvSpPr>
        <p:spPr>
          <a:xfrm>
            <a:off x="884500" y="496013"/>
            <a:ext cx="857900" cy="391775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8" name="Google Shape;2558;p42"/>
          <p:cNvGrpSpPr/>
          <p:nvPr/>
        </p:nvGrpSpPr>
        <p:grpSpPr>
          <a:xfrm>
            <a:off x="1314532" y="481275"/>
            <a:ext cx="6514936" cy="573648"/>
            <a:chOff x="1119355" y="481275"/>
            <a:chExt cx="6514936" cy="573648"/>
          </a:xfrm>
        </p:grpSpPr>
        <p:sp>
          <p:nvSpPr>
            <p:cNvPr id="2559" name="Google Shape;2559;p42"/>
            <p:cNvSpPr/>
            <p:nvPr/>
          </p:nvSpPr>
          <p:spPr>
            <a:xfrm flipH="1">
              <a:off x="6897980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1119355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1849800" y="481300"/>
              <a:ext cx="5444400" cy="5736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2" name="Google Shape;2562;p42"/>
          <p:cNvSpPr txBox="1">
            <a:spLocks noGrp="1"/>
          </p:cNvSpPr>
          <p:nvPr>
            <p:ph type="title"/>
          </p:nvPr>
        </p:nvSpPr>
        <p:spPr>
          <a:xfrm>
            <a:off x="1159109" y="2848273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Pemimpin</a:t>
            </a:r>
            <a:endParaRPr dirty="0"/>
          </a:p>
        </p:txBody>
      </p:sp>
      <p:sp>
        <p:nvSpPr>
          <p:cNvPr id="2563" name="Google Shape;2563;p4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Fokus Utama</a:t>
            </a:r>
            <a:endParaRPr dirty="0"/>
          </a:p>
        </p:txBody>
      </p:sp>
      <p:sp>
        <p:nvSpPr>
          <p:cNvPr id="2564" name="Google Shape;2564;p42"/>
          <p:cNvSpPr txBox="1">
            <a:spLocks noGrp="1"/>
          </p:cNvSpPr>
          <p:nvPr>
            <p:ph type="title" idx="2"/>
          </p:nvPr>
        </p:nvSpPr>
        <p:spPr>
          <a:xfrm>
            <a:off x="5242291" y="2848273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Manager</a:t>
            </a:r>
            <a:endParaRPr dirty="0"/>
          </a:p>
        </p:txBody>
      </p:sp>
      <p:sp>
        <p:nvSpPr>
          <p:cNvPr id="2567" name="Google Shape;2567;p42"/>
          <p:cNvSpPr/>
          <p:nvPr/>
        </p:nvSpPr>
        <p:spPr>
          <a:xfrm>
            <a:off x="1944509" y="1542976"/>
            <a:ext cx="1171800" cy="1171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42"/>
          <p:cNvSpPr/>
          <p:nvPr/>
        </p:nvSpPr>
        <p:spPr>
          <a:xfrm>
            <a:off x="6027691" y="1542976"/>
            <a:ext cx="1171800" cy="1171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9" name="Google Shape;2569;p42"/>
          <p:cNvGrpSpPr/>
          <p:nvPr/>
        </p:nvGrpSpPr>
        <p:grpSpPr>
          <a:xfrm>
            <a:off x="7940480" y="1522065"/>
            <a:ext cx="611648" cy="365223"/>
            <a:chOff x="4504125" y="1762525"/>
            <a:chExt cx="985575" cy="588500"/>
          </a:xfrm>
        </p:grpSpPr>
        <p:sp>
          <p:nvSpPr>
            <p:cNvPr id="2570" name="Google Shape;2570;p42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4" name="Google Shape;2574;p42"/>
          <p:cNvGrpSpPr/>
          <p:nvPr/>
        </p:nvGrpSpPr>
        <p:grpSpPr>
          <a:xfrm>
            <a:off x="8077721" y="2060129"/>
            <a:ext cx="337165" cy="201326"/>
            <a:chOff x="4504125" y="1762525"/>
            <a:chExt cx="985575" cy="588500"/>
          </a:xfrm>
        </p:grpSpPr>
        <p:sp>
          <p:nvSpPr>
            <p:cNvPr id="2575" name="Google Shape;2575;p42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9" name="Google Shape;2579;p42"/>
          <p:cNvGrpSpPr/>
          <p:nvPr/>
        </p:nvGrpSpPr>
        <p:grpSpPr>
          <a:xfrm>
            <a:off x="8344421" y="996704"/>
            <a:ext cx="337165" cy="201326"/>
            <a:chOff x="4504125" y="1762525"/>
            <a:chExt cx="985575" cy="588500"/>
          </a:xfrm>
        </p:grpSpPr>
        <p:sp>
          <p:nvSpPr>
            <p:cNvPr id="2580" name="Google Shape;2580;p42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4" name="Google Shape;2584;p42"/>
          <p:cNvGrpSpPr/>
          <p:nvPr/>
        </p:nvGrpSpPr>
        <p:grpSpPr>
          <a:xfrm>
            <a:off x="3959972" y="3983724"/>
            <a:ext cx="954263" cy="850396"/>
            <a:chOff x="2236010" y="3967511"/>
            <a:chExt cx="930353" cy="829089"/>
          </a:xfrm>
        </p:grpSpPr>
        <p:sp>
          <p:nvSpPr>
            <p:cNvPr id="2585" name="Google Shape;2585;p42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6" name="Google Shape;2586;p42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2587" name="Google Shape;2587;p42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42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42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42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42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42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42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4" name="Google Shape;2594;p42"/>
          <p:cNvGrpSpPr/>
          <p:nvPr/>
        </p:nvGrpSpPr>
        <p:grpSpPr>
          <a:xfrm>
            <a:off x="4572414" y="4403539"/>
            <a:ext cx="611614" cy="545126"/>
            <a:chOff x="2236010" y="3967511"/>
            <a:chExt cx="930353" cy="829089"/>
          </a:xfrm>
        </p:grpSpPr>
        <p:sp>
          <p:nvSpPr>
            <p:cNvPr id="2595" name="Google Shape;2595;p42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6" name="Google Shape;2596;p42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2597" name="Google Shape;2597;p42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42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42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42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42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42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42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04" name="Google Shape;2604;p42"/>
          <p:cNvGrpSpPr/>
          <p:nvPr/>
        </p:nvGrpSpPr>
        <p:grpSpPr>
          <a:xfrm>
            <a:off x="2244966" y="1808844"/>
            <a:ext cx="570885" cy="640065"/>
            <a:chOff x="265275" y="1242950"/>
            <a:chExt cx="454925" cy="510500"/>
          </a:xfrm>
        </p:grpSpPr>
        <p:sp>
          <p:nvSpPr>
            <p:cNvPr id="2605" name="Google Shape;2605;p42"/>
            <p:cNvSpPr/>
            <p:nvPr/>
          </p:nvSpPr>
          <p:spPr>
            <a:xfrm>
              <a:off x="485150" y="1242950"/>
              <a:ext cx="15175" cy="78350"/>
            </a:xfrm>
            <a:custGeom>
              <a:avLst/>
              <a:gdLst/>
              <a:ahLst/>
              <a:cxnLst/>
              <a:rect l="l" t="t" r="r" b="b"/>
              <a:pathLst>
                <a:path w="607" h="3134" extrusionOk="0">
                  <a:moveTo>
                    <a:pt x="304" y="0"/>
                  </a:moveTo>
                  <a:lnTo>
                    <a:pt x="203" y="25"/>
                  </a:lnTo>
                  <a:lnTo>
                    <a:pt x="101" y="101"/>
                  </a:lnTo>
                  <a:lnTo>
                    <a:pt x="26" y="202"/>
                  </a:lnTo>
                  <a:lnTo>
                    <a:pt x="0" y="303"/>
                  </a:lnTo>
                  <a:lnTo>
                    <a:pt x="0" y="2830"/>
                  </a:lnTo>
                  <a:lnTo>
                    <a:pt x="26" y="2932"/>
                  </a:lnTo>
                  <a:lnTo>
                    <a:pt x="101" y="3033"/>
                  </a:lnTo>
                  <a:lnTo>
                    <a:pt x="203" y="3108"/>
                  </a:lnTo>
                  <a:lnTo>
                    <a:pt x="304" y="3134"/>
                  </a:lnTo>
                  <a:lnTo>
                    <a:pt x="430" y="3108"/>
                  </a:lnTo>
                  <a:lnTo>
                    <a:pt x="531" y="3033"/>
                  </a:lnTo>
                  <a:lnTo>
                    <a:pt x="607" y="2932"/>
                  </a:lnTo>
                  <a:lnTo>
                    <a:pt x="607" y="2830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531" y="101"/>
                  </a:lnTo>
                  <a:lnTo>
                    <a:pt x="430" y="2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2"/>
            <p:cNvSpPr/>
            <p:nvPr/>
          </p:nvSpPr>
          <p:spPr>
            <a:xfrm>
              <a:off x="564125" y="1272625"/>
              <a:ext cx="46150" cy="69525"/>
            </a:xfrm>
            <a:custGeom>
              <a:avLst/>
              <a:gdLst/>
              <a:ahLst/>
              <a:cxnLst/>
              <a:rect l="l" t="t" r="r" b="b"/>
              <a:pathLst>
                <a:path w="1846" h="2781" extrusionOk="0">
                  <a:moveTo>
                    <a:pt x="1466" y="1"/>
                  </a:moveTo>
                  <a:lnTo>
                    <a:pt x="1365" y="51"/>
                  </a:lnTo>
                  <a:lnTo>
                    <a:pt x="1289" y="152"/>
                  </a:lnTo>
                  <a:lnTo>
                    <a:pt x="26" y="2326"/>
                  </a:lnTo>
                  <a:lnTo>
                    <a:pt x="0" y="2452"/>
                  </a:lnTo>
                  <a:lnTo>
                    <a:pt x="0" y="2553"/>
                  </a:lnTo>
                  <a:lnTo>
                    <a:pt x="51" y="2654"/>
                  </a:lnTo>
                  <a:lnTo>
                    <a:pt x="152" y="2730"/>
                  </a:lnTo>
                  <a:lnTo>
                    <a:pt x="228" y="2781"/>
                  </a:lnTo>
                  <a:lnTo>
                    <a:pt x="379" y="2781"/>
                  </a:lnTo>
                  <a:lnTo>
                    <a:pt x="455" y="2730"/>
                  </a:lnTo>
                  <a:lnTo>
                    <a:pt x="506" y="2705"/>
                  </a:lnTo>
                  <a:lnTo>
                    <a:pt x="556" y="2629"/>
                  </a:lnTo>
                  <a:lnTo>
                    <a:pt x="1820" y="456"/>
                  </a:lnTo>
                  <a:lnTo>
                    <a:pt x="1845" y="329"/>
                  </a:lnTo>
                  <a:lnTo>
                    <a:pt x="1845" y="228"/>
                  </a:lnTo>
                  <a:lnTo>
                    <a:pt x="1795" y="127"/>
                  </a:lnTo>
                  <a:lnTo>
                    <a:pt x="1694" y="51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2"/>
            <p:cNvSpPr/>
            <p:nvPr/>
          </p:nvSpPr>
          <p:spPr>
            <a:xfrm>
              <a:off x="621625" y="1352875"/>
              <a:ext cx="69500" cy="46775"/>
            </a:xfrm>
            <a:custGeom>
              <a:avLst/>
              <a:gdLst/>
              <a:ahLst/>
              <a:cxnLst/>
              <a:rect l="l" t="t" r="r" b="b"/>
              <a:pathLst>
                <a:path w="2780" h="1871" extrusionOk="0">
                  <a:moveTo>
                    <a:pt x="2426" y="0"/>
                  </a:moveTo>
                  <a:lnTo>
                    <a:pt x="2325" y="51"/>
                  </a:lnTo>
                  <a:lnTo>
                    <a:pt x="152" y="1314"/>
                  </a:lnTo>
                  <a:lnTo>
                    <a:pt x="51" y="1390"/>
                  </a:lnTo>
                  <a:lnTo>
                    <a:pt x="0" y="1491"/>
                  </a:lnTo>
                  <a:lnTo>
                    <a:pt x="0" y="1618"/>
                  </a:lnTo>
                  <a:lnTo>
                    <a:pt x="25" y="1719"/>
                  </a:lnTo>
                  <a:lnTo>
                    <a:pt x="76" y="1795"/>
                  </a:lnTo>
                  <a:lnTo>
                    <a:pt x="152" y="1820"/>
                  </a:lnTo>
                  <a:lnTo>
                    <a:pt x="228" y="1870"/>
                  </a:lnTo>
                  <a:lnTo>
                    <a:pt x="379" y="1870"/>
                  </a:lnTo>
                  <a:lnTo>
                    <a:pt x="455" y="1820"/>
                  </a:lnTo>
                  <a:lnTo>
                    <a:pt x="2628" y="582"/>
                  </a:lnTo>
                  <a:lnTo>
                    <a:pt x="2704" y="506"/>
                  </a:lnTo>
                  <a:lnTo>
                    <a:pt x="2755" y="379"/>
                  </a:lnTo>
                  <a:lnTo>
                    <a:pt x="2780" y="278"/>
                  </a:lnTo>
                  <a:lnTo>
                    <a:pt x="2729" y="152"/>
                  </a:lnTo>
                  <a:lnTo>
                    <a:pt x="2654" y="76"/>
                  </a:lnTo>
                  <a:lnTo>
                    <a:pt x="2553" y="26"/>
                  </a:lnTo>
                  <a:lnTo>
                    <a:pt x="2426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2"/>
            <p:cNvSpPr/>
            <p:nvPr/>
          </p:nvSpPr>
          <p:spPr>
            <a:xfrm>
              <a:off x="294975" y="1541775"/>
              <a:ext cx="69525" cy="46150"/>
            </a:xfrm>
            <a:custGeom>
              <a:avLst/>
              <a:gdLst/>
              <a:ahLst/>
              <a:cxnLst/>
              <a:rect l="l" t="t" r="r" b="b"/>
              <a:pathLst>
                <a:path w="2781" h="1846" extrusionOk="0">
                  <a:moveTo>
                    <a:pt x="2452" y="1"/>
                  </a:moveTo>
                  <a:lnTo>
                    <a:pt x="2325" y="26"/>
                  </a:lnTo>
                  <a:lnTo>
                    <a:pt x="152" y="1289"/>
                  </a:lnTo>
                  <a:lnTo>
                    <a:pt x="76" y="1365"/>
                  </a:lnTo>
                  <a:lnTo>
                    <a:pt x="0" y="1466"/>
                  </a:lnTo>
                  <a:lnTo>
                    <a:pt x="0" y="1593"/>
                  </a:lnTo>
                  <a:lnTo>
                    <a:pt x="51" y="1694"/>
                  </a:lnTo>
                  <a:lnTo>
                    <a:pt x="102" y="1770"/>
                  </a:lnTo>
                  <a:lnTo>
                    <a:pt x="152" y="1820"/>
                  </a:lnTo>
                  <a:lnTo>
                    <a:pt x="228" y="1845"/>
                  </a:lnTo>
                  <a:lnTo>
                    <a:pt x="380" y="1845"/>
                  </a:lnTo>
                  <a:lnTo>
                    <a:pt x="455" y="1820"/>
                  </a:lnTo>
                  <a:lnTo>
                    <a:pt x="2629" y="557"/>
                  </a:lnTo>
                  <a:lnTo>
                    <a:pt x="2730" y="481"/>
                  </a:lnTo>
                  <a:lnTo>
                    <a:pt x="2780" y="380"/>
                  </a:lnTo>
                  <a:lnTo>
                    <a:pt x="2780" y="253"/>
                  </a:lnTo>
                  <a:lnTo>
                    <a:pt x="2755" y="152"/>
                  </a:lnTo>
                  <a:lnTo>
                    <a:pt x="2654" y="51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2"/>
            <p:cNvSpPr/>
            <p:nvPr/>
          </p:nvSpPr>
          <p:spPr>
            <a:xfrm>
              <a:off x="642475" y="1462800"/>
              <a:ext cx="77725" cy="15200"/>
            </a:xfrm>
            <a:custGeom>
              <a:avLst/>
              <a:gdLst/>
              <a:ahLst/>
              <a:cxnLst/>
              <a:rect l="l" t="t" r="r" b="b"/>
              <a:pathLst>
                <a:path w="3109" h="608" extrusionOk="0">
                  <a:moveTo>
                    <a:pt x="303" y="1"/>
                  </a:moveTo>
                  <a:lnTo>
                    <a:pt x="177" y="26"/>
                  </a:lnTo>
                  <a:lnTo>
                    <a:pt x="101" y="102"/>
                  </a:lnTo>
                  <a:lnTo>
                    <a:pt x="25" y="203"/>
                  </a:lnTo>
                  <a:lnTo>
                    <a:pt x="0" y="304"/>
                  </a:lnTo>
                  <a:lnTo>
                    <a:pt x="25" y="430"/>
                  </a:lnTo>
                  <a:lnTo>
                    <a:pt x="101" y="531"/>
                  </a:lnTo>
                  <a:lnTo>
                    <a:pt x="177" y="582"/>
                  </a:lnTo>
                  <a:lnTo>
                    <a:pt x="303" y="607"/>
                  </a:lnTo>
                  <a:lnTo>
                    <a:pt x="2805" y="607"/>
                  </a:lnTo>
                  <a:lnTo>
                    <a:pt x="2932" y="582"/>
                  </a:lnTo>
                  <a:lnTo>
                    <a:pt x="3033" y="531"/>
                  </a:lnTo>
                  <a:lnTo>
                    <a:pt x="3109" y="430"/>
                  </a:lnTo>
                  <a:lnTo>
                    <a:pt x="3109" y="304"/>
                  </a:lnTo>
                  <a:lnTo>
                    <a:pt x="3109" y="203"/>
                  </a:lnTo>
                  <a:lnTo>
                    <a:pt x="3033" y="102"/>
                  </a:lnTo>
                  <a:lnTo>
                    <a:pt x="2932" y="26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2"/>
            <p:cNvSpPr/>
            <p:nvPr/>
          </p:nvSpPr>
          <p:spPr>
            <a:xfrm>
              <a:off x="265275" y="1462800"/>
              <a:ext cx="78375" cy="15200"/>
            </a:xfrm>
            <a:custGeom>
              <a:avLst/>
              <a:gdLst/>
              <a:ahLst/>
              <a:cxnLst/>
              <a:rect l="l" t="t" r="r" b="b"/>
              <a:pathLst>
                <a:path w="3135" h="608" extrusionOk="0">
                  <a:moveTo>
                    <a:pt x="304" y="1"/>
                  </a:moveTo>
                  <a:lnTo>
                    <a:pt x="203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1" y="304"/>
                  </a:lnTo>
                  <a:lnTo>
                    <a:pt x="26" y="430"/>
                  </a:lnTo>
                  <a:lnTo>
                    <a:pt x="102" y="531"/>
                  </a:lnTo>
                  <a:lnTo>
                    <a:pt x="203" y="582"/>
                  </a:lnTo>
                  <a:lnTo>
                    <a:pt x="304" y="607"/>
                  </a:lnTo>
                  <a:lnTo>
                    <a:pt x="2831" y="607"/>
                  </a:lnTo>
                  <a:lnTo>
                    <a:pt x="2958" y="582"/>
                  </a:lnTo>
                  <a:lnTo>
                    <a:pt x="3033" y="531"/>
                  </a:lnTo>
                  <a:lnTo>
                    <a:pt x="3109" y="430"/>
                  </a:lnTo>
                  <a:lnTo>
                    <a:pt x="3134" y="304"/>
                  </a:lnTo>
                  <a:lnTo>
                    <a:pt x="3109" y="203"/>
                  </a:lnTo>
                  <a:lnTo>
                    <a:pt x="3033" y="102"/>
                  </a:lnTo>
                  <a:lnTo>
                    <a:pt x="2958" y="26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2"/>
            <p:cNvSpPr/>
            <p:nvPr/>
          </p:nvSpPr>
          <p:spPr>
            <a:xfrm>
              <a:off x="375850" y="1272625"/>
              <a:ext cx="46150" cy="69525"/>
            </a:xfrm>
            <a:custGeom>
              <a:avLst/>
              <a:gdLst/>
              <a:ahLst/>
              <a:cxnLst/>
              <a:rect l="l" t="t" r="r" b="b"/>
              <a:pathLst>
                <a:path w="1846" h="2781" extrusionOk="0">
                  <a:moveTo>
                    <a:pt x="253" y="1"/>
                  </a:moveTo>
                  <a:lnTo>
                    <a:pt x="127" y="51"/>
                  </a:lnTo>
                  <a:lnTo>
                    <a:pt x="51" y="127"/>
                  </a:lnTo>
                  <a:lnTo>
                    <a:pt x="0" y="228"/>
                  </a:lnTo>
                  <a:lnTo>
                    <a:pt x="0" y="329"/>
                  </a:lnTo>
                  <a:lnTo>
                    <a:pt x="26" y="456"/>
                  </a:lnTo>
                  <a:lnTo>
                    <a:pt x="1289" y="2629"/>
                  </a:lnTo>
                  <a:lnTo>
                    <a:pt x="1340" y="2705"/>
                  </a:lnTo>
                  <a:lnTo>
                    <a:pt x="1390" y="2730"/>
                  </a:lnTo>
                  <a:lnTo>
                    <a:pt x="1466" y="2781"/>
                  </a:lnTo>
                  <a:lnTo>
                    <a:pt x="1618" y="2781"/>
                  </a:lnTo>
                  <a:lnTo>
                    <a:pt x="1694" y="2730"/>
                  </a:lnTo>
                  <a:lnTo>
                    <a:pt x="1795" y="2654"/>
                  </a:lnTo>
                  <a:lnTo>
                    <a:pt x="1845" y="2553"/>
                  </a:lnTo>
                  <a:lnTo>
                    <a:pt x="1845" y="2452"/>
                  </a:lnTo>
                  <a:lnTo>
                    <a:pt x="1820" y="2326"/>
                  </a:lnTo>
                  <a:lnTo>
                    <a:pt x="556" y="152"/>
                  </a:lnTo>
                  <a:lnTo>
                    <a:pt x="480" y="51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2"/>
            <p:cNvSpPr/>
            <p:nvPr/>
          </p:nvSpPr>
          <p:spPr>
            <a:xfrm>
              <a:off x="294975" y="1352875"/>
              <a:ext cx="69525" cy="46775"/>
            </a:xfrm>
            <a:custGeom>
              <a:avLst/>
              <a:gdLst/>
              <a:ahLst/>
              <a:cxnLst/>
              <a:rect l="l" t="t" r="r" b="b"/>
              <a:pathLst>
                <a:path w="2781" h="1871" extrusionOk="0">
                  <a:moveTo>
                    <a:pt x="354" y="0"/>
                  </a:moveTo>
                  <a:lnTo>
                    <a:pt x="228" y="26"/>
                  </a:lnTo>
                  <a:lnTo>
                    <a:pt x="127" y="76"/>
                  </a:lnTo>
                  <a:lnTo>
                    <a:pt x="51" y="152"/>
                  </a:lnTo>
                  <a:lnTo>
                    <a:pt x="0" y="278"/>
                  </a:lnTo>
                  <a:lnTo>
                    <a:pt x="0" y="379"/>
                  </a:lnTo>
                  <a:lnTo>
                    <a:pt x="76" y="506"/>
                  </a:lnTo>
                  <a:lnTo>
                    <a:pt x="152" y="582"/>
                  </a:lnTo>
                  <a:lnTo>
                    <a:pt x="2325" y="1820"/>
                  </a:lnTo>
                  <a:lnTo>
                    <a:pt x="2401" y="1870"/>
                  </a:lnTo>
                  <a:lnTo>
                    <a:pt x="2553" y="1870"/>
                  </a:lnTo>
                  <a:lnTo>
                    <a:pt x="2629" y="1820"/>
                  </a:lnTo>
                  <a:lnTo>
                    <a:pt x="2705" y="1795"/>
                  </a:lnTo>
                  <a:lnTo>
                    <a:pt x="2755" y="1719"/>
                  </a:lnTo>
                  <a:lnTo>
                    <a:pt x="2780" y="1618"/>
                  </a:lnTo>
                  <a:lnTo>
                    <a:pt x="2780" y="1491"/>
                  </a:lnTo>
                  <a:lnTo>
                    <a:pt x="2730" y="1390"/>
                  </a:lnTo>
                  <a:lnTo>
                    <a:pt x="2629" y="1314"/>
                  </a:lnTo>
                  <a:lnTo>
                    <a:pt x="455" y="51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2"/>
            <p:cNvSpPr/>
            <p:nvPr/>
          </p:nvSpPr>
          <p:spPr>
            <a:xfrm>
              <a:off x="621625" y="1541775"/>
              <a:ext cx="69500" cy="46150"/>
            </a:xfrm>
            <a:custGeom>
              <a:avLst/>
              <a:gdLst/>
              <a:ahLst/>
              <a:cxnLst/>
              <a:rect l="l" t="t" r="r" b="b"/>
              <a:pathLst>
                <a:path w="2780" h="1846" extrusionOk="0">
                  <a:moveTo>
                    <a:pt x="228" y="1"/>
                  </a:moveTo>
                  <a:lnTo>
                    <a:pt x="126" y="51"/>
                  </a:lnTo>
                  <a:lnTo>
                    <a:pt x="25" y="152"/>
                  </a:lnTo>
                  <a:lnTo>
                    <a:pt x="0" y="253"/>
                  </a:lnTo>
                  <a:lnTo>
                    <a:pt x="0" y="380"/>
                  </a:lnTo>
                  <a:lnTo>
                    <a:pt x="51" y="481"/>
                  </a:lnTo>
                  <a:lnTo>
                    <a:pt x="152" y="557"/>
                  </a:lnTo>
                  <a:lnTo>
                    <a:pt x="2325" y="1820"/>
                  </a:lnTo>
                  <a:lnTo>
                    <a:pt x="2401" y="1845"/>
                  </a:lnTo>
                  <a:lnTo>
                    <a:pt x="2553" y="1845"/>
                  </a:lnTo>
                  <a:lnTo>
                    <a:pt x="2628" y="1820"/>
                  </a:lnTo>
                  <a:lnTo>
                    <a:pt x="2679" y="1770"/>
                  </a:lnTo>
                  <a:lnTo>
                    <a:pt x="2729" y="1694"/>
                  </a:lnTo>
                  <a:lnTo>
                    <a:pt x="2780" y="1593"/>
                  </a:lnTo>
                  <a:lnTo>
                    <a:pt x="2755" y="1466"/>
                  </a:lnTo>
                  <a:lnTo>
                    <a:pt x="2704" y="1365"/>
                  </a:lnTo>
                  <a:lnTo>
                    <a:pt x="2628" y="1289"/>
                  </a:lnTo>
                  <a:lnTo>
                    <a:pt x="455" y="26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2"/>
            <p:cNvSpPr/>
            <p:nvPr/>
          </p:nvSpPr>
          <p:spPr>
            <a:xfrm>
              <a:off x="406800" y="1360450"/>
              <a:ext cx="172500" cy="277375"/>
            </a:xfrm>
            <a:custGeom>
              <a:avLst/>
              <a:gdLst/>
              <a:ahLst/>
              <a:cxnLst/>
              <a:rect l="l" t="t" r="r" b="b"/>
              <a:pathLst>
                <a:path w="6900" h="11095" extrusionOk="0">
                  <a:moveTo>
                    <a:pt x="4398" y="1"/>
                  </a:moveTo>
                  <a:lnTo>
                    <a:pt x="4272" y="26"/>
                  </a:lnTo>
                  <a:lnTo>
                    <a:pt x="4145" y="51"/>
                  </a:lnTo>
                  <a:lnTo>
                    <a:pt x="4044" y="127"/>
                  </a:lnTo>
                  <a:lnTo>
                    <a:pt x="3943" y="203"/>
                  </a:lnTo>
                  <a:lnTo>
                    <a:pt x="3867" y="279"/>
                  </a:lnTo>
                  <a:lnTo>
                    <a:pt x="3817" y="405"/>
                  </a:lnTo>
                  <a:lnTo>
                    <a:pt x="3766" y="506"/>
                  </a:lnTo>
                  <a:lnTo>
                    <a:pt x="3766" y="632"/>
                  </a:lnTo>
                  <a:lnTo>
                    <a:pt x="3766" y="1264"/>
                  </a:lnTo>
                  <a:lnTo>
                    <a:pt x="3741" y="1138"/>
                  </a:lnTo>
                  <a:lnTo>
                    <a:pt x="3716" y="1011"/>
                  </a:lnTo>
                  <a:lnTo>
                    <a:pt x="3640" y="910"/>
                  </a:lnTo>
                  <a:lnTo>
                    <a:pt x="3589" y="835"/>
                  </a:lnTo>
                  <a:lnTo>
                    <a:pt x="3488" y="759"/>
                  </a:lnTo>
                  <a:lnTo>
                    <a:pt x="3387" y="708"/>
                  </a:lnTo>
                  <a:lnTo>
                    <a:pt x="3261" y="658"/>
                  </a:lnTo>
                  <a:lnTo>
                    <a:pt x="3134" y="632"/>
                  </a:lnTo>
                  <a:lnTo>
                    <a:pt x="3033" y="658"/>
                  </a:lnTo>
                  <a:lnTo>
                    <a:pt x="2932" y="683"/>
                  </a:lnTo>
                  <a:lnTo>
                    <a:pt x="2856" y="708"/>
                  </a:lnTo>
                  <a:lnTo>
                    <a:pt x="2755" y="759"/>
                  </a:lnTo>
                  <a:lnTo>
                    <a:pt x="2654" y="860"/>
                  </a:lnTo>
                  <a:lnTo>
                    <a:pt x="2578" y="986"/>
                  </a:lnTo>
                  <a:lnTo>
                    <a:pt x="2528" y="1113"/>
                  </a:lnTo>
                  <a:lnTo>
                    <a:pt x="2503" y="1264"/>
                  </a:lnTo>
                  <a:lnTo>
                    <a:pt x="2503" y="1770"/>
                  </a:lnTo>
                  <a:lnTo>
                    <a:pt x="2452" y="1643"/>
                  </a:lnTo>
                  <a:lnTo>
                    <a:pt x="2401" y="1542"/>
                  </a:lnTo>
                  <a:lnTo>
                    <a:pt x="2326" y="1441"/>
                  </a:lnTo>
                  <a:lnTo>
                    <a:pt x="2225" y="1365"/>
                  </a:lnTo>
                  <a:lnTo>
                    <a:pt x="2123" y="1315"/>
                  </a:lnTo>
                  <a:lnTo>
                    <a:pt x="1997" y="1289"/>
                  </a:lnTo>
                  <a:lnTo>
                    <a:pt x="1871" y="1264"/>
                  </a:lnTo>
                  <a:lnTo>
                    <a:pt x="1744" y="1289"/>
                  </a:lnTo>
                  <a:lnTo>
                    <a:pt x="1643" y="1315"/>
                  </a:lnTo>
                  <a:lnTo>
                    <a:pt x="1517" y="1365"/>
                  </a:lnTo>
                  <a:lnTo>
                    <a:pt x="1441" y="1441"/>
                  </a:lnTo>
                  <a:lnTo>
                    <a:pt x="1365" y="1542"/>
                  </a:lnTo>
                  <a:lnTo>
                    <a:pt x="1289" y="1643"/>
                  </a:lnTo>
                  <a:lnTo>
                    <a:pt x="1264" y="1770"/>
                  </a:lnTo>
                  <a:lnTo>
                    <a:pt x="1239" y="1896"/>
                  </a:lnTo>
                  <a:lnTo>
                    <a:pt x="1239" y="2401"/>
                  </a:lnTo>
                  <a:lnTo>
                    <a:pt x="1214" y="2275"/>
                  </a:lnTo>
                  <a:lnTo>
                    <a:pt x="1138" y="2174"/>
                  </a:lnTo>
                  <a:lnTo>
                    <a:pt x="1062" y="2073"/>
                  </a:lnTo>
                  <a:lnTo>
                    <a:pt x="986" y="1997"/>
                  </a:lnTo>
                  <a:lnTo>
                    <a:pt x="860" y="1946"/>
                  </a:lnTo>
                  <a:lnTo>
                    <a:pt x="759" y="1896"/>
                  </a:lnTo>
                  <a:lnTo>
                    <a:pt x="506" y="1896"/>
                  </a:lnTo>
                  <a:lnTo>
                    <a:pt x="380" y="1946"/>
                  </a:lnTo>
                  <a:lnTo>
                    <a:pt x="279" y="1997"/>
                  </a:lnTo>
                  <a:lnTo>
                    <a:pt x="178" y="2073"/>
                  </a:lnTo>
                  <a:lnTo>
                    <a:pt x="102" y="2174"/>
                  </a:lnTo>
                  <a:lnTo>
                    <a:pt x="51" y="2275"/>
                  </a:lnTo>
                  <a:lnTo>
                    <a:pt x="1" y="2401"/>
                  </a:lnTo>
                  <a:lnTo>
                    <a:pt x="1" y="2528"/>
                  </a:lnTo>
                  <a:lnTo>
                    <a:pt x="1" y="7430"/>
                  </a:lnTo>
                  <a:lnTo>
                    <a:pt x="1" y="7607"/>
                  </a:lnTo>
                  <a:lnTo>
                    <a:pt x="26" y="7784"/>
                  </a:lnTo>
                  <a:lnTo>
                    <a:pt x="76" y="7961"/>
                  </a:lnTo>
                  <a:lnTo>
                    <a:pt x="127" y="8113"/>
                  </a:lnTo>
                  <a:lnTo>
                    <a:pt x="203" y="8290"/>
                  </a:lnTo>
                  <a:lnTo>
                    <a:pt x="304" y="8441"/>
                  </a:lnTo>
                  <a:lnTo>
                    <a:pt x="405" y="8568"/>
                  </a:lnTo>
                  <a:lnTo>
                    <a:pt x="531" y="8719"/>
                  </a:lnTo>
                  <a:lnTo>
                    <a:pt x="1239" y="9427"/>
                  </a:lnTo>
                  <a:lnTo>
                    <a:pt x="1239" y="11095"/>
                  </a:lnTo>
                  <a:lnTo>
                    <a:pt x="5636" y="11095"/>
                  </a:lnTo>
                  <a:lnTo>
                    <a:pt x="5636" y="9427"/>
                  </a:lnTo>
                  <a:lnTo>
                    <a:pt x="6369" y="8719"/>
                  </a:lnTo>
                  <a:lnTo>
                    <a:pt x="6496" y="8568"/>
                  </a:lnTo>
                  <a:lnTo>
                    <a:pt x="6597" y="8441"/>
                  </a:lnTo>
                  <a:lnTo>
                    <a:pt x="6698" y="8290"/>
                  </a:lnTo>
                  <a:lnTo>
                    <a:pt x="6773" y="8113"/>
                  </a:lnTo>
                  <a:lnTo>
                    <a:pt x="6824" y="7961"/>
                  </a:lnTo>
                  <a:lnTo>
                    <a:pt x="6875" y="7784"/>
                  </a:lnTo>
                  <a:lnTo>
                    <a:pt x="6900" y="7607"/>
                  </a:lnTo>
                  <a:lnTo>
                    <a:pt x="6900" y="7430"/>
                  </a:lnTo>
                  <a:lnTo>
                    <a:pt x="6900" y="3160"/>
                  </a:lnTo>
                  <a:lnTo>
                    <a:pt x="6875" y="2907"/>
                  </a:lnTo>
                  <a:lnTo>
                    <a:pt x="6799" y="2679"/>
                  </a:lnTo>
                  <a:lnTo>
                    <a:pt x="6698" y="2452"/>
                  </a:lnTo>
                  <a:lnTo>
                    <a:pt x="6546" y="2275"/>
                  </a:lnTo>
                  <a:lnTo>
                    <a:pt x="6344" y="2123"/>
                  </a:lnTo>
                  <a:lnTo>
                    <a:pt x="6142" y="1997"/>
                  </a:lnTo>
                  <a:lnTo>
                    <a:pt x="5889" y="1921"/>
                  </a:lnTo>
                  <a:lnTo>
                    <a:pt x="5636" y="1896"/>
                  </a:lnTo>
                  <a:lnTo>
                    <a:pt x="5030" y="1896"/>
                  </a:lnTo>
                  <a:lnTo>
                    <a:pt x="5030" y="632"/>
                  </a:lnTo>
                  <a:lnTo>
                    <a:pt x="5004" y="506"/>
                  </a:lnTo>
                  <a:lnTo>
                    <a:pt x="4979" y="405"/>
                  </a:lnTo>
                  <a:lnTo>
                    <a:pt x="4903" y="279"/>
                  </a:lnTo>
                  <a:lnTo>
                    <a:pt x="4828" y="203"/>
                  </a:lnTo>
                  <a:lnTo>
                    <a:pt x="4752" y="127"/>
                  </a:lnTo>
                  <a:lnTo>
                    <a:pt x="4625" y="51"/>
                  </a:lnTo>
                  <a:lnTo>
                    <a:pt x="4524" y="26"/>
                  </a:lnTo>
                  <a:lnTo>
                    <a:pt x="4398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2"/>
            <p:cNvSpPr/>
            <p:nvPr/>
          </p:nvSpPr>
          <p:spPr>
            <a:xfrm>
              <a:off x="500950" y="1360450"/>
              <a:ext cx="23400" cy="47400"/>
            </a:xfrm>
            <a:custGeom>
              <a:avLst/>
              <a:gdLst/>
              <a:ahLst/>
              <a:cxnLst/>
              <a:rect l="l" t="t" r="r" b="b"/>
              <a:pathLst>
                <a:path w="936" h="1896" extrusionOk="0">
                  <a:moveTo>
                    <a:pt x="632" y="1"/>
                  </a:moveTo>
                  <a:lnTo>
                    <a:pt x="506" y="26"/>
                  </a:lnTo>
                  <a:lnTo>
                    <a:pt x="379" y="51"/>
                  </a:lnTo>
                  <a:lnTo>
                    <a:pt x="278" y="127"/>
                  </a:lnTo>
                  <a:lnTo>
                    <a:pt x="177" y="203"/>
                  </a:lnTo>
                  <a:lnTo>
                    <a:pt x="101" y="279"/>
                  </a:lnTo>
                  <a:lnTo>
                    <a:pt x="51" y="405"/>
                  </a:lnTo>
                  <a:lnTo>
                    <a:pt x="0" y="506"/>
                  </a:lnTo>
                  <a:lnTo>
                    <a:pt x="0" y="632"/>
                  </a:lnTo>
                  <a:lnTo>
                    <a:pt x="0" y="1896"/>
                  </a:lnTo>
                  <a:lnTo>
                    <a:pt x="607" y="1896"/>
                  </a:lnTo>
                  <a:lnTo>
                    <a:pt x="607" y="632"/>
                  </a:lnTo>
                  <a:lnTo>
                    <a:pt x="632" y="455"/>
                  </a:lnTo>
                  <a:lnTo>
                    <a:pt x="682" y="304"/>
                  </a:lnTo>
                  <a:lnTo>
                    <a:pt x="809" y="177"/>
                  </a:lnTo>
                  <a:lnTo>
                    <a:pt x="935" y="76"/>
                  </a:lnTo>
                  <a:lnTo>
                    <a:pt x="784" y="26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2"/>
            <p:cNvSpPr/>
            <p:nvPr/>
          </p:nvSpPr>
          <p:spPr>
            <a:xfrm>
              <a:off x="500950" y="1447000"/>
              <a:ext cx="23400" cy="39200"/>
            </a:xfrm>
            <a:custGeom>
              <a:avLst/>
              <a:gdLst/>
              <a:ahLst/>
              <a:cxnLst/>
              <a:rect l="l" t="t" r="r" b="b"/>
              <a:pathLst>
                <a:path w="936" h="1568" extrusionOk="0">
                  <a:moveTo>
                    <a:pt x="0" y="1"/>
                  </a:moveTo>
                  <a:lnTo>
                    <a:pt x="0" y="936"/>
                  </a:lnTo>
                  <a:lnTo>
                    <a:pt x="0" y="1062"/>
                  </a:lnTo>
                  <a:lnTo>
                    <a:pt x="51" y="1189"/>
                  </a:lnTo>
                  <a:lnTo>
                    <a:pt x="101" y="1290"/>
                  </a:lnTo>
                  <a:lnTo>
                    <a:pt x="177" y="1391"/>
                  </a:lnTo>
                  <a:lnTo>
                    <a:pt x="278" y="1467"/>
                  </a:lnTo>
                  <a:lnTo>
                    <a:pt x="379" y="1517"/>
                  </a:lnTo>
                  <a:lnTo>
                    <a:pt x="506" y="1568"/>
                  </a:lnTo>
                  <a:lnTo>
                    <a:pt x="632" y="1568"/>
                  </a:lnTo>
                  <a:lnTo>
                    <a:pt x="784" y="1542"/>
                  </a:lnTo>
                  <a:lnTo>
                    <a:pt x="935" y="1492"/>
                  </a:lnTo>
                  <a:lnTo>
                    <a:pt x="809" y="1391"/>
                  </a:lnTo>
                  <a:lnTo>
                    <a:pt x="682" y="1264"/>
                  </a:lnTo>
                  <a:lnTo>
                    <a:pt x="632" y="1113"/>
                  </a:lnTo>
                  <a:lnTo>
                    <a:pt x="607" y="936"/>
                  </a:lnTo>
                  <a:lnTo>
                    <a:pt x="607" y="1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2"/>
            <p:cNvSpPr/>
            <p:nvPr/>
          </p:nvSpPr>
          <p:spPr>
            <a:xfrm>
              <a:off x="469350" y="1376250"/>
              <a:ext cx="23400" cy="49300"/>
            </a:xfrm>
            <a:custGeom>
              <a:avLst/>
              <a:gdLst/>
              <a:ahLst/>
              <a:cxnLst/>
              <a:rect l="l" t="t" r="r" b="b"/>
              <a:pathLst>
                <a:path w="936" h="1972" extrusionOk="0">
                  <a:moveTo>
                    <a:pt x="632" y="0"/>
                  </a:moveTo>
                  <a:lnTo>
                    <a:pt x="506" y="26"/>
                  </a:lnTo>
                  <a:lnTo>
                    <a:pt x="380" y="51"/>
                  </a:lnTo>
                  <a:lnTo>
                    <a:pt x="279" y="127"/>
                  </a:lnTo>
                  <a:lnTo>
                    <a:pt x="177" y="203"/>
                  </a:lnTo>
                  <a:lnTo>
                    <a:pt x="102" y="278"/>
                  </a:lnTo>
                  <a:lnTo>
                    <a:pt x="51" y="379"/>
                  </a:lnTo>
                  <a:lnTo>
                    <a:pt x="26" y="506"/>
                  </a:lnTo>
                  <a:lnTo>
                    <a:pt x="1" y="632"/>
                  </a:lnTo>
                  <a:lnTo>
                    <a:pt x="1" y="1972"/>
                  </a:lnTo>
                  <a:lnTo>
                    <a:pt x="26" y="1845"/>
                  </a:lnTo>
                  <a:lnTo>
                    <a:pt x="51" y="1719"/>
                  </a:lnTo>
                  <a:lnTo>
                    <a:pt x="102" y="1592"/>
                  </a:lnTo>
                  <a:lnTo>
                    <a:pt x="177" y="1491"/>
                  </a:lnTo>
                  <a:lnTo>
                    <a:pt x="279" y="1416"/>
                  </a:lnTo>
                  <a:lnTo>
                    <a:pt x="380" y="1340"/>
                  </a:lnTo>
                  <a:lnTo>
                    <a:pt x="481" y="1289"/>
                  </a:lnTo>
                  <a:lnTo>
                    <a:pt x="607" y="1264"/>
                  </a:lnTo>
                  <a:lnTo>
                    <a:pt x="607" y="632"/>
                  </a:lnTo>
                  <a:lnTo>
                    <a:pt x="632" y="455"/>
                  </a:lnTo>
                  <a:lnTo>
                    <a:pt x="708" y="304"/>
                  </a:lnTo>
                  <a:lnTo>
                    <a:pt x="809" y="177"/>
                  </a:lnTo>
                  <a:lnTo>
                    <a:pt x="936" y="76"/>
                  </a:lnTo>
                  <a:lnTo>
                    <a:pt x="784" y="26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2"/>
            <p:cNvSpPr/>
            <p:nvPr/>
          </p:nvSpPr>
          <p:spPr>
            <a:xfrm>
              <a:off x="469350" y="1425525"/>
              <a:ext cx="23400" cy="60675"/>
            </a:xfrm>
            <a:custGeom>
              <a:avLst/>
              <a:gdLst/>
              <a:ahLst/>
              <a:cxnLst/>
              <a:rect l="l" t="t" r="r" b="b"/>
              <a:pathLst>
                <a:path w="936" h="2427" extrusionOk="0">
                  <a:moveTo>
                    <a:pt x="1" y="1"/>
                  </a:moveTo>
                  <a:lnTo>
                    <a:pt x="1" y="1795"/>
                  </a:lnTo>
                  <a:lnTo>
                    <a:pt x="26" y="1921"/>
                  </a:lnTo>
                  <a:lnTo>
                    <a:pt x="51" y="2048"/>
                  </a:lnTo>
                  <a:lnTo>
                    <a:pt x="102" y="2149"/>
                  </a:lnTo>
                  <a:lnTo>
                    <a:pt x="177" y="2250"/>
                  </a:lnTo>
                  <a:lnTo>
                    <a:pt x="279" y="2326"/>
                  </a:lnTo>
                  <a:lnTo>
                    <a:pt x="380" y="2376"/>
                  </a:lnTo>
                  <a:lnTo>
                    <a:pt x="506" y="2427"/>
                  </a:lnTo>
                  <a:lnTo>
                    <a:pt x="632" y="2427"/>
                  </a:lnTo>
                  <a:lnTo>
                    <a:pt x="784" y="2401"/>
                  </a:lnTo>
                  <a:lnTo>
                    <a:pt x="936" y="2351"/>
                  </a:lnTo>
                  <a:lnTo>
                    <a:pt x="809" y="2250"/>
                  </a:lnTo>
                  <a:lnTo>
                    <a:pt x="708" y="2123"/>
                  </a:lnTo>
                  <a:lnTo>
                    <a:pt x="632" y="1972"/>
                  </a:lnTo>
                  <a:lnTo>
                    <a:pt x="607" y="1795"/>
                  </a:lnTo>
                  <a:lnTo>
                    <a:pt x="607" y="708"/>
                  </a:lnTo>
                  <a:lnTo>
                    <a:pt x="531" y="683"/>
                  </a:lnTo>
                  <a:lnTo>
                    <a:pt x="430" y="632"/>
                  </a:lnTo>
                  <a:lnTo>
                    <a:pt x="329" y="582"/>
                  </a:lnTo>
                  <a:lnTo>
                    <a:pt x="228" y="506"/>
                  </a:lnTo>
                  <a:lnTo>
                    <a:pt x="152" y="430"/>
                  </a:lnTo>
                  <a:lnTo>
                    <a:pt x="102" y="329"/>
                  </a:lnTo>
                  <a:lnTo>
                    <a:pt x="51" y="228"/>
                  </a:lnTo>
                  <a:lnTo>
                    <a:pt x="26" y="1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2"/>
            <p:cNvSpPr/>
            <p:nvPr/>
          </p:nvSpPr>
          <p:spPr>
            <a:xfrm>
              <a:off x="471875" y="1455850"/>
              <a:ext cx="78375" cy="85325"/>
            </a:xfrm>
            <a:custGeom>
              <a:avLst/>
              <a:gdLst/>
              <a:ahLst/>
              <a:cxnLst/>
              <a:rect l="l" t="t" r="r" b="b"/>
              <a:pathLst>
                <a:path w="3135" h="3413" extrusionOk="0">
                  <a:moveTo>
                    <a:pt x="2528" y="1"/>
                  </a:moveTo>
                  <a:lnTo>
                    <a:pt x="2528" y="910"/>
                  </a:lnTo>
                  <a:lnTo>
                    <a:pt x="2199" y="910"/>
                  </a:lnTo>
                  <a:lnTo>
                    <a:pt x="1997" y="936"/>
                  </a:lnTo>
                  <a:lnTo>
                    <a:pt x="1820" y="961"/>
                  </a:lnTo>
                  <a:lnTo>
                    <a:pt x="1643" y="986"/>
                  </a:lnTo>
                  <a:lnTo>
                    <a:pt x="1441" y="1037"/>
                  </a:lnTo>
                  <a:lnTo>
                    <a:pt x="1264" y="1113"/>
                  </a:lnTo>
                  <a:lnTo>
                    <a:pt x="1113" y="1214"/>
                  </a:lnTo>
                  <a:lnTo>
                    <a:pt x="936" y="1315"/>
                  </a:lnTo>
                  <a:lnTo>
                    <a:pt x="784" y="1416"/>
                  </a:lnTo>
                  <a:lnTo>
                    <a:pt x="658" y="1542"/>
                  </a:lnTo>
                  <a:lnTo>
                    <a:pt x="531" y="1694"/>
                  </a:lnTo>
                  <a:lnTo>
                    <a:pt x="405" y="1845"/>
                  </a:lnTo>
                  <a:lnTo>
                    <a:pt x="304" y="1997"/>
                  </a:lnTo>
                  <a:lnTo>
                    <a:pt x="228" y="2174"/>
                  </a:lnTo>
                  <a:lnTo>
                    <a:pt x="152" y="2326"/>
                  </a:lnTo>
                  <a:lnTo>
                    <a:pt x="76" y="2528"/>
                  </a:lnTo>
                  <a:lnTo>
                    <a:pt x="51" y="2705"/>
                  </a:lnTo>
                  <a:lnTo>
                    <a:pt x="26" y="2907"/>
                  </a:lnTo>
                  <a:lnTo>
                    <a:pt x="1" y="3109"/>
                  </a:lnTo>
                  <a:lnTo>
                    <a:pt x="26" y="3235"/>
                  </a:lnTo>
                  <a:lnTo>
                    <a:pt x="102" y="3311"/>
                  </a:lnTo>
                  <a:lnTo>
                    <a:pt x="203" y="3387"/>
                  </a:lnTo>
                  <a:lnTo>
                    <a:pt x="304" y="3412"/>
                  </a:lnTo>
                  <a:lnTo>
                    <a:pt x="430" y="3387"/>
                  </a:lnTo>
                  <a:lnTo>
                    <a:pt x="531" y="3311"/>
                  </a:lnTo>
                  <a:lnTo>
                    <a:pt x="582" y="3235"/>
                  </a:lnTo>
                  <a:lnTo>
                    <a:pt x="607" y="3109"/>
                  </a:lnTo>
                  <a:lnTo>
                    <a:pt x="632" y="2932"/>
                  </a:lnTo>
                  <a:lnTo>
                    <a:pt x="632" y="2780"/>
                  </a:lnTo>
                  <a:lnTo>
                    <a:pt x="683" y="2629"/>
                  </a:lnTo>
                  <a:lnTo>
                    <a:pt x="734" y="2502"/>
                  </a:lnTo>
                  <a:lnTo>
                    <a:pt x="885" y="2225"/>
                  </a:lnTo>
                  <a:lnTo>
                    <a:pt x="1087" y="1997"/>
                  </a:lnTo>
                  <a:lnTo>
                    <a:pt x="1315" y="1795"/>
                  </a:lnTo>
                  <a:lnTo>
                    <a:pt x="1567" y="1643"/>
                  </a:lnTo>
                  <a:lnTo>
                    <a:pt x="1719" y="1593"/>
                  </a:lnTo>
                  <a:lnTo>
                    <a:pt x="1871" y="1567"/>
                  </a:lnTo>
                  <a:lnTo>
                    <a:pt x="2022" y="1542"/>
                  </a:lnTo>
                  <a:lnTo>
                    <a:pt x="2199" y="1517"/>
                  </a:lnTo>
                  <a:lnTo>
                    <a:pt x="2831" y="1517"/>
                  </a:lnTo>
                  <a:lnTo>
                    <a:pt x="2932" y="1492"/>
                  </a:lnTo>
                  <a:lnTo>
                    <a:pt x="3033" y="1441"/>
                  </a:lnTo>
                  <a:lnTo>
                    <a:pt x="3109" y="1340"/>
                  </a:lnTo>
                  <a:lnTo>
                    <a:pt x="3134" y="1214"/>
                  </a:lnTo>
                  <a:lnTo>
                    <a:pt x="3134" y="152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2"/>
            <p:cNvSpPr/>
            <p:nvPr/>
          </p:nvSpPr>
          <p:spPr>
            <a:xfrm>
              <a:off x="422600" y="1627700"/>
              <a:ext cx="140925" cy="41725"/>
            </a:xfrm>
            <a:custGeom>
              <a:avLst/>
              <a:gdLst/>
              <a:ahLst/>
              <a:cxnLst/>
              <a:rect l="l" t="t" r="r" b="b"/>
              <a:pathLst>
                <a:path w="5637" h="1669" extrusionOk="0">
                  <a:moveTo>
                    <a:pt x="278" y="1"/>
                  </a:moveTo>
                  <a:lnTo>
                    <a:pt x="152" y="26"/>
                  </a:lnTo>
                  <a:lnTo>
                    <a:pt x="76" y="76"/>
                  </a:lnTo>
                  <a:lnTo>
                    <a:pt x="0" y="177"/>
                  </a:lnTo>
                  <a:lnTo>
                    <a:pt x="0" y="278"/>
                  </a:lnTo>
                  <a:lnTo>
                    <a:pt x="0" y="1668"/>
                  </a:lnTo>
                  <a:lnTo>
                    <a:pt x="5636" y="1668"/>
                  </a:lnTo>
                  <a:lnTo>
                    <a:pt x="5636" y="278"/>
                  </a:lnTo>
                  <a:lnTo>
                    <a:pt x="5611" y="177"/>
                  </a:lnTo>
                  <a:lnTo>
                    <a:pt x="5560" y="76"/>
                  </a:lnTo>
                  <a:lnTo>
                    <a:pt x="5484" y="26"/>
                  </a:lnTo>
                  <a:lnTo>
                    <a:pt x="53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2"/>
            <p:cNvSpPr/>
            <p:nvPr/>
          </p:nvSpPr>
          <p:spPr>
            <a:xfrm>
              <a:off x="406800" y="1659300"/>
              <a:ext cx="172500" cy="94150"/>
            </a:xfrm>
            <a:custGeom>
              <a:avLst/>
              <a:gdLst/>
              <a:ahLst/>
              <a:cxnLst/>
              <a:rect l="l" t="t" r="r" b="b"/>
              <a:pathLst>
                <a:path w="6900" h="3766" extrusionOk="0">
                  <a:moveTo>
                    <a:pt x="279" y="0"/>
                  </a:moveTo>
                  <a:lnTo>
                    <a:pt x="152" y="25"/>
                  </a:lnTo>
                  <a:lnTo>
                    <a:pt x="76" y="76"/>
                  </a:lnTo>
                  <a:lnTo>
                    <a:pt x="26" y="152"/>
                  </a:lnTo>
                  <a:lnTo>
                    <a:pt x="1" y="278"/>
                  </a:lnTo>
                  <a:lnTo>
                    <a:pt x="1" y="3766"/>
                  </a:lnTo>
                  <a:lnTo>
                    <a:pt x="6900" y="3766"/>
                  </a:lnTo>
                  <a:lnTo>
                    <a:pt x="6900" y="278"/>
                  </a:lnTo>
                  <a:lnTo>
                    <a:pt x="6875" y="152"/>
                  </a:lnTo>
                  <a:lnTo>
                    <a:pt x="6824" y="76"/>
                  </a:lnTo>
                  <a:lnTo>
                    <a:pt x="6723" y="25"/>
                  </a:lnTo>
                  <a:lnTo>
                    <a:pt x="6622" y="0"/>
                  </a:lnTo>
                  <a:close/>
                </a:path>
              </a:pathLst>
            </a:custGeom>
            <a:solidFill>
              <a:srgbClr val="6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2"/>
            <p:cNvSpPr/>
            <p:nvPr/>
          </p:nvSpPr>
          <p:spPr>
            <a:xfrm>
              <a:off x="516725" y="1682675"/>
              <a:ext cx="31000" cy="15175"/>
            </a:xfrm>
            <a:custGeom>
              <a:avLst/>
              <a:gdLst/>
              <a:ahLst/>
              <a:cxnLst/>
              <a:rect l="l" t="t" r="r" b="b"/>
              <a:pathLst>
                <a:path w="1240" h="607" extrusionOk="0">
                  <a:moveTo>
                    <a:pt x="304" y="0"/>
                  </a:moveTo>
                  <a:lnTo>
                    <a:pt x="203" y="25"/>
                  </a:lnTo>
                  <a:lnTo>
                    <a:pt x="102" y="101"/>
                  </a:lnTo>
                  <a:lnTo>
                    <a:pt x="26" y="202"/>
                  </a:lnTo>
                  <a:lnTo>
                    <a:pt x="1" y="303"/>
                  </a:lnTo>
                  <a:lnTo>
                    <a:pt x="26" y="430"/>
                  </a:lnTo>
                  <a:lnTo>
                    <a:pt x="102" y="531"/>
                  </a:lnTo>
                  <a:lnTo>
                    <a:pt x="203" y="581"/>
                  </a:lnTo>
                  <a:lnTo>
                    <a:pt x="304" y="607"/>
                  </a:lnTo>
                  <a:lnTo>
                    <a:pt x="936" y="607"/>
                  </a:lnTo>
                  <a:lnTo>
                    <a:pt x="1062" y="581"/>
                  </a:lnTo>
                  <a:lnTo>
                    <a:pt x="1163" y="531"/>
                  </a:lnTo>
                  <a:lnTo>
                    <a:pt x="1214" y="430"/>
                  </a:lnTo>
                  <a:lnTo>
                    <a:pt x="1239" y="303"/>
                  </a:lnTo>
                  <a:lnTo>
                    <a:pt x="1214" y="202"/>
                  </a:lnTo>
                  <a:lnTo>
                    <a:pt x="1163" y="101"/>
                  </a:lnTo>
                  <a:lnTo>
                    <a:pt x="1062" y="25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2"/>
            <p:cNvSpPr/>
            <p:nvPr/>
          </p:nvSpPr>
          <p:spPr>
            <a:xfrm>
              <a:off x="406800" y="1407825"/>
              <a:ext cx="46150" cy="230000"/>
            </a:xfrm>
            <a:custGeom>
              <a:avLst/>
              <a:gdLst/>
              <a:ahLst/>
              <a:cxnLst/>
              <a:rect l="l" t="t" r="r" b="b"/>
              <a:pathLst>
                <a:path w="1846" h="9200" extrusionOk="0">
                  <a:moveTo>
                    <a:pt x="506" y="1"/>
                  </a:moveTo>
                  <a:lnTo>
                    <a:pt x="380" y="51"/>
                  </a:lnTo>
                  <a:lnTo>
                    <a:pt x="279" y="102"/>
                  </a:lnTo>
                  <a:lnTo>
                    <a:pt x="178" y="178"/>
                  </a:lnTo>
                  <a:lnTo>
                    <a:pt x="102" y="279"/>
                  </a:lnTo>
                  <a:lnTo>
                    <a:pt x="51" y="380"/>
                  </a:lnTo>
                  <a:lnTo>
                    <a:pt x="1" y="506"/>
                  </a:lnTo>
                  <a:lnTo>
                    <a:pt x="1" y="633"/>
                  </a:lnTo>
                  <a:lnTo>
                    <a:pt x="1" y="5535"/>
                  </a:lnTo>
                  <a:lnTo>
                    <a:pt x="1" y="5712"/>
                  </a:lnTo>
                  <a:lnTo>
                    <a:pt x="26" y="5889"/>
                  </a:lnTo>
                  <a:lnTo>
                    <a:pt x="76" y="6066"/>
                  </a:lnTo>
                  <a:lnTo>
                    <a:pt x="127" y="6218"/>
                  </a:lnTo>
                  <a:lnTo>
                    <a:pt x="203" y="6395"/>
                  </a:lnTo>
                  <a:lnTo>
                    <a:pt x="304" y="6546"/>
                  </a:lnTo>
                  <a:lnTo>
                    <a:pt x="405" y="6673"/>
                  </a:lnTo>
                  <a:lnTo>
                    <a:pt x="531" y="6824"/>
                  </a:lnTo>
                  <a:lnTo>
                    <a:pt x="1239" y="7532"/>
                  </a:lnTo>
                  <a:lnTo>
                    <a:pt x="1239" y="9200"/>
                  </a:lnTo>
                  <a:lnTo>
                    <a:pt x="1845" y="9200"/>
                  </a:lnTo>
                  <a:lnTo>
                    <a:pt x="1845" y="7532"/>
                  </a:lnTo>
                  <a:lnTo>
                    <a:pt x="1138" y="6824"/>
                  </a:lnTo>
                  <a:lnTo>
                    <a:pt x="1011" y="6673"/>
                  </a:lnTo>
                  <a:lnTo>
                    <a:pt x="910" y="6546"/>
                  </a:lnTo>
                  <a:lnTo>
                    <a:pt x="809" y="6395"/>
                  </a:lnTo>
                  <a:lnTo>
                    <a:pt x="733" y="6218"/>
                  </a:lnTo>
                  <a:lnTo>
                    <a:pt x="683" y="6066"/>
                  </a:lnTo>
                  <a:lnTo>
                    <a:pt x="632" y="5889"/>
                  </a:lnTo>
                  <a:lnTo>
                    <a:pt x="607" y="5712"/>
                  </a:lnTo>
                  <a:lnTo>
                    <a:pt x="607" y="5535"/>
                  </a:lnTo>
                  <a:lnTo>
                    <a:pt x="607" y="633"/>
                  </a:lnTo>
                  <a:lnTo>
                    <a:pt x="607" y="506"/>
                  </a:lnTo>
                  <a:lnTo>
                    <a:pt x="658" y="380"/>
                  </a:lnTo>
                  <a:lnTo>
                    <a:pt x="708" y="279"/>
                  </a:lnTo>
                  <a:lnTo>
                    <a:pt x="784" y="178"/>
                  </a:lnTo>
                  <a:lnTo>
                    <a:pt x="936" y="77"/>
                  </a:lnTo>
                  <a:lnTo>
                    <a:pt x="784" y="26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2"/>
            <p:cNvSpPr/>
            <p:nvPr/>
          </p:nvSpPr>
          <p:spPr>
            <a:xfrm>
              <a:off x="437750" y="1392050"/>
              <a:ext cx="23400" cy="94150"/>
            </a:xfrm>
            <a:custGeom>
              <a:avLst/>
              <a:gdLst/>
              <a:ahLst/>
              <a:cxnLst/>
              <a:rect l="l" t="t" r="r" b="b"/>
              <a:pathLst>
                <a:path w="936" h="3766" extrusionOk="0">
                  <a:moveTo>
                    <a:pt x="633" y="0"/>
                  </a:moveTo>
                  <a:lnTo>
                    <a:pt x="506" y="25"/>
                  </a:lnTo>
                  <a:lnTo>
                    <a:pt x="405" y="51"/>
                  </a:lnTo>
                  <a:lnTo>
                    <a:pt x="279" y="101"/>
                  </a:lnTo>
                  <a:lnTo>
                    <a:pt x="203" y="177"/>
                  </a:lnTo>
                  <a:lnTo>
                    <a:pt x="127" y="278"/>
                  </a:lnTo>
                  <a:lnTo>
                    <a:pt x="51" y="379"/>
                  </a:lnTo>
                  <a:lnTo>
                    <a:pt x="26" y="506"/>
                  </a:lnTo>
                  <a:lnTo>
                    <a:pt x="1" y="632"/>
                  </a:lnTo>
                  <a:lnTo>
                    <a:pt x="1" y="3134"/>
                  </a:lnTo>
                  <a:lnTo>
                    <a:pt x="26" y="3260"/>
                  </a:lnTo>
                  <a:lnTo>
                    <a:pt x="51" y="3387"/>
                  </a:lnTo>
                  <a:lnTo>
                    <a:pt x="127" y="3488"/>
                  </a:lnTo>
                  <a:lnTo>
                    <a:pt x="203" y="3589"/>
                  </a:lnTo>
                  <a:lnTo>
                    <a:pt x="279" y="3665"/>
                  </a:lnTo>
                  <a:lnTo>
                    <a:pt x="405" y="3715"/>
                  </a:lnTo>
                  <a:lnTo>
                    <a:pt x="506" y="3766"/>
                  </a:lnTo>
                  <a:lnTo>
                    <a:pt x="633" y="3766"/>
                  </a:lnTo>
                  <a:lnTo>
                    <a:pt x="810" y="3740"/>
                  </a:lnTo>
                  <a:lnTo>
                    <a:pt x="936" y="3690"/>
                  </a:lnTo>
                  <a:lnTo>
                    <a:pt x="810" y="3589"/>
                  </a:lnTo>
                  <a:lnTo>
                    <a:pt x="709" y="3462"/>
                  </a:lnTo>
                  <a:lnTo>
                    <a:pt x="633" y="3311"/>
                  </a:lnTo>
                  <a:lnTo>
                    <a:pt x="607" y="3134"/>
                  </a:lnTo>
                  <a:lnTo>
                    <a:pt x="607" y="632"/>
                  </a:lnTo>
                  <a:lnTo>
                    <a:pt x="633" y="455"/>
                  </a:lnTo>
                  <a:lnTo>
                    <a:pt x="709" y="303"/>
                  </a:lnTo>
                  <a:lnTo>
                    <a:pt x="810" y="177"/>
                  </a:lnTo>
                  <a:lnTo>
                    <a:pt x="936" y="76"/>
                  </a:lnTo>
                  <a:lnTo>
                    <a:pt x="810" y="25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42"/>
          <p:cNvGrpSpPr/>
          <p:nvPr/>
        </p:nvGrpSpPr>
        <p:grpSpPr>
          <a:xfrm>
            <a:off x="6416556" y="1808844"/>
            <a:ext cx="394070" cy="640065"/>
            <a:chOff x="1073350" y="1242950"/>
            <a:chExt cx="314025" cy="510500"/>
          </a:xfrm>
        </p:grpSpPr>
        <p:sp>
          <p:nvSpPr>
            <p:cNvPr id="2626" name="Google Shape;2626;p42"/>
            <p:cNvSpPr/>
            <p:nvPr/>
          </p:nvSpPr>
          <p:spPr>
            <a:xfrm>
              <a:off x="1156125" y="1434375"/>
              <a:ext cx="147850" cy="32250"/>
            </a:xfrm>
            <a:custGeom>
              <a:avLst/>
              <a:gdLst/>
              <a:ahLst/>
              <a:cxnLst/>
              <a:rect l="l" t="t" r="r" b="b"/>
              <a:pathLst>
                <a:path w="5914" h="1290" extrusionOk="0">
                  <a:moveTo>
                    <a:pt x="0" y="0"/>
                  </a:moveTo>
                  <a:lnTo>
                    <a:pt x="0" y="1289"/>
                  </a:lnTo>
                  <a:lnTo>
                    <a:pt x="5914" y="1289"/>
                  </a:lnTo>
                  <a:lnTo>
                    <a:pt x="5914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2"/>
            <p:cNvSpPr/>
            <p:nvPr/>
          </p:nvSpPr>
          <p:spPr>
            <a:xfrm>
              <a:off x="1156125" y="1498175"/>
              <a:ext cx="147850" cy="32250"/>
            </a:xfrm>
            <a:custGeom>
              <a:avLst/>
              <a:gdLst/>
              <a:ahLst/>
              <a:cxnLst/>
              <a:rect l="l" t="t" r="r" b="b"/>
              <a:pathLst>
                <a:path w="5914" h="1290" extrusionOk="0">
                  <a:moveTo>
                    <a:pt x="0" y="1"/>
                  </a:moveTo>
                  <a:lnTo>
                    <a:pt x="0" y="1290"/>
                  </a:lnTo>
                  <a:lnTo>
                    <a:pt x="5914" y="1290"/>
                  </a:lnTo>
                  <a:lnTo>
                    <a:pt x="5914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2"/>
            <p:cNvSpPr/>
            <p:nvPr/>
          </p:nvSpPr>
          <p:spPr>
            <a:xfrm>
              <a:off x="1156750" y="1562000"/>
              <a:ext cx="147225" cy="31600"/>
            </a:xfrm>
            <a:custGeom>
              <a:avLst/>
              <a:gdLst/>
              <a:ahLst/>
              <a:cxnLst/>
              <a:rect l="l" t="t" r="r" b="b"/>
              <a:pathLst>
                <a:path w="5889" h="1264" extrusionOk="0">
                  <a:moveTo>
                    <a:pt x="0" y="0"/>
                  </a:moveTo>
                  <a:lnTo>
                    <a:pt x="0" y="1264"/>
                  </a:lnTo>
                  <a:lnTo>
                    <a:pt x="5889" y="1264"/>
                  </a:lnTo>
                  <a:lnTo>
                    <a:pt x="5889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2"/>
            <p:cNvSpPr/>
            <p:nvPr/>
          </p:nvSpPr>
          <p:spPr>
            <a:xfrm>
              <a:off x="1156125" y="1625800"/>
              <a:ext cx="147850" cy="32250"/>
            </a:xfrm>
            <a:custGeom>
              <a:avLst/>
              <a:gdLst/>
              <a:ahLst/>
              <a:cxnLst/>
              <a:rect l="l" t="t" r="r" b="b"/>
              <a:pathLst>
                <a:path w="5914" h="1290" extrusionOk="0">
                  <a:moveTo>
                    <a:pt x="0" y="1"/>
                  </a:moveTo>
                  <a:lnTo>
                    <a:pt x="0" y="1290"/>
                  </a:lnTo>
                  <a:lnTo>
                    <a:pt x="5914" y="1290"/>
                  </a:lnTo>
                  <a:lnTo>
                    <a:pt x="5914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2"/>
            <p:cNvSpPr/>
            <p:nvPr/>
          </p:nvSpPr>
          <p:spPr>
            <a:xfrm>
              <a:off x="1156125" y="1689625"/>
              <a:ext cx="147850" cy="32225"/>
            </a:xfrm>
            <a:custGeom>
              <a:avLst/>
              <a:gdLst/>
              <a:ahLst/>
              <a:cxnLst/>
              <a:rect l="l" t="t" r="r" b="b"/>
              <a:pathLst>
                <a:path w="5914" h="1289" extrusionOk="0">
                  <a:moveTo>
                    <a:pt x="0" y="0"/>
                  </a:moveTo>
                  <a:lnTo>
                    <a:pt x="0" y="1289"/>
                  </a:lnTo>
                  <a:lnTo>
                    <a:pt x="5914" y="1289"/>
                  </a:lnTo>
                  <a:lnTo>
                    <a:pt x="5914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2"/>
            <p:cNvSpPr/>
            <p:nvPr/>
          </p:nvSpPr>
          <p:spPr>
            <a:xfrm>
              <a:off x="1134625" y="1402775"/>
              <a:ext cx="31625" cy="350675"/>
            </a:xfrm>
            <a:custGeom>
              <a:avLst/>
              <a:gdLst/>
              <a:ahLst/>
              <a:cxnLst/>
              <a:rect l="l" t="t" r="r" b="b"/>
              <a:pathLst>
                <a:path w="1265" h="14027" extrusionOk="0">
                  <a:moveTo>
                    <a:pt x="279" y="1"/>
                  </a:moveTo>
                  <a:lnTo>
                    <a:pt x="153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279"/>
                  </a:lnTo>
                  <a:lnTo>
                    <a:pt x="1" y="14027"/>
                  </a:lnTo>
                  <a:lnTo>
                    <a:pt x="1265" y="14027"/>
                  </a:lnTo>
                  <a:lnTo>
                    <a:pt x="1265" y="279"/>
                  </a:lnTo>
                  <a:lnTo>
                    <a:pt x="1239" y="178"/>
                  </a:lnTo>
                  <a:lnTo>
                    <a:pt x="1189" y="77"/>
                  </a:lnTo>
                  <a:lnTo>
                    <a:pt x="1088" y="26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2"/>
            <p:cNvSpPr/>
            <p:nvPr/>
          </p:nvSpPr>
          <p:spPr>
            <a:xfrm>
              <a:off x="1293850" y="1402775"/>
              <a:ext cx="31625" cy="350675"/>
            </a:xfrm>
            <a:custGeom>
              <a:avLst/>
              <a:gdLst/>
              <a:ahLst/>
              <a:cxnLst/>
              <a:rect l="l" t="t" r="r" b="b"/>
              <a:pathLst>
                <a:path w="1265" h="14027" extrusionOk="0">
                  <a:moveTo>
                    <a:pt x="278" y="1"/>
                  </a:moveTo>
                  <a:lnTo>
                    <a:pt x="177" y="26"/>
                  </a:lnTo>
                  <a:lnTo>
                    <a:pt x="76" y="77"/>
                  </a:lnTo>
                  <a:lnTo>
                    <a:pt x="26" y="178"/>
                  </a:lnTo>
                  <a:lnTo>
                    <a:pt x="0" y="279"/>
                  </a:lnTo>
                  <a:lnTo>
                    <a:pt x="0" y="14027"/>
                  </a:lnTo>
                  <a:lnTo>
                    <a:pt x="1264" y="14027"/>
                  </a:lnTo>
                  <a:lnTo>
                    <a:pt x="1264" y="279"/>
                  </a:lnTo>
                  <a:lnTo>
                    <a:pt x="1264" y="178"/>
                  </a:lnTo>
                  <a:lnTo>
                    <a:pt x="1188" y="77"/>
                  </a:lnTo>
                  <a:lnTo>
                    <a:pt x="1112" y="26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2"/>
            <p:cNvSpPr/>
            <p:nvPr/>
          </p:nvSpPr>
          <p:spPr>
            <a:xfrm>
              <a:off x="1163700" y="1242950"/>
              <a:ext cx="133325" cy="127625"/>
            </a:xfrm>
            <a:custGeom>
              <a:avLst/>
              <a:gdLst/>
              <a:ahLst/>
              <a:cxnLst/>
              <a:rect l="l" t="t" r="r" b="b"/>
              <a:pathLst>
                <a:path w="5333" h="5105" extrusionOk="0">
                  <a:moveTo>
                    <a:pt x="2654" y="0"/>
                  </a:moveTo>
                  <a:lnTo>
                    <a:pt x="2578" y="25"/>
                  </a:lnTo>
                  <a:lnTo>
                    <a:pt x="2502" y="51"/>
                  </a:lnTo>
                  <a:lnTo>
                    <a:pt x="2427" y="101"/>
                  </a:lnTo>
                  <a:lnTo>
                    <a:pt x="2376" y="177"/>
                  </a:lnTo>
                  <a:lnTo>
                    <a:pt x="1795" y="1339"/>
                  </a:lnTo>
                  <a:lnTo>
                    <a:pt x="1744" y="1415"/>
                  </a:lnTo>
                  <a:lnTo>
                    <a:pt x="1694" y="1466"/>
                  </a:lnTo>
                  <a:lnTo>
                    <a:pt x="1618" y="1516"/>
                  </a:lnTo>
                  <a:lnTo>
                    <a:pt x="1542" y="1516"/>
                  </a:lnTo>
                  <a:lnTo>
                    <a:pt x="278" y="1718"/>
                  </a:lnTo>
                  <a:lnTo>
                    <a:pt x="177" y="1744"/>
                  </a:lnTo>
                  <a:lnTo>
                    <a:pt x="102" y="1794"/>
                  </a:lnTo>
                  <a:lnTo>
                    <a:pt x="51" y="1845"/>
                  </a:lnTo>
                  <a:lnTo>
                    <a:pt x="0" y="1946"/>
                  </a:lnTo>
                  <a:lnTo>
                    <a:pt x="0" y="2022"/>
                  </a:lnTo>
                  <a:lnTo>
                    <a:pt x="0" y="2098"/>
                  </a:lnTo>
                  <a:lnTo>
                    <a:pt x="26" y="2199"/>
                  </a:lnTo>
                  <a:lnTo>
                    <a:pt x="76" y="2274"/>
                  </a:lnTo>
                  <a:lnTo>
                    <a:pt x="1011" y="3159"/>
                  </a:lnTo>
                  <a:lnTo>
                    <a:pt x="1062" y="3235"/>
                  </a:lnTo>
                  <a:lnTo>
                    <a:pt x="1087" y="3311"/>
                  </a:lnTo>
                  <a:lnTo>
                    <a:pt x="1112" y="3386"/>
                  </a:lnTo>
                  <a:lnTo>
                    <a:pt x="1112" y="3462"/>
                  </a:lnTo>
                  <a:lnTo>
                    <a:pt x="885" y="4726"/>
                  </a:lnTo>
                  <a:lnTo>
                    <a:pt x="885" y="4827"/>
                  </a:lnTo>
                  <a:lnTo>
                    <a:pt x="910" y="4928"/>
                  </a:lnTo>
                  <a:lnTo>
                    <a:pt x="961" y="5004"/>
                  </a:lnTo>
                  <a:lnTo>
                    <a:pt x="1011" y="5054"/>
                  </a:lnTo>
                  <a:lnTo>
                    <a:pt x="1087" y="5105"/>
                  </a:lnTo>
                  <a:lnTo>
                    <a:pt x="1264" y="5105"/>
                  </a:lnTo>
                  <a:lnTo>
                    <a:pt x="1365" y="5080"/>
                  </a:lnTo>
                  <a:lnTo>
                    <a:pt x="2502" y="4473"/>
                  </a:lnTo>
                  <a:lnTo>
                    <a:pt x="2578" y="4448"/>
                  </a:lnTo>
                  <a:lnTo>
                    <a:pt x="2730" y="4448"/>
                  </a:lnTo>
                  <a:lnTo>
                    <a:pt x="2806" y="4473"/>
                  </a:lnTo>
                  <a:lnTo>
                    <a:pt x="3943" y="5080"/>
                  </a:lnTo>
                  <a:lnTo>
                    <a:pt x="4044" y="5105"/>
                  </a:lnTo>
                  <a:lnTo>
                    <a:pt x="4221" y="5105"/>
                  </a:lnTo>
                  <a:lnTo>
                    <a:pt x="4297" y="5054"/>
                  </a:lnTo>
                  <a:lnTo>
                    <a:pt x="4347" y="5004"/>
                  </a:lnTo>
                  <a:lnTo>
                    <a:pt x="4398" y="4928"/>
                  </a:lnTo>
                  <a:lnTo>
                    <a:pt x="4423" y="4827"/>
                  </a:lnTo>
                  <a:lnTo>
                    <a:pt x="4423" y="4726"/>
                  </a:lnTo>
                  <a:lnTo>
                    <a:pt x="4196" y="3462"/>
                  </a:lnTo>
                  <a:lnTo>
                    <a:pt x="4196" y="3386"/>
                  </a:lnTo>
                  <a:lnTo>
                    <a:pt x="4221" y="3311"/>
                  </a:lnTo>
                  <a:lnTo>
                    <a:pt x="4246" y="3235"/>
                  </a:lnTo>
                  <a:lnTo>
                    <a:pt x="4297" y="3159"/>
                  </a:lnTo>
                  <a:lnTo>
                    <a:pt x="5232" y="2274"/>
                  </a:lnTo>
                  <a:lnTo>
                    <a:pt x="5282" y="2199"/>
                  </a:lnTo>
                  <a:lnTo>
                    <a:pt x="5308" y="2098"/>
                  </a:lnTo>
                  <a:lnTo>
                    <a:pt x="5333" y="2022"/>
                  </a:lnTo>
                  <a:lnTo>
                    <a:pt x="5308" y="1946"/>
                  </a:lnTo>
                  <a:lnTo>
                    <a:pt x="5282" y="1845"/>
                  </a:lnTo>
                  <a:lnTo>
                    <a:pt x="5206" y="1794"/>
                  </a:lnTo>
                  <a:lnTo>
                    <a:pt x="5131" y="1744"/>
                  </a:lnTo>
                  <a:lnTo>
                    <a:pt x="5055" y="1718"/>
                  </a:lnTo>
                  <a:lnTo>
                    <a:pt x="3766" y="1516"/>
                  </a:lnTo>
                  <a:lnTo>
                    <a:pt x="3690" y="1516"/>
                  </a:lnTo>
                  <a:lnTo>
                    <a:pt x="3614" y="1466"/>
                  </a:lnTo>
                  <a:lnTo>
                    <a:pt x="3564" y="1415"/>
                  </a:lnTo>
                  <a:lnTo>
                    <a:pt x="3513" y="1339"/>
                  </a:lnTo>
                  <a:lnTo>
                    <a:pt x="2957" y="177"/>
                  </a:lnTo>
                  <a:lnTo>
                    <a:pt x="2881" y="101"/>
                  </a:lnTo>
                  <a:lnTo>
                    <a:pt x="2831" y="51"/>
                  </a:lnTo>
                  <a:lnTo>
                    <a:pt x="2755" y="25"/>
                  </a:lnTo>
                  <a:lnTo>
                    <a:pt x="2654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2"/>
            <p:cNvSpPr/>
            <p:nvPr/>
          </p:nvSpPr>
          <p:spPr>
            <a:xfrm>
              <a:off x="1350075" y="1299175"/>
              <a:ext cx="37300" cy="15175"/>
            </a:xfrm>
            <a:custGeom>
              <a:avLst/>
              <a:gdLst/>
              <a:ahLst/>
              <a:cxnLst/>
              <a:rect l="l" t="t" r="r" b="b"/>
              <a:pathLst>
                <a:path w="1492" h="607" extrusionOk="0">
                  <a:moveTo>
                    <a:pt x="304" y="0"/>
                  </a:moveTo>
                  <a:lnTo>
                    <a:pt x="178" y="25"/>
                  </a:lnTo>
                  <a:lnTo>
                    <a:pt x="76" y="101"/>
                  </a:lnTo>
                  <a:lnTo>
                    <a:pt x="26" y="177"/>
                  </a:lnTo>
                  <a:lnTo>
                    <a:pt x="1" y="303"/>
                  </a:lnTo>
                  <a:lnTo>
                    <a:pt x="26" y="430"/>
                  </a:lnTo>
                  <a:lnTo>
                    <a:pt x="76" y="531"/>
                  </a:lnTo>
                  <a:lnTo>
                    <a:pt x="178" y="581"/>
                  </a:lnTo>
                  <a:lnTo>
                    <a:pt x="304" y="607"/>
                  </a:lnTo>
                  <a:lnTo>
                    <a:pt x="1163" y="607"/>
                  </a:lnTo>
                  <a:lnTo>
                    <a:pt x="1290" y="581"/>
                  </a:lnTo>
                  <a:lnTo>
                    <a:pt x="1391" y="531"/>
                  </a:lnTo>
                  <a:lnTo>
                    <a:pt x="1466" y="430"/>
                  </a:lnTo>
                  <a:lnTo>
                    <a:pt x="1492" y="303"/>
                  </a:lnTo>
                  <a:lnTo>
                    <a:pt x="1466" y="177"/>
                  </a:lnTo>
                  <a:lnTo>
                    <a:pt x="1391" y="101"/>
                  </a:lnTo>
                  <a:lnTo>
                    <a:pt x="1290" y="25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2"/>
            <p:cNvSpPr/>
            <p:nvPr/>
          </p:nvSpPr>
          <p:spPr>
            <a:xfrm>
              <a:off x="1348175" y="1254300"/>
              <a:ext cx="34775" cy="25950"/>
            </a:xfrm>
            <a:custGeom>
              <a:avLst/>
              <a:gdLst/>
              <a:ahLst/>
              <a:cxnLst/>
              <a:rect l="l" t="t" r="r" b="b"/>
              <a:pathLst>
                <a:path w="1391" h="1038" extrusionOk="0">
                  <a:moveTo>
                    <a:pt x="1062" y="1"/>
                  </a:moveTo>
                  <a:lnTo>
                    <a:pt x="961" y="26"/>
                  </a:lnTo>
                  <a:lnTo>
                    <a:pt x="152" y="456"/>
                  </a:lnTo>
                  <a:lnTo>
                    <a:pt x="51" y="532"/>
                  </a:lnTo>
                  <a:lnTo>
                    <a:pt x="1" y="633"/>
                  </a:lnTo>
                  <a:lnTo>
                    <a:pt x="1" y="759"/>
                  </a:lnTo>
                  <a:lnTo>
                    <a:pt x="26" y="860"/>
                  </a:lnTo>
                  <a:lnTo>
                    <a:pt x="77" y="936"/>
                  </a:lnTo>
                  <a:lnTo>
                    <a:pt x="152" y="986"/>
                  </a:lnTo>
                  <a:lnTo>
                    <a:pt x="228" y="1012"/>
                  </a:lnTo>
                  <a:lnTo>
                    <a:pt x="304" y="1037"/>
                  </a:lnTo>
                  <a:lnTo>
                    <a:pt x="380" y="1012"/>
                  </a:lnTo>
                  <a:lnTo>
                    <a:pt x="456" y="986"/>
                  </a:lnTo>
                  <a:lnTo>
                    <a:pt x="1239" y="582"/>
                  </a:lnTo>
                  <a:lnTo>
                    <a:pt x="1340" y="481"/>
                  </a:lnTo>
                  <a:lnTo>
                    <a:pt x="1391" y="380"/>
                  </a:lnTo>
                  <a:lnTo>
                    <a:pt x="1391" y="279"/>
                  </a:lnTo>
                  <a:lnTo>
                    <a:pt x="1366" y="153"/>
                  </a:lnTo>
                  <a:lnTo>
                    <a:pt x="1290" y="51"/>
                  </a:lnTo>
                  <a:lnTo>
                    <a:pt x="118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2"/>
            <p:cNvSpPr/>
            <p:nvPr/>
          </p:nvSpPr>
          <p:spPr>
            <a:xfrm>
              <a:off x="1348175" y="1333925"/>
              <a:ext cx="34775" cy="25925"/>
            </a:xfrm>
            <a:custGeom>
              <a:avLst/>
              <a:gdLst/>
              <a:ahLst/>
              <a:cxnLst/>
              <a:rect l="l" t="t" r="r" b="b"/>
              <a:pathLst>
                <a:path w="1391" h="1037" extrusionOk="0">
                  <a:moveTo>
                    <a:pt x="329" y="0"/>
                  </a:moveTo>
                  <a:lnTo>
                    <a:pt x="203" y="25"/>
                  </a:lnTo>
                  <a:lnTo>
                    <a:pt x="102" y="76"/>
                  </a:lnTo>
                  <a:lnTo>
                    <a:pt x="26" y="177"/>
                  </a:lnTo>
                  <a:lnTo>
                    <a:pt x="1" y="278"/>
                  </a:lnTo>
                  <a:lnTo>
                    <a:pt x="1" y="404"/>
                  </a:lnTo>
                  <a:lnTo>
                    <a:pt x="51" y="506"/>
                  </a:lnTo>
                  <a:lnTo>
                    <a:pt x="152" y="581"/>
                  </a:lnTo>
                  <a:lnTo>
                    <a:pt x="961" y="1011"/>
                  </a:lnTo>
                  <a:lnTo>
                    <a:pt x="1012" y="1036"/>
                  </a:lnTo>
                  <a:lnTo>
                    <a:pt x="1163" y="1036"/>
                  </a:lnTo>
                  <a:lnTo>
                    <a:pt x="1239" y="986"/>
                  </a:lnTo>
                  <a:lnTo>
                    <a:pt x="1315" y="935"/>
                  </a:lnTo>
                  <a:lnTo>
                    <a:pt x="1366" y="885"/>
                  </a:lnTo>
                  <a:lnTo>
                    <a:pt x="1391" y="758"/>
                  </a:lnTo>
                  <a:lnTo>
                    <a:pt x="1391" y="632"/>
                  </a:lnTo>
                  <a:lnTo>
                    <a:pt x="1340" y="531"/>
                  </a:lnTo>
                  <a:lnTo>
                    <a:pt x="1239" y="455"/>
                  </a:lnTo>
                  <a:lnTo>
                    <a:pt x="456" y="25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2"/>
            <p:cNvSpPr/>
            <p:nvPr/>
          </p:nvSpPr>
          <p:spPr>
            <a:xfrm>
              <a:off x="1073350" y="1299175"/>
              <a:ext cx="36675" cy="15175"/>
            </a:xfrm>
            <a:custGeom>
              <a:avLst/>
              <a:gdLst/>
              <a:ahLst/>
              <a:cxnLst/>
              <a:rect l="l" t="t" r="r" b="b"/>
              <a:pathLst>
                <a:path w="1467" h="607" extrusionOk="0">
                  <a:moveTo>
                    <a:pt x="304" y="0"/>
                  </a:moveTo>
                  <a:lnTo>
                    <a:pt x="177" y="25"/>
                  </a:lnTo>
                  <a:lnTo>
                    <a:pt x="76" y="101"/>
                  </a:lnTo>
                  <a:lnTo>
                    <a:pt x="26" y="177"/>
                  </a:lnTo>
                  <a:lnTo>
                    <a:pt x="1" y="303"/>
                  </a:lnTo>
                  <a:lnTo>
                    <a:pt x="26" y="430"/>
                  </a:lnTo>
                  <a:lnTo>
                    <a:pt x="76" y="531"/>
                  </a:lnTo>
                  <a:lnTo>
                    <a:pt x="177" y="581"/>
                  </a:lnTo>
                  <a:lnTo>
                    <a:pt x="304" y="607"/>
                  </a:lnTo>
                  <a:lnTo>
                    <a:pt x="1163" y="607"/>
                  </a:lnTo>
                  <a:lnTo>
                    <a:pt x="1289" y="581"/>
                  </a:lnTo>
                  <a:lnTo>
                    <a:pt x="1390" y="531"/>
                  </a:lnTo>
                  <a:lnTo>
                    <a:pt x="1441" y="430"/>
                  </a:lnTo>
                  <a:lnTo>
                    <a:pt x="1466" y="303"/>
                  </a:lnTo>
                  <a:lnTo>
                    <a:pt x="1441" y="177"/>
                  </a:lnTo>
                  <a:lnTo>
                    <a:pt x="1390" y="101"/>
                  </a:lnTo>
                  <a:lnTo>
                    <a:pt x="1289" y="25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1077150" y="1254300"/>
              <a:ext cx="34775" cy="25950"/>
            </a:xfrm>
            <a:custGeom>
              <a:avLst/>
              <a:gdLst/>
              <a:ahLst/>
              <a:cxnLst/>
              <a:rect l="l" t="t" r="r" b="b"/>
              <a:pathLst>
                <a:path w="1391" h="1038" extrusionOk="0">
                  <a:moveTo>
                    <a:pt x="202" y="1"/>
                  </a:moveTo>
                  <a:lnTo>
                    <a:pt x="101" y="51"/>
                  </a:lnTo>
                  <a:lnTo>
                    <a:pt x="25" y="153"/>
                  </a:lnTo>
                  <a:lnTo>
                    <a:pt x="0" y="279"/>
                  </a:lnTo>
                  <a:lnTo>
                    <a:pt x="0" y="380"/>
                  </a:lnTo>
                  <a:lnTo>
                    <a:pt x="76" y="481"/>
                  </a:lnTo>
                  <a:lnTo>
                    <a:pt x="152" y="582"/>
                  </a:lnTo>
                  <a:lnTo>
                    <a:pt x="960" y="986"/>
                  </a:lnTo>
                  <a:lnTo>
                    <a:pt x="1011" y="1012"/>
                  </a:lnTo>
                  <a:lnTo>
                    <a:pt x="1087" y="1037"/>
                  </a:lnTo>
                  <a:lnTo>
                    <a:pt x="1188" y="1012"/>
                  </a:lnTo>
                  <a:lnTo>
                    <a:pt x="1264" y="986"/>
                  </a:lnTo>
                  <a:lnTo>
                    <a:pt x="1314" y="936"/>
                  </a:lnTo>
                  <a:lnTo>
                    <a:pt x="1365" y="860"/>
                  </a:lnTo>
                  <a:lnTo>
                    <a:pt x="1390" y="759"/>
                  </a:lnTo>
                  <a:lnTo>
                    <a:pt x="1390" y="633"/>
                  </a:lnTo>
                  <a:lnTo>
                    <a:pt x="1340" y="532"/>
                  </a:lnTo>
                  <a:lnTo>
                    <a:pt x="1238" y="456"/>
                  </a:lnTo>
                  <a:lnTo>
                    <a:pt x="455" y="26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1077150" y="1333925"/>
              <a:ext cx="34775" cy="25925"/>
            </a:xfrm>
            <a:custGeom>
              <a:avLst/>
              <a:gdLst/>
              <a:ahLst/>
              <a:cxnLst/>
              <a:rect l="l" t="t" r="r" b="b"/>
              <a:pathLst>
                <a:path w="1391" h="1037" extrusionOk="0">
                  <a:moveTo>
                    <a:pt x="1062" y="0"/>
                  </a:moveTo>
                  <a:lnTo>
                    <a:pt x="960" y="25"/>
                  </a:lnTo>
                  <a:lnTo>
                    <a:pt x="152" y="455"/>
                  </a:lnTo>
                  <a:lnTo>
                    <a:pt x="76" y="531"/>
                  </a:lnTo>
                  <a:lnTo>
                    <a:pt x="0" y="632"/>
                  </a:lnTo>
                  <a:lnTo>
                    <a:pt x="0" y="758"/>
                  </a:lnTo>
                  <a:lnTo>
                    <a:pt x="25" y="885"/>
                  </a:lnTo>
                  <a:lnTo>
                    <a:pt x="76" y="935"/>
                  </a:lnTo>
                  <a:lnTo>
                    <a:pt x="152" y="986"/>
                  </a:lnTo>
                  <a:lnTo>
                    <a:pt x="228" y="1036"/>
                  </a:lnTo>
                  <a:lnTo>
                    <a:pt x="379" y="1036"/>
                  </a:lnTo>
                  <a:lnTo>
                    <a:pt x="455" y="1011"/>
                  </a:lnTo>
                  <a:lnTo>
                    <a:pt x="1238" y="581"/>
                  </a:lnTo>
                  <a:lnTo>
                    <a:pt x="1340" y="506"/>
                  </a:lnTo>
                  <a:lnTo>
                    <a:pt x="1390" y="404"/>
                  </a:lnTo>
                  <a:lnTo>
                    <a:pt x="1390" y="278"/>
                  </a:lnTo>
                  <a:lnTo>
                    <a:pt x="1365" y="177"/>
                  </a:lnTo>
                  <a:lnTo>
                    <a:pt x="1289" y="76"/>
                  </a:lnTo>
                  <a:lnTo>
                    <a:pt x="1188" y="2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523538E4-4CA6-470A-21F9-3960D96379E5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209193" y="2964713"/>
            <a:ext cx="26757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jangka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panjang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Inspirasi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motivasi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Inovasi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perubahan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346272-CEE9-2FC3-CAEC-D290DD18F5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92118" y="3094299"/>
            <a:ext cx="2819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Efisiensi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operasional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Pelaksanaan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rencana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Pengawasan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42"/>
          <p:cNvSpPr/>
          <p:nvPr/>
        </p:nvSpPr>
        <p:spPr>
          <a:xfrm>
            <a:off x="884500" y="496013"/>
            <a:ext cx="857900" cy="391775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8" name="Google Shape;2558;p42"/>
          <p:cNvGrpSpPr/>
          <p:nvPr/>
        </p:nvGrpSpPr>
        <p:grpSpPr>
          <a:xfrm>
            <a:off x="1314532" y="481275"/>
            <a:ext cx="6514936" cy="573648"/>
            <a:chOff x="1119355" y="481275"/>
            <a:chExt cx="6514936" cy="573648"/>
          </a:xfrm>
        </p:grpSpPr>
        <p:sp>
          <p:nvSpPr>
            <p:cNvPr id="2559" name="Google Shape;2559;p42"/>
            <p:cNvSpPr/>
            <p:nvPr/>
          </p:nvSpPr>
          <p:spPr>
            <a:xfrm flipH="1">
              <a:off x="6897980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1119355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1849800" y="481300"/>
              <a:ext cx="5444400" cy="5736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2" name="Google Shape;2562;p42"/>
          <p:cNvSpPr txBox="1">
            <a:spLocks noGrp="1"/>
          </p:cNvSpPr>
          <p:nvPr>
            <p:ph type="title"/>
          </p:nvPr>
        </p:nvSpPr>
        <p:spPr>
          <a:xfrm>
            <a:off x="1159109" y="2848273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Pemimpin</a:t>
            </a:r>
            <a:endParaRPr dirty="0"/>
          </a:p>
        </p:txBody>
      </p:sp>
      <p:sp>
        <p:nvSpPr>
          <p:cNvPr id="2563" name="Google Shape;2563;p4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Gaya </a:t>
            </a:r>
            <a:r>
              <a:rPr lang="en-US" dirty="0" err="1"/>
              <a:t>Kepemimpinan</a:t>
            </a:r>
            <a:endParaRPr dirty="0"/>
          </a:p>
        </p:txBody>
      </p:sp>
      <p:sp>
        <p:nvSpPr>
          <p:cNvPr id="2564" name="Google Shape;2564;p42"/>
          <p:cNvSpPr txBox="1">
            <a:spLocks noGrp="1"/>
          </p:cNvSpPr>
          <p:nvPr>
            <p:ph type="title" idx="2"/>
          </p:nvPr>
        </p:nvSpPr>
        <p:spPr>
          <a:xfrm>
            <a:off x="5242291" y="2848273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Manager</a:t>
            </a:r>
            <a:endParaRPr dirty="0"/>
          </a:p>
        </p:txBody>
      </p:sp>
      <p:sp>
        <p:nvSpPr>
          <p:cNvPr id="2567" name="Google Shape;2567;p42"/>
          <p:cNvSpPr/>
          <p:nvPr/>
        </p:nvSpPr>
        <p:spPr>
          <a:xfrm>
            <a:off x="1944509" y="1542976"/>
            <a:ext cx="1171800" cy="1171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42"/>
          <p:cNvSpPr/>
          <p:nvPr/>
        </p:nvSpPr>
        <p:spPr>
          <a:xfrm>
            <a:off x="6027691" y="1542976"/>
            <a:ext cx="1171800" cy="1171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9" name="Google Shape;2569;p42"/>
          <p:cNvGrpSpPr/>
          <p:nvPr/>
        </p:nvGrpSpPr>
        <p:grpSpPr>
          <a:xfrm>
            <a:off x="7940480" y="1522065"/>
            <a:ext cx="611648" cy="365223"/>
            <a:chOff x="4504125" y="1762525"/>
            <a:chExt cx="985575" cy="588500"/>
          </a:xfrm>
        </p:grpSpPr>
        <p:sp>
          <p:nvSpPr>
            <p:cNvPr id="2570" name="Google Shape;2570;p42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4" name="Google Shape;2574;p42"/>
          <p:cNvGrpSpPr/>
          <p:nvPr/>
        </p:nvGrpSpPr>
        <p:grpSpPr>
          <a:xfrm>
            <a:off x="8077721" y="2060129"/>
            <a:ext cx="337165" cy="201326"/>
            <a:chOff x="4504125" y="1762525"/>
            <a:chExt cx="985575" cy="588500"/>
          </a:xfrm>
        </p:grpSpPr>
        <p:sp>
          <p:nvSpPr>
            <p:cNvPr id="2575" name="Google Shape;2575;p42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9" name="Google Shape;2579;p42"/>
          <p:cNvGrpSpPr/>
          <p:nvPr/>
        </p:nvGrpSpPr>
        <p:grpSpPr>
          <a:xfrm>
            <a:off x="8344421" y="996704"/>
            <a:ext cx="337165" cy="201326"/>
            <a:chOff x="4504125" y="1762525"/>
            <a:chExt cx="985575" cy="588500"/>
          </a:xfrm>
        </p:grpSpPr>
        <p:sp>
          <p:nvSpPr>
            <p:cNvPr id="2580" name="Google Shape;2580;p42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4" name="Google Shape;2584;p42"/>
          <p:cNvGrpSpPr/>
          <p:nvPr/>
        </p:nvGrpSpPr>
        <p:grpSpPr>
          <a:xfrm>
            <a:off x="3959972" y="3983724"/>
            <a:ext cx="954263" cy="850396"/>
            <a:chOff x="2236010" y="3967511"/>
            <a:chExt cx="930353" cy="829089"/>
          </a:xfrm>
        </p:grpSpPr>
        <p:sp>
          <p:nvSpPr>
            <p:cNvPr id="2585" name="Google Shape;2585;p42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6" name="Google Shape;2586;p42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2587" name="Google Shape;2587;p42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42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42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42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42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42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42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4" name="Google Shape;2594;p42"/>
          <p:cNvGrpSpPr/>
          <p:nvPr/>
        </p:nvGrpSpPr>
        <p:grpSpPr>
          <a:xfrm>
            <a:off x="4572414" y="4403539"/>
            <a:ext cx="611614" cy="545126"/>
            <a:chOff x="2236010" y="3967511"/>
            <a:chExt cx="930353" cy="829089"/>
          </a:xfrm>
        </p:grpSpPr>
        <p:sp>
          <p:nvSpPr>
            <p:cNvPr id="2595" name="Google Shape;2595;p42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6" name="Google Shape;2596;p42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2597" name="Google Shape;2597;p42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42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42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42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42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42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42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04" name="Google Shape;2604;p42"/>
          <p:cNvGrpSpPr/>
          <p:nvPr/>
        </p:nvGrpSpPr>
        <p:grpSpPr>
          <a:xfrm>
            <a:off x="2244966" y="1808844"/>
            <a:ext cx="570885" cy="640065"/>
            <a:chOff x="265275" y="1242950"/>
            <a:chExt cx="454925" cy="510500"/>
          </a:xfrm>
        </p:grpSpPr>
        <p:sp>
          <p:nvSpPr>
            <p:cNvPr id="2605" name="Google Shape;2605;p42"/>
            <p:cNvSpPr/>
            <p:nvPr/>
          </p:nvSpPr>
          <p:spPr>
            <a:xfrm>
              <a:off x="485150" y="1242950"/>
              <a:ext cx="15175" cy="78350"/>
            </a:xfrm>
            <a:custGeom>
              <a:avLst/>
              <a:gdLst/>
              <a:ahLst/>
              <a:cxnLst/>
              <a:rect l="l" t="t" r="r" b="b"/>
              <a:pathLst>
                <a:path w="607" h="3134" extrusionOk="0">
                  <a:moveTo>
                    <a:pt x="304" y="0"/>
                  </a:moveTo>
                  <a:lnTo>
                    <a:pt x="203" y="25"/>
                  </a:lnTo>
                  <a:lnTo>
                    <a:pt x="101" y="101"/>
                  </a:lnTo>
                  <a:lnTo>
                    <a:pt x="26" y="202"/>
                  </a:lnTo>
                  <a:lnTo>
                    <a:pt x="0" y="303"/>
                  </a:lnTo>
                  <a:lnTo>
                    <a:pt x="0" y="2830"/>
                  </a:lnTo>
                  <a:lnTo>
                    <a:pt x="26" y="2932"/>
                  </a:lnTo>
                  <a:lnTo>
                    <a:pt x="101" y="3033"/>
                  </a:lnTo>
                  <a:lnTo>
                    <a:pt x="203" y="3108"/>
                  </a:lnTo>
                  <a:lnTo>
                    <a:pt x="304" y="3134"/>
                  </a:lnTo>
                  <a:lnTo>
                    <a:pt x="430" y="3108"/>
                  </a:lnTo>
                  <a:lnTo>
                    <a:pt x="531" y="3033"/>
                  </a:lnTo>
                  <a:lnTo>
                    <a:pt x="607" y="2932"/>
                  </a:lnTo>
                  <a:lnTo>
                    <a:pt x="607" y="2830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531" y="101"/>
                  </a:lnTo>
                  <a:lnTo>
                    <a:pt x="430" y="2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2"/>
            <p:cNvSpPr/>
            <p:nvPr/>
          </p:nvSpPr>
          <p:spPr>
            <a:xfrm>
              <a:off x="564125" y="1272625"/>
              <a:ext cx="46150" cy="69525"/>
            </a:xfrm>
            <a:custGeom>
              <a:avLst/>
              <a:gdLst/>
              <a:ahLst/>
              <a:cxnLst/>
              <a:rect l="l" t="t" r="r" b="b"/>
              <a:pathLst>
                <a:path w="1846" h="2781" extrusionOk="0">
                  <a:moveTo>
                    <a:pt x="1466" y="1"/>
                  </a:moveTo>
                  <a:lnTo>
                    <a:pt x="1365" y="51"/>
                  </a:lnTo>
                  <a:lnTo>
                    <a:pt x="1289" y="152"/>
                  </a:lnTo>
                  <a:lnTo>
                    <a:pt x="26" y="2326"/>
                  </a:lnTo>
                  <a:lnTo>
                    <a:pt x="0" y="2452"/>
                  </a:lnTo>
                  <a:lnTo>
                    <a:pt x="0" y="2553"/>
                  </a:lnTo>
                  <a:lnTo>
                    <a:pt x="51" y="2654"/>
                  </a:lnTo>
                  <a:lnTo>
                    <a:pt x="152" y="2730"/>
                  </a:lnTo>
                  <a:lnTo>
                    <a:pt x="228" y="2781"/>
                  </a:lnTo>
                  <a:lnTo>
                    <a:pt x="379" y="2781"/>
                  </a:lnTo>
                  <a:lnTo>
                    <a:pt x="455" y="2730"/>
                  </a:lnTo>
                  <a:lnTo>
                    <a:pt x="506" y="2705"/>
                  </a:lnTo>
                  <a:lnTo>
                    <a:pt x="556" y="2629"/>
                  </a:lnTo>
                  <a:lnTo>
                    <a:pt x="1820" y="456"/>
                  </a:lnTo>
                  <a:lnTo>
                    <a:pt x="1845" y="329"/>
                  </a:lnTo>
                  <a:lnTo>
                    <a:pt x="1845" y="228"/>
                  </a:lnTo>
                  <a:lnTo>
                    <a:pt x="1795" y="127"/>
                  </a:lnTo>
                  <a:lnTo>
                    <a:pt x="1694" y="51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2"/>
            <p:cNvSpPr/>
            <p:nvPr/>
          </p:nvSpPr>
          <p:spPr>
            <a:xfrm>
              <a:off x="621625" y="1352875"/>
              <a:ext cx="69500" cy="46775"/>
            </a:xfrm>
            <a:custGeom>
              <a:avLst/>
              <a:gdLst/>
              <a:ahLst/>
              <a:cxnLst/>
              <a:rect l="l" t="t" r="r" b="b"/>
              <a:pathLst>
                <a:path w="2780" h="1871" extrusionOk="0">
                  <a:moveTo>
                    <a:pt x="2426" y="0"/>
                  </a:moveTo>
                  <a:lnTo>
                    <a:pt x="2325" y="51"/>
                  </a:lnTo>
                  <a:lnTo>
                    <a:pt x="152" y="1314"/>
                  </a:lnTo>
                  <a:lnTo>
                    <a:pt x="51" y="1390"/>
                  </a:lnTo>
                  <a:lnTo>
                    <a:pt x="0" y="1491"/>
                  </a:lnTo>
                  <a:lnTo>
                    <a:pt x="0" y="1618"/>
                  </a:lnTo>
                  <a:lnTo>
                    <a:pt x="25" y="1719"/>
                  </a:lnTo>
                  <a:lnTo>
                    <a:pt x="76" y="1795"/>
                  </a:lnTo>
                  <a:lnTo>
                    <a:pt x="152" y="1820"/>
                  </a:lnTo>
                  <a:lnTo>
                    <a:pt x="228" y="1870"/>
                  </a:lnTo>
                  <a:lnTo>
                    <a:pt x="379" y="1870"/>
                  </a:lnTo>
                  <a:lnTo>
                    <a:pt x="455" y="1820"/>
                  </a:lnTo>
                  <a:lnTo>
                    <a:pt x="2628" y="582"/>
                  </a:lnTo>
                  <a:lnTo>
                    <a:pt x="2704" y="506"/>
                  </a:lnTo>
                  <a:lnTo>
                    <a:pt x="2755" y="379"/>
                  </a:lnTo>
                  <a:lnTo>
                    <a:pt x="2780" y="278"/>
                  </a:lnTo>
                  <a:lnTo>
                    <a:pt x="2729" y="152"/>
                  </a:lnTo>
                  <a:lnTo>
                    <a:pt x="2654" y="76"/>
                  </a:lnTo>
                  <a:lnTo>
                    <a:pt x="2553" y="26"/>
                  </a:lnTo>
                  <a:lnTo>
                    <a:pt x="2426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2"/>
            <p:cNvSpPr/>
            <p:nvPr/>
          </p:nvSpPr>
          <p:spPr>
            <a:xfrm>
              <a:off x="294975" y="1541775"/>
              <a:ext cx="69525" cy="46150"/>
            </a:xfrm>
            <a:custGeom>
              <a:avLst/>
              <a:gdLst/>
              <a:ahLst/>
              <a:cxnLst/>
              <a:rect l="l" t="t" r="r" b="b"/>
              <a:pathLst>
                <a:path w="2781" h="1846" extrusionOk="0">
                  <a:moveTo>
                    <a:pt x="2452" y="1"/>
                  </a:moveTo>
                  <a:lnTo>
                    <a:pt x="2325" y="26"/>
                  </a:lnTo>
                  <a:lnTo>
                    <a:pt x="152" y="1289"/>
                  </a:lnTo>
                  <a:lnTo>
                    <a:pt x="76" y="1365"/>
                  </a:lnTo>
                  <a:lnTo>
                    <a:pt x="0" y="1466"/>
                  </a:lnTo>
                  <a:lnTo>
                    <a:pt x="0" y="1593"/>
                  </a:lnTo>
                  <a:lnTo>
                    <a:pt x="51" y="1694"/>
                  </a:lnTo>
                  <a:lnTo>
                    <a:pt x="102" y="1770"/>
                  </a:lnTo>
                  <a:lnTo>
                    <a:pt x="152" y="1820"/>
                  </a:lnTo>
                  <a:lnTo>
                    <a:pt x="228" y="1845"/>
                  </a:lnTo>
                  <a:lnTo>
                    <a:pt x="380" y="1845"/>
                  </a:lnTo>
                  <a:lnTo>
                    <a:pt x="455" y="1820"/>
                  </a:lnTo>
                  <a:lnTo>
                    <a:pt x="2629" y="557"/>
                  </a:lnTo>
                  <a:lnTo>
                    <a:pt x="2730" y="481"/>
                  </a:lnTo>
                  <a:lnTo>
                    <a:pt x="2780" y="380"/>
                  </a:lnTo>
                  <a:lnTo>
                    <a:pt x="2780" y="253"/>
                  </a:lnTo>
                  <a:lnTo>
                    <a:pt x="2755" y="152"/>
                  </a:lnTo>
                  <a:lnTo>
                    <a:pt x="2654" y="51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2"/>
            <p:cNvSpPr/>
            <p:nvPr/>
          </p:nvSpPr>
          <p:spPr>
            <a:xfrm>
              <a:off x="642475" y="1462800"/>
              <a:ext cx="77725" cy="15200"/>
            </a:xfrm>
            <a:custGeom>
              <a:avLst/>
              <a:gdLst/>
              <a:ahLst/>
              <a:cxnLst/>
              <a:rect l="l" t="t" r="r" b="b"/>
              <a:pathLst>
                <a:path w="3109" h="608" extrusionOk="0">
                  <a:moveTo>
                    <a:pt x="303" y="1"/>
                  </a:moveTo>
                  <a:lnTo>
                    <a:pt x="177" y="26"/>
                  </a:lnTo>
                  <a:lnTo>
                    <a:pt x="101" y="102"/>
                  </a:lnTo>
                  <a:lnTo>
                    <a:pt x="25" y="203"/>
                  </a:lnTo>
                  <a:lnTo>
                    <a:pt x="0" y="304"/>
                  </a:lnTo>
                  <a:lnTo>
                    <a:pt x="25" y="430"/>
                  </a:lnTo>
                  <a:lnTo>
                    <a:pt x="101" y="531"/>
                  </a:lnTo>
                  <a:lnTo>
                    <a:pt x="177" y="582"/>
                  </a:lnTo>
                  <a:lnTo>
                    <a:pt x="303" y="607"/>
                  </a:lnTo>
                  <a:lnTo>
                    <a:pt x="2805" y="607"/>
                  </a:lnTo>
                  <a:lnTo>
                    <a:pt x="2932" y="582"/>
                  </a:lnTo>
                  <a:lnTo>
                    <a:pt x="3033" y="531"/>
                  </a:lnTo>
                  <a:lnTo>
                    <a:pt x="3109" y="430"/>
                  </a:lnTo>
                  <a:lnTo>
                    <a:pt x="3109" y="304"/>
                  </a:lnTo>
                  <a:lnTo>
                    <a:pt x="3109" y="203"/>
                  </a:lnTo>
                  <a:lnTo>
                    <a:pt x="3033" y="102"/>
                  </a:lnTo>
                  <a:lnTo>
                    <a:pt x="2932" y="26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2"/>
            <p:cNvSpPr/>
            <p:nvPr/>
          </p:nvSpPr>
          <p:spPr>
            <a:xfrm>
              <a:off x="265275" y="1462800"/>
              <a:ext cx="78375" cy="15200"/>
            </a:xfrm>
            <a:custGeom>
              <a:avLst/>
              <a:gdLst/>
              <a:ahLst/>
              <a:cxnLst/>
              <a:rect l="l" t="t" r="r" b="b"/>
              <a:pathLst>
                <a:path w="3135" h="608" extrusionOk="0">
                  <a:moveTo>
                    <a:pt x="304" y="1"/>
                  </a:moveTo>
                  <a:lnTo>
                    <a:pt x="203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1" y="304"/>
                  </a:lnTo>
                  <a:lnTo>
                    <a:pt x="26" y="430"/>
                  </a:lnTo>
                  <a:lnTo>
                    <a:pt x="102" y="531"/>
                  </a:lnTo>
                  <a:lnTo>
                    <a:pt x="203" y="582"/>
                  </a:lnTo>
                  <a:lnTo>
                    <a:pt x="304" y="607"/>
                  </a:lnTo>
                  <a:lnTo>
                    <a:pt x="2831" y="607"/>
                  </a:lnTo>
                  <a:lnTo>
                    <a:pt x="2958" y="582"/>
                  </a:lnTo>
                  <a:lnTo>
                    <a:pt x="3033" y="531"/>
                  </a:lnTo>
                  <a:lnTo>
                    <a:pt x="3109" y="430"/>
                  </a:lnTo>
                  <a:lnTo>
                    <a:pt x="3134" y="304"/>
                  </a:lnTo>
                  <a:lnTo>
                    <a:pt x="3109" y="203"/>
                  </a:lnTo>
                  <a:lnTo>
                    <a:pt x="3033" y="102"/>
                  </a:lnTo>
                  <a:lnTo>
                    <a:pt x="2958" y="26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2"/>
            <p:cNvSpPr/>
            <p:nvPr/>
          </p:nvSpPr>
          <p:spPr>
            <a:xfrm>
              <a:off x="375850" y="1272625"/>
              <a:ext cx="46150" cy="69525"/>
            </a:xfrm>
            <a:custGeom>
              <a:avLst/>
              <a:gdLst/>
              <a:ahLst/>
              <a:cxnLst/>
              <a:rect l="l" t="t" r="r" b="b"/>
              <a:pathLst>
                <a:path w="1846" h="2781" extrusionOk="0">
                  <a:moveTo>
                    <a:pt x="253" y="1"/>
                  </a:moveTo>
                  <a:lnTo>
                    <a:pt x="127" y="51"/>
                  </a:lnTo>
                  <a:lnTo>
                    <a:pt x="51" y="127"/>
                  </a:lnTo>
                  <a:lnTo>
                    <a:pt x="0" y="228"/>
                  </a:lnTo>
                  <a:lnTo>
                    <a:pt x="0" y="329"/>
                  </a:lnTo>
                  <a:lnTo>
                    <a:pt x="26" y="456"/>
                  </a:lnTo>
                  <a:lnTo>
                    <a:pt x="1289" y="2629"/>
                  </a:lnTo>
                  <a:lnTo>
                    <a:pt x="1340" y="2705"/>
                  </a:lnTo>
                  <a:lnTo>
                    <a:pt x="1390" y="2730"/>
                  </a:lnTo>
                  <a:lnTo>
                    <a:pt x="1466" y="2781"/>
                  </a:lnTo>
                  <a:lnTo>
                    <a:pt x="1618" y="2781"/>
                  </a:lnTo>
                  <a:lnTo>
                    <a:pt x="1694" y="2730"/>
                  </a:lnTo>
                  <a:lnTo>
                    <a:pt x="1795" y="2654"/>
                  </a:lnTo>
                  <a:lnTo>
                    <a:pt x="1845" y="2553"/>
                  </a:lnTo>
                  <a:lnTo>
                    <a:pt x="1845" y="2452"/>
                  </a:lnTo>
                  <a:lnTo>
                    <a:pt x="1820" y="2326"/>
                  </a:lnTo>
                  <a:lnTo>
                    <a:pt x="556" y="152"/>
                  </a:lnTo>
                  <a:lnTo>
                    <a:pt x="480" y="51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2"/>
            <p:cNvSpPr/>
            <p:nvPr/>
          </p:nvSpPr>
          <p:spPr>
            <a:xfrm>
              <a:off x="294975" y="1352875"/>
              <a:ext cx="69525" cy="46775"/>
            </a:xfrm>
            <a:custGeom>
              <a:avLst/>
              <a:gdLst/>
              <a:ahLst/>
              <a:cxnLst/>
              <a:rect l="l" t="t" r="r" b="b"/>
              <a:pathLst>
                <a:path w="2781" h="1871" extrusionOk="0">
                  <a:moveTo>
                    <a:pt x="354" y="0"/>
                  </a:moveTo>
                  <a:lnTo>
                    <a:pt x="228" y="26"/>
                  </a:lnTo>
                  <a:lnTo>
                    <a:pt x="127" y="76"/>
                  </a:lnTo>
                  <a:lnTo>
                    <a:pt x="51" y="152"/>
                  </a:lnTo>
                  <a:lnTo>
                    <a:pt x="0" y="278"/>
                  </a:lnTo>
                  <a:lnTo>
                    <a:pt x="0" y="379"/>
                  </a:lnTo>
                  <a:lnTo>
                    <a:pt x="76" y="506"/>
                  </a:lnTo>
                  <a:lnTo>
                    <a:pt x="152" y="582"/>
                  </a:lnTo>
                  <a:lnTo>
                    <a:pt x="2325" y="1820"/>
                  </a:lnTo>
                  <a:lnTo>
                    <a:pt x="2401" y="1870"/>
                  </a:lnTo>
                  <a:lnTo>
                    <a:pt x="2553" y="1870"/>
                  </a:lnTo>
                  <a:lnTo>
                    <a:pt x="2629" y="1820"/>
                  </a:lnTo>
                  <a:lnTo>
                    <a:pt x="2705" y="1795"/>
                  </a:lnTo>
                  <a:lnTo>
                    <a:pt x="2755" y="1719"/>
                  </a:lnTo>
                  <a:lnTo>
                    <a:pt x="2780" y="1618"/>
                  </a:lnTo>
                  <a:lnTo>
                    <a:pt x="2780" y="1491"/>
                  </a:lnTo>
                  <a:lnTo>
                    <a:pt x="2730" y="1390"/>
                  </a:lnTo>
                  <a:lnTo>
                    <a:pt x="2629" y="1314"/>
                  </a:lnTo>
                  <a:lnTo>
                    <a:pt x="455" y="51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2"/>
            <p:cNvSpPr/>
            <p:nvPr/>
          </p:nvSpPr>
          <p:spPr>
            <a:xfrm>
              <a:off x="621625" y="1541775"/>
              <a:ext cx="69500" cy="46150"/>
            </a:xfrm>
            <a:custGeom>
              <a:avLst/>
              <a:gdLst/>
              <a:ahLst/>
              <a:cxnLst/>
              <a:rect l="l" t="t" r="r" b="b"/>
              <a:pathLst>
                <a:path w="2780" h="1846" extrusionOk="0">
                  <a:moveTo>
                    <a:pt x="228" y="1"/>
                  </a:moveTo>
                  <a:lnTo>
                    <a:pt x="126" y="51"/>
                  </a:lnTo>
                  <a:lnTo>
                    <a:pt x="25" y="152"/>
                  </a:lnTo>
                  <a:lnTo>
                    <a:pt x="0" y="253"/>
                  </a:lnTo>
                  <a:lnTo>
                    <a:pt x="0" y="380"/>
                  </a:lnTo>
                  <a:lnTo>
                    <a:pt x="51" y="481"/>
                  </a:lnTo>
                  <a:lnTo>
                    <a:pt x="152" y="557"/>
                  </a:lnTo>
                  <a:lnTo>
                    <a:pt x="2325" y="1820"/>
                  </a:lnTo>
                  <a:lnTo>
                    <a:pt x="2401" y="1845"/>
                  </a:lnTo>
                  <a:lnTo>
                    <a:pt x="2553" y="1845"/>
                  </a:lnTo>
                  <a:lnTo>
                    <a:pt x="2628" y="1820"/>
                  </a:lnTo>
                  <a:lnTo>
                    <a:pt x="2679" y="1770"/>
                  </a:lnTo>
                  <a:lnTo>
                    <a:pt x="2729" y="1694"/>
                  </a:lnTo>
                  <a:lnTo>
                    <a:pt x="2780" y="1593"/>
                  </a:lnTo>
                  <a:lnTo>
                    <a:pt x="2755" y="1466"/>
                  </a:lnTo>
                  <a:lnTo>
                    <a:pt x="2704" y="1365"/>
                  </a:lnTo>
                  <a:lnTo>
                    <a:pt x="2628" y="1289"/>
                  </a:lnTo>
                  <a:lnTo>
                    <a:pt x="455" y="26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2"/>
            <p:cNvSpPr/>
            <p:nvPr/>
          </p:nvSpPr>
          <p:spPr>
            <a:xfrm>
              <a:off x="406800" y="1360450"/>
              <a:ext cx="172500" cy="277375"/>
            </a:xfrm>
            <a:custGeom>
              <a:avLst/>
              <a:gdLst/>
              <a:ahLst/>
              <a:cxnLst/>
              <a:rect l="l" t="t" r="r" b="b"/>
              <a:pathLst>
                <a:path w="6900" h="11095" extrusionOk="0">
                  <a:moveTo>
                    <a:pt x="4398" y="1"/>
                  </a:moveTo>
                  <a:lnTo>
                    <a:pt x="4272" y="26"/>
                  </a:lnTo>
                  <a:lnTo>
                    <a:pt x="4145" y="51"/>
                  </a:lnTo>
                  <a:lnTo>
                    <a:pt x="4044" y="127"/>
                  </a:lnTo>
                  <a:lnTo>
                    <a:pt x="3943" y="203"/>
                  </a:lnTo>
                  <a:lnTo>
                    <a:pt x="3867" y="279"/>
                  </a:lnTo>
                  <a:lnTo>
                    <a:pt x="3817" y="405"/>
                  </a:lnTo>
                  <a:lnTo>
                    <a:pt x="3766" y="506"/>
                  </a:lnTo>
                  <a:lnTo>
                    <a:pt x="3766" y="632"/>
                  </a:lnTo>
                  <a:lnTo>
                    <a:pt x="3766" y="1264"/>
                  </a:lnTo>
                  <a:lnTo>
                    <a:pt x="3741" y="1138"/>
                  </a:lnTo>
                  <a:lnTo>
                    <a:pt x="3716" y="1011"/>
                  </a:lnTo>
                  <a:lnTo>
                    <a:pt x="3640" y="910"/>
                  </a:lnTo>
                  <a:lnTo>
                    <a:pt x="3589" y="835"/>
                  </a:lnTo>
                  <a:lnTo>
                    <a:pt x="3488" y="759"/>
                  </a:lnTo>
                  <a:lnTo>
                    <a:pt x="3387" y="708"/>
                  </a:lnTo>
                  <a:lnTo>
                    <a:pt x="3261" y="658"/>
                  </a:lnTo>
                  <a:lnTo>
                    <a:pt x="3134" y="632"/>
                  </a:lnTo>
                  <a:lnTo>
                    <a:pt x="3033" y="658"/>
                  </a:lnTo>
                  <a:lnTo>
                    <a:pt x="2932" y="683"/>
                  </a:lnTo>
                  <a:lnTo>
                    <a:pt x="2856" y="708"/>
                  </a:lnTo>
                  <a:lnTo>
                    <a:pt x="2755" y="759"/>
                  </a:lnTo>
                  <a:lnTo>
                    <a:pt x="2654" y="860"/>
                  </a:lnTo>
                  <a:lnTo>
                    <a:pt x="2578" y="986"/>
                  </a:lnTo>
                  <a:lnTo>
                    <a:pt x="2528" y="1113"/>
                  </a:lnTo>
                  <a:lnTo>
                    <a:pt x="2503" y="1264"/>
                  </a:lnTo>
                  <a:lnTo>
                    <a:pt x="2503" y="1770"/>
                  </a:lnTo>
                  <a:lnTo>
                    <a:pt x="2452" y="1643"/>
                  </a:lnTo>
                  <a:lnTo>
                    <a:pt x="2401" y="1542"/>
                  </a:lnTo>
                  <a:lnTo>
                    <a:pt x="2326" y="1441"/>
                  </a:lnTo>
                  <a:lnTo>
                    <a:pt x="2225" y="1365"/>
                  </a:lnTo>
                  <a:lnTo>
                    <a:pt x="2123" y="1315"/>
                  </a:lnTo>
                  <a:lnTo>
                    <a:pt x="1997" y="1289"/>
                  </a:lnTo>
                  <a:lnTo>
                    <a:pt x="1871" y="1264"/>
                  </a:lnTo>
                  <a:lnTo>
                    <a:pt x="1744" y="1289"/>
                  </a:lnTo>
                  <a:lnTo>
                    <a:pt x="1643" y="1315"/>
                  </a:lnTo>
                  <a:lnTo>
                    <a:pt x="1517" y="1365"/>
                  </a:lnTo>
                  <a:lnTo>
                    <a:pt x="1441" y="1441"/>
                  </a:lnTo>
                  <a:lnTo>
                    <a:pt x="1365" y="1542"/>
                  </a:lnTo>
                  <a:lnTo>
                    <a:pt x="1289" y="1643"/>
                  </a:lnTo>
                  <a:lnTo>
                    <a:pt x="1264" y="1770"/>
                  </a:lnTo>
                  <a:lnTo>
                    <a:pt x="1239" y="1896"/>
                  </a:lnTo>
                  <a:lnTo>
                    <a:pt x="1239" y="2401"/>
                  </a:lnTo>
                  <a:lnTo>
                    <a:pt x="1214" y="2275"/>
                  </a:lnTo>
                  <a:lnTo>
                    <a:pt x="1138" y="2174"/>
                  </a:lnTo>
                  <a:lnTo>
                    <a:pt x="1062" y="2073"/>
                  </a:lnTo>
                  <a:lnTo>
                    <a:pt x="986" y="1997"/>
                  </a:lnTo>
                  <a:lnTo>
                    <a:pt x="860" y="1946"/>
                  </a:lnTo>
                  <a:lnTo>
                    <a:pt x="759" y="1896"/>
                  </a:lnTo>
                  <a:lnTo>
                    <a:pt x="506" y="1896"/>
                  </a:lnTo>
                  <a:lnTo>
                    <a:pt x="380" y="1946"/>
                  </a:lnTo>
                  <a:lnTo>
                    <a:pt x="279" y="1997"/>
                  </a:lnTo>
                  <a:lnTo>
                    <a:pt x="178" y="2073"/>
                  </a:lnTo>
                  <a:lnTo>
                    <a:pt x="102" y="2174"/>
                  </a:lnTo>
                  <a:lnTo>
                    <a:pt x="51" y="2275"/>
                  </a:lnTo>
                  <a:lnTo>
                    <a:pt x="1" y="2401"/>
                  </a:lnTo>
                  <a:lnTo>
                    <a:pt x="1" y="2528"/>
                  </a:lnTo>
                  <a:lnTo>
                    <a:pt x="1" y="7430"/>
                  </a:lnTo>
                  <a:lnTo>
                    <a:pt x="1" y="7607"/>
                  </a:lnTo>
                  <a:lnTo>
                    <a:pt x="26" y="7784"/>
                  </a:lnTo>
                  <a:lnTo>
                    <a:pt x="76" y="7961"/>
                  </a:lnTo>
                  <a:lnTo>
                    <a:pt x="127" y="8113"/>
                  </a:lnTo>
                  <a:lnTo>
                    <a:pt x="203" y="8290"/>
                  </a:lnTo>
                  <a:lnTo>
                    <a:pt x="304" y="8441"/>
                  </a:lnTo>
                  <a:lnTo>
                    <a:pt x="405" y="8568"/>
                  </a:lnTo>
                  <a:lnTo>
                    <a:pt x="531" y="8719"/>
                  </a:lnTo>
                  <a:lnTo>
                    <a:pt x="1239" y="9427"/>
                  </a:lnTo>
                  <a:lnTo>
                    <a:pt x="1239" y="11095"/>
                  </a:lnTo>
                  <a:lnTo>
                    <a:pt x="5636" y="11095"/>
                  </a:lnTo>
                  <a:lnTo>
                    <a:pt x="5636" y="9427"/>
                  </a:lnTo>
                  <a:lnTo>
                    <a:pt x="6369" y="8719"/>
                  </a:lnTo>
                  <a:lnTo>
                    <a:pt x="6496" y="8568"/>
                  </a:lnTo>
                  <a:lnTo>
                    <a:pt x="6597" y="8441"/>
                  </a:lnTo>
                  <a:lnTo>
                    <a:pt x="6698" y="8290"/>
                  </a:lnTo>
                  <a:lnTo>
                    <a:pt x="6773" y="8113"/>
                  </a:lnTo>
                  <a:lnTo>
                    <a:pt x="6824" y="7961"/>
                  </a:lnTo>
                  <a:lnTo>
                    <a:pt x="6875" y="7784"/>
                  </a:lnTo>
                  <a:lnTo>
                    <a:pt x="6900" y="7607"/>
                  </a:lnTo>
                  <a:lnTo>
                    <a:pt x="6900" y="7430"/>
                  </a:lnTo>
                  <a:lnTo>
                    <a:pt x="6900" y="3160"/>
                  </a:lnTo>
                  <a:lnTo>
                    <a:pt x="6875" y="2907"/>
                  </a:lnTo>
                  <a:lnTo>
                    <a:pt x="6799" y="2679"/>
                  </a:lnTo>
                  <a:lnTo>
                    <a:pt x="6698" y="2452"/>
                  </a:lnTo>
                  <a:lnTo>
                    <a:pt x="6546" y="2275"/>
                  </a:lnTo>
                  <a:lnTo>
                    <a:pt x="6344" y="2123"/>
                  </a:lnTo>
                  <a:lnTo>
                    <a:pt x="6142" y="1997"/>
                  </a:lnTo>
                  <a:lnTo>
                    <a:pt x="5889" y="1921"/>
                  </a:lnTo>
                  <a:lnTo>
                    <a:pt x="5636" y="1896"/>
                  </a:lnTo>
                  <a:lnTo>
                    <a:pt x="5030" y="1896"/>
                  </a:lnTo>
                  <a:lnTo>
                    <a:pt x="5030" y="632"/>
                  </a:lnTo>
                  <a:lnTo>
                    <a:pt x="5004" y="506"/>
                  </a:lnTo>
                  <a:lnTo>
                    <a:pt x="4979" y="405"/>
                  </a:lnTo>
                  <a:lnTo>
                    <a:pt x="4903" y="279"/>
                  </a:lnTo>
                  <a:lnTo>
                    <a:pt x="4828" y="203"/>
                  </a:lnTo>
                  <a:lnTo>
                    <a:pt x="4752" y="127"/>
                  </a:lnTo>
                  <a:lnTo>
                    <a:pt x="4625" y="51"/>
                  </a:lnTo>
                  <a:lnTo>
                    <a:pt x="4524" y="26"/>
                  </a:lnTo>
                  <a:lnTo>
                    <a:pt x="4398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2"/>
            <p:cNvSpPr/>
            <p:nvPr/>
          </p:nvSpPr>
          <p:spPr>
            <a:xfrm>
              <a:off x="500950" y="1360450"/>
              <a:ext cx="23400" cy="47400"/>
            </a:xfrm>
            <a:custGeom>
              <a:avLst/>
              <a:gdLst/>
              <a:ahLst/>
              <a:cxnLst/>
              <a:rect l="l" t="t" r="r" b="b"/>
              <a:pathLst>
                <a:path w="936" h="1896" extrusionOk="0">
                  <a:moveTo>
                    <a:pt x="632" y="1"/>
                  </a:moveTo>
                  <a:lnTo>
                    <a:pt x="506" y="26"/>
                  </a:lnTo>
                  <a:lnTo>
                    <a:pt x="379" y="51"/>
                  </a:lnTo>
                  <a:lnTo>
                    <a:pt x="278" y="127"/>
                  </a:lnTo>
                  <a:lnTo>
                    <a:pt x="177" y="203"/>
                  </a:lnTo>
                  <a:lnTo>
                    <a:pt x="101" y="279"/>
                  </a:lnTo>
                  <a:lnTo>
                    <a:pt x="51" y="405"/>
                  </a:lnTo>
                  <a:lnTo>
                    <a:pt x="0" y="506"/>
                  </a:lnTo>
                  <a:lnTo>
                    <a:pt x="0" y="632"/>
                  </a:lnTo>
                  <a:lnTo>
                    <a:pt x="0" y="1896"/>
                  </a:lnTo>
                  <a:lnTo>
                    <a:pt x="607" y="1896"/>
                  </a:lnTo>
                  <a:lnTo>
                    <a:pt x="607" y="632"/>
                  </a:lnTo>
                  <a:lnTo>
                    <a:pt x="632" y="455"/>
                  </a:lnTo>
                  <a:lnTo>
                    <a:pt x="682" y="304"/>
                  </a:lnTo>
                  <a:lnTo>
                    <a:pt x="809" y="177"/>
                  </a:lnTo>
                  <a:lnTo>
                    <a:pt x="935" y="76"/>
                  </a:lnTo>
                  <a:lnTo>
                    <a:pt x="784" y="26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2"/>
            <p:cNvSpPr/>
            <p:nvPr/>
          </p:nvSpPr>
          <p:spPr>
            <a:xfrm>
              <a:off x="500950" y="1447000"/>
              <a:ext cx="23400" cy="39200"/>
            </a:xfrm>
            <a:custGeom>
              <a:avLst/>
              <a:gdLst/>
              <a:ahLst/>
              <a:cxnLst/>
              <a:rect l="l" t="t" r="r" b="b"/>
              <a:pathLst>
                <a:path w="936" h="1568" extrusionOk="0">
                  <a:moveTo>
                    <a:pt x="0" y="1"/>
                  </a:moveTo>
                  <a:lnTo>
                    <a:pt x="0" y="936"/>
                  </a:lnTo>
                  <a:lnTo>
                    <a:pt x="0" y="1062"/>
                  </a:lnTo>
                  <a:lnTo>
                    <a:pt x="51" y="1189"/>
                  </a:lnTo>
                  <a:lnTo>
                    <a:pt x="101" y="1290"/>
                  </a:lnTo>
                  <a:lnTo>
                    <a:pt x="177" y="1391"/>
                  </a:lnTo>
                  <a:lnTo>
                    <a:pt x="278" y="1467"/>
                  </a:lnTo>
                  <a:lnTo>
                    <a:pt x="379" y="1517"/>
                  </a:lnTo>
                  <a:lnTo>
                    <a:pt x="506" y="1568"/>
                  </a:lnTo>
                  <a:lnTo>
                    <a:pt x="632" y="1568"/>
                  </a:lnTo>
                  <a:lnTo>
                    <a:pt x="784" y="1542"/>
                  </a:lnTo>
                  <a:lnTo>
                    <a:pt x="935" y="1492"/>
                  </a:lnTo>
                  <a:lnTo>
                    <a:pt x="809" y="1391"/>
                  </a:lnTo>
                  <a:lnTo>
                    <a:pt x="682" y="1264"/>
                  </a:lnTo>
                  <a:lnTo>
                    <a:pt x="632" y="1113"/>
                  </a:lnTo>
                  <a:lnTo>
                    <a:pt x="607" y="936"/>
                  </a:lnTo>
                  <a:lnTo>
                    <a:pt x="607" y="1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2"/>
            <p:cNvSpPr/>
            <p:nvPr/>
          </p:nvSpPr>
          <p:spPr>
            <a:xfrm>
              <a:off x="469350" y="1376250"/>
              <a:ext cx="23400" cy="49300"/>
            </a:xfrm>
            <a:custGeom>
              <a:avLst/>
              <a:gdLst/>
              <a:ahLst/>
              <a:cxnLst/>
              <a:rect l="l" t="t" r="r" b="b"/>
              <a:pathLst>
                <a:path w="936" h="1972" extrusionOk="0">
                  <a:moveTo>
                    <a:pt x="632" y="0"/>
                  </a:moveTo>
                  <a:lnTo>
                    <a:pt x="506" y="26"/>
                  </a:lnTo>
                  <a:lnTo>
                    <a:pt x="380" y="51"/>
                  </a:lnTo>
                  <a:lnTo>
                    <a:pt x="279" y="127"/>
                  </a:lnTo>
                  <a:lnTo>
                    <a:pt x="177" y="203"/>
                  </a:lnTo>
                  <a:lnTo>
                    <a:pt x="102" y="278"/>
                  </a:lnTo>
                  <a:lnTo>
                    <a:pt x="51" y="379"/>
                  </a:lnTo>
                  <a:lnTo>
                    <a:pt x="26" y="506"/>
                  </a:lnTo>
                  <a:lnTo>
                    <a:pt x="1" y="632"/>
                  </a:lnTo>
                  <a:lnTo>
                    <a:pt x="1" y="1972"/>
                  </a:lnTo>
                  <a:lnTo>
                    <a:pt x="26" y="1845"/>
                  </a:lnTo>
                  <a:lnTo>
                    <a:pt x="51" y="1719"/>
                  </a:lnTo>
                  <a:lnTo>
                    <a:pt x="102" y="1592"/>
                  </a:lnTo>
                  <a:lnTo>
                    <a:pt x="177" y="1491"/>
                  </a:lnTo>
                  <a:lnTo>
                    <a:pt x="279" y="1416"/>
                  </a:lnTo>
                  <a:lnTo>
                    <a:pt x="380" y="1340"/>
                  </a:lnTo>
                  <a:lnTo>
                    <a:pt x="481" y="1289"/>
                  </a:lnTo>
                  <a:lnTo>
                    <a:pt x="607" y="1264"/>
                  </a:lnTo>
                  <a:lnTo>
                    <a:pt x="607" y="632"/>
                  </a:lnTo>
                  <a:lnTo>
                    <a:pt x="632" y="455"/>
                  </a:lnTo>
                  <a:lnTo>
                    <a:pt x="708" y="304"/>
                  </a:lnTo>
                  <a:lnTo>
                    <a:pt x="809" y="177"/>
                  </a:lnTo>
                  <a:lnTo>
                    <a:pt x="936" y="76"/>
                  </a:lnTo>
                  <a:lnTo>
                    <a:pt x="784" y="26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2"/>
            <p:cNvSpPr/>
            <p:nvPr/>
          </p:nvSpPr>
          <p:spPr>
            <a:xfrm>
              <a:off x="469350" y="1425525"/>
              <a:ext cx="23400" cy="60675"/>
            </a:xfrm>
            <a:custGeom>
              <a:avLst/>
              <a:gdLst/>
              <a:ahLst/>
              <a:cxnLst/>
              <a:rect l="l" t="t" r="r" b="b"/>
              <a:pathLst>
                <a:path w="936" h="2427" extrusionOk="0">
                  <a:moveTo>
                    <a:pt x="1" y="1"/>
                  </a:moveTo>
                  <a:lnTo>
                    <a:pt x="1" y="1795"/>
                  </a:lnTo>
                  <a:lnTo>
                    <a:pt x="26" y="1921"/>
                  </a:lnTo>
                  <a:lnTo>
                    <a:pt x="51" y="2048"/>
                  </a:lnTo>
                  <a:lnTo>
                    <a:pt x="102" y="2149"/>
                  </a:lnTo>
                  <a:lnTo>
                    <a:pt x="177" y="2250"/>
                  </a:lnTo>
                  <a:lnTo>
                    <a:pt x="279" y="2326"/>
                  </a:lnTo>
                  <a:lnTo>
                    <a:pt x="380" y="2376"/>
                  </a:lnTo>
                  <a:lnTo>
                    <a:pt x="506" y="2427"/>
                  </a:lnTo>
                  <a:lnTo>
                    <a:pt x="632" y="2427"/>
                  </a:lnTo>
                  <a:lnTo>
                    <a:pt x="784" y="2401"/>
                  </a:lnTo>
                  <a:lnTo>
                    <a:pt x="936" y="2351"/>
                  </a:lnTo>
                  <a:lnTo>
                    <a:pt x="809" y="2250"/>
                  </a:lnTo>
                  <a:lnTo>
                    <a:pt x="708" y="2123"/>
                  </a:lnTo>
                  <a:lnTo>
                    <a:pt x="632" y="1972"/>
                  </a:lnTo>
                  <a:lnTo>
                    <a:pt x="607" y="1795"/>
                  </a:lnTo>
                  <a:lnTo>
                    <a:pt x="607" y="708"/>
                  </a:lnTo>
                  <a:lnTo>
                    <a:pt x="531" y="683"/>
                  </a:lnTo>
                  <a:lnTo>
                    <a:pt x="430" y="632"/>
                  </a:lnTo>
                  <a:lnTo>
                    <a:pt x="329" y="582"/>
                  </a:lnTo>
                  <a:lnTo>
                    <a:pt x="228" y="506"/>
                  </a:lnTo>
                  <a:lnTo>
                    <a:pt x="152" y="430"/>
                  </a:lnTo>
                  <a:lnTo>
                    <a:pt x="102" y="329"/>
                  </a:lnTo>
                  <a:lnTo>
                    <a:pt x="51" y="228"/>
                  </a:lnTo>
                  <a:lnTo>
                    <a:pt x="26" y="1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2"/>
            <p:cNvSpPr/>
            <p:nvPr/>
          </p:nvSpPr>
          <p:spPr>
            <a:xfrm>
              <a:off x="471875" y="1455850"/>
              <a:ext cx="78375" cy="85325"/>
            </a:xfrm>
            <a:custGeom>
              <a:avLst/>
              <a:gdLst/>
              <a:ahLst/>
              <a:cxnLst/>
              <a:rect l="l" t="t" r="r" b="b"/>
              <a:pathLst>
                <a:path w="3135" h="3413" extrusionOk="0">
                  <a:moveTo>
                    <a:pt x="2528" y="1"/>
                  </a:moveTo>
                  <a:lnTo>
                    <a:pt x="2528" y="910"/>
                  </a:lnTo>
                  <a:lnTo>
                    <a:pt x="2199" y="910"/>
                  </a:lnTo>
                  <a:lnTo>
                    <a:pt x="1997" y="936"/>
                  </a:lnTo>
                  <a:lnTo>
                    <a:pt x="1820" y="961"/>
                  </a:lnTo>
                  <a:lnTo>
                    <a:pt x="1643" y="986"/>
                  </a:lnTo>
                  <a:lnTo>
                    <a:pt x="1441" y="1037"/>
                  </a:lnTo>
                  <a:lnTo>
                    <a:pt x="1264" y="1113"/>
                  </a:lnTo>
                  <a:lnTo>
                    <a:pt x="1113" y="1214"/>
                  </a:lnTo>
                  <a:lnTo>
                    <a:pt x="936" y="1315"/>
                  </a:lnTo>
                  <a:lnTo>
                    <a:pt x="784" y="1416"/>
                  </a:lnTo>
                  <a:lnTo>
                    <a:pt x="658" y="1542"/>
                  </a:lnTo>
                  <a:lnTo>
                    <a:pt x="531" y="1694"/>
                  </a:lnTo>
                  <a:lnTo>
                    <a:pt x="405" y="1845"/>
                  </a:lnTo>
                  <a:lnTo>
                    <a:pt x="304" y="1997"/>
                  </a:lnTo>
                  <a:lnTo>
                    <a:pt x="228" y="2174"/>
                  </a:lnTo>
                  <a:lnTo>
                    <a:pt x="152" y="2326"/>
                  </a:lnTo>
                  <a:lnTo>
                    <a:pt x="76" y="2528"/>
                  </a:lnTo>
                  <a:lnTo>
                    <a:pt x="51" y="2705"/>
                  </a:lnTo>
                  <a:lnTo>
                    <a:pt x="26" y="2907"/>
                  </a:lnTo>
                  <a:lnTo>
                    <a:pt x="1" y="3109"/>
                  </a:lnTo>
                  <a:lnTo>
                    <a:pt x="26" y="3235"/>
                  </a:lnTo>
                  <a:lnTo>
                    <a:pt x="102" y="3311"/>
                  </a:lnTo>
                  <a:lnTo>
                    <a:pt x="203" y="3387"/>
                  </a:lnTo>
                  <a:lnTo>
                    <a:pt x="304" y="3412"/>
                  </a:lnTo>
                  <a:lnTo>
                    <a:pt x="430" y="3387"/>
                  </a:lnTo>
                  <a:lnTo>
                    <a:pt x="531" y="3311"/>
                  </a:lnTo>
                  <a:lnTo>
                    <a:pt x="582" y="3235"/>
                  </a:lnTo>
                  <a:lnTo>
                    <a:pt x="607" y="3109"/>
                  </a:lnTo>
                  <a:lnTo>
                    <a:pt x="632" y="2932"/>
                  </a:lnTo>
                  <a:lnTo>
                    <a:pt x="632" y="2780"/>
                  </a:lnTo>
                  <a:lnTo>
                    <a:pt x="683" y="2629"/>
                  </a:lnTo>
                  <a:lnTo>
                    <a:pt x="734" y="2502"/>
                  </a:lnTo>
                  <a:lnTo>
                    <a:pt x="885" y="2225"/>
                  </a:lnTo>
                  <a:lnTo>
                    <a:pt x="1087" y="1997"/>
                  </a:lnTo>
                  <a:lnTo>
                    <a:pt x="1315" y="1795"/>
                  </a:lnTo>
                  <a:lnTo>
                    <a:pt x="1567" y="1643"/>
                  </a:lnTo>
                  <a:lnTo>
                    <a:pt x="1719" y="1593"/>
                  </a:lnTo>
                  <a:lnTo>
                    <a:pt x="1871" y="1567"/>
                  </a:lnTo>
                  <a:lnTo>
                    <a:pt x="2022" y="1542"/>
                  </a:lnTo>
                  <a:lnTo>
                    <a:pt x="2199" y="1517"/>
                  </a:lnTo>
                  <a:lnTo>
                    <a:pt x="2831" y="1517"/>
                  </a:lnTo>
                  <a:lnTo>
                    <a:pt x="2932" y="1492"/>
                  </a:lnTo>
                  <a:lnTo>
                    <a:pt x="3033" y="1441"/>
                  </a:lnTo>
                  <a:lnTo>
                    <a:pt x="3109" y="1340"/>
                  </a:lnTo>
                  <a:lnTo>
                    <a:pt x="3134" y="1214"/>
                  </a:lnTo>
                  <a:lnTo>
                    <a:pt x="3134" y="152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2"/>
            <p:cNvSpPr/>
            <p:nvPr/>
          </p:nvSpPr>
          <p:spPr>
            <a:xfrm>
              <a:off x="422600" y="1627700"/>
              <a:ext cx="140925" cy="41725"/>
            </a:xfrm>
            <a:custGeom>
              <a:avLst/>
              <a:gdLst/>
              <a:ahLst/>
              <a:cxnLst/>
              <a:rect l="l" t="t" r="r" b="b"/>
              <a:pathLst>
                <a:path w="5637" h="1669" extrusionOk="0">
                  <a:moveTo>
                    <a:pt x="278" y="1"/>
                  </a:moveTo>
                  <a:lnTo>
                    <a:pt x="152" y="26"/>
                  </a:lnTo>
                  <a:lnTo>
                    <a:pt x="76" y="76"/>
                  </a:lnTo>
                  <a:lnTo>
                    <a:pt x="0" y="177"/>
                  </a:lnTo>
                  <a:lnTo>
                    <a:pt x="0" y="278"/>
                  </a:lnTo>
                  <a:lnTo>
                    <a:pt x="0" y="1668"/>
                  </a:lnTo>
                  <a:lnTo>
                    <a:pt x="5636" y="1668"/>
                  </a:lnTo>
                  <a:lnTo>
                    <a:pt x="5636" y="278"/>
                  </a:lnTo>
                  <a:lnTo>
                    <a:pt x="5611" y="177"/>
                  </a:lnTo>
                  <a:lnTo>
                    <a:pt x="5560" y="76"/>
                  </a:lnTo>
                  <a:lnTo>
                    <a:pt x="5484" y="26"/>
                  </a:lnTo>
                  <a:lnTo>
                    <a:pt x="53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2"/>
            <p:cNvSpPr/>
            <p:nvPr/>
          </p:nvSpPr>
          <p:spPr>
            <a:xfrm>
              <a:off x="406800" y="1659300"/>
              <a:ext cx="172500" cy="94150"/>
            </a:xfrm>
            <a:custGeom>
              <a:avLst/>
              <a:gdLst/>
              <a:ahLst/>
              <a:cxnLst/>
              <a:rect l="l" t="t" r="r" b="b"/>
              <a:pathLst>
                <a:path w="6900" h="3766" extrusionOk="0">
                  <a:moveTo>
                    <a:pt x="279" y="0"/>
                  </a:moveTo>
                  <a:lnTo>
                    <a:pt x="152" y="25"/>
                  </a:lnTo>
                  <a:lnTo>
                    <a:pt x="76" y="76"/>
                  </a:lnTo>
                  <a:lnTo>
                    <a:pt x="26" y="152"/>
                  </a:lnTo>
                  <a:lnTo>
                    <a:pt x="1" y="278"/>
                  </a:lnTo>
                  <a:lnTo>
                    <a:pt x="1" y="3766"/>
                  </a:lnTo>
                  <a:lnTo>
                    <a:pt x="6900" y="3766"/>
                  </a:lnTo>
                  <a:lnTo>
                    <a:pt x="6900" y="278"/>
                  </a:lnTo>
                  <a:lnTo>
                    <a:pt x="6875" y="152"/>
                  </a:lnTo>
                  <a:lnTo>
                    <a:pt x="6824" y="76"/>
                  </a:lnTo>
                  <a:lnTo>
                    <a:pt x="6723" y="25"/>
                  </a:lnTo>
                  <a:lnTo>
                    <a:pt x="6622" y="0"/>
                  </a:lnTo>
                  <a:close/>
                </a:path>
              </a:pathLst>
            </a:custGeom>
            <a:solidFill>
              <a:srgbClr val="6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2"/>
            <p:cNvSpPr/>
            <p:nvPr/>
          </p:nvSpPr>
          <p:spPr>
            <a:xfrm>
              <a:off x="516725" y="1682675"/>
              <a:ext cx="31000" cy="15175"/>
            </a:xfrm>
            <a:custGeom>
              <a:avLst/>
              <a:gdLst/>
              <a:ahLst/>
              <a:cxnLst/>
              <a:rect l="l" t="t" r="r" b="b"/>
              <a:pathLst>
                <a:path w="1240" h="607" extrusionOk="0">
                  <a:moveTo>
                    <a:pt x="304" y="0"/>
                  </a:moveTo>
                  <a:lnTo>
                    <a:pt x="203" y="25"/>
                  </a:lnTo>
                  <a:lnTo>
                    <a:pt x="102" y="101"/>
                  </a:lnTo>
                  <a:lnTo>
                    <a:pt x="26" y="202"/>
                  </a:lnTo>
                  <a:lnTo>
                    <a:pt x="1" y="303"/>
                  </a:lnTo>
                  <a:lnTo>
                    <a:pt x="26" y="430"/>
                  </a:lnTo>
                  <a:lnTo>
                    <a:pt x="102" y="531"/>
                  </a:lnTo>
                  <a:lnTo>
                    <a:pt x="203" y="581"/>
                  </a:lnTo>
                  <a:lnTo>
                    <a:pt x="304" y="607"/>
                  </a:lnTo>
                  <a:lnTo>
                    <a:pt x="936" y="607"/>
                  </a:lnTo>
                  <a:lnTo>
                    <a:pt x="1062" y="581"/>
                  </a:lnTo>
                  <a:lnTo>
                    <a:pt x="1163" y="531"/>
                  </a:lnTo>
                  <a:lnTo>
                    <a:pt x="1214" y="430"/>
                  </a:lnTo>
                  <a:lnTo>
                    <a:pt x="1239" y="303"/>
                  </a:lnTo>
                  <a:lnTo>
                    <a:pt x="1214" y="202"/>
                  </a:lnTo>
                  <a:lnTo>
                    <a:pt x="1163" y="101"/>
                  </a:lnTo>
                  <a:lnTo>
                    <a:pt x="1062" y="25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2"/>
            <p:cNvSpPr/>
            <p:nvPr/>
          </p:nvSpPr>
          <p:spPr>
            <a:xfrm>
              <a:off x="406800" y="1407825"/>
              <a:ext cx="46150" cy="230000"/>
            </a:xfrm>
            <a:custGeom>
              <a:avLst/>
              <a:gdLst/>
              <a:ahLst/>
              <a:cxnLst/>
              <a:rect l="l" t="t" r="r" b="b"/>
              <a:pathLst>
                <a:path w="1846" h="9200" extrusionOk="0">
                  <a:moveTo>
                    <a:pt x="506" y="1"/>
                  </a:moveTo>
                  <a:lnTo>
                    <a:pt x="380" y="51"/>
                  </a:lnTo>
                  <a:lnTo>
                    <a:pt x="279" y="102"/>
                  </a:lnTo>
                  <a:lnTo>
                    <a:pt x="178" y="178"/>
                  </a:lnTo>
                  <a:lnTo>
                    <a:pt x="102" y="279"/>
                  </a:lnTo>
                  <a:lnTo>
                    <a:pt x="51" y="380"/>
                  </a:lnTo>
                  <a:lnTo>
                    <a:pt x="1" y="506"/>
                  </a:lnTo>
                  <a:lnTo>
                    <a:pt x="1" y="633"/>
                  </a:lnTo>
                  <a:lnTo>
                    <a:pt x="1" y="5535"/>
                  </a:lnTo>
                  <a:lnTo>
                    <a:pt x="1" y="5712"/>
                  </a:lnTo>
                  <a:lnTo>
                    <a:pt x="26" y="5889"/>
                  </a:lnTo>
                  <a:lnTo>
                    <a:pt x="76" y="6066"/>
                  </a:lnTo>
                  <a:lnTo>
                    <a:pt x="127" y="6218"/>
                  </a:lnTo>
                  <a:lnTo>
                    <a:pt x="203" y="6395"/>
                  </a:lnTo>
                  <a:lnTo>
                    <a:pt x="304" y="6546"/>
                  </a:lnTo>
                  <a:lnTo>
                    <a:pt x="405" y="6673"/>
                  </a:lnTo>
                  <a:lnTo>
                    <a:pt x="531" y="6824"/>
                  </a:lnTo>
                  <a:lnTo>
                    <a:pt x="1239" y="7532"/>
                  </a:lnTo>
                  <a:lnTo>
                    <a:pt x="1239" y="9200"/>
                  </a:lnTo>
                  <a:lnTo>
                    <a:pt x="1845" y="9200"/>
                  </a:lnTo>
                  <a:lnTo>
                    <a:pt x="1845" y="7532"/>
                  </a:lnTo>
                  <a:lnTo>
                    <a:pt x="1138" y="6824"/>
                  </a:lnTo>
                  <a:lnTo>
                    <a:pt x="1011" y="6673"/>
                  </a:lnTo>
                  <a:lnTo>
                    <a:pt x="910" y="6546"/>
                  </a:lnTo>
                  <a:lnTo>
                    <a:pt x="809" y="6395"/>
                  </a:lnTo>
                  <a:lnTo>
                    <a:pt x="733" y="6218"/>
                  </a:lnTo>
                  <a:lnTo>
                    <a:pt x="683" y="6066"/>
                  </a:lnTo>
                  <a:lnTo>
                    <a:pt x="632" y="5889"/>
                  </a:lnTo>
                  <a:lnTo>
                    <a:pt x="607" y="5712"/>
                  </a:lnTo>
                  <a:lnTo>
                    <a:pt x="607" y="5535"/>
                  </a:lnTo>
                  <a:lnTo>
                    <a:pt x="607" y="633"/>
                  </a:lnTo>
                  <a:lnTo>
                    <a:pt x="607" y="506"/>
                  </a:lnTo>
                  <a:lnTo>
                    <a:pt x="658" y="380"/>
                  </a:lnTo>
                  <a:lnTo>
                    <a:pt x="708" y="279"/>
                  </a:lnTo>
                  <a:lnTo>
                    <a:pt x="784" y="178"/>
                  </a:lnTo>
                  <a:lnTo>
                    <a:pt x="936" y="77"/>
                  </a:lnTo>
                  <a:lnTo>
                    <a:pt x="784" y="26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2"/>
            <p:cNvSpPr/>
            <p:nvPr/>
          </p:nvSpPr>
          <p:spPr>
            <a:xfrm>
              <a:off x="437750" y="1392050"/>
              <a:ext cx="23400" cy="94150"/>
            </a:xfrm>
            <a:custGeom>
              <a:avLst/>
              <a:gdLst/>
              <a:ahLst/>
              <a:cxnLst/>
              <a:rect l="l" t="t" r="r" b="b"/>
              <a:pathLst>
                <a:path w="936" h="3766" extrusionOk="0">
                  <a:moveTo>
                    <a:pt x="633" y="0"/>
                  </a:moveTo>
                  <a:lnTo>
                    <a:pt x="506" y="25"/>
                  </a:lnTo>
                  <a:lnTo>
                    <a:pt x="405" y="51"/>
                  </a:lnTo>
                  <a:lnTo>
                    <a:pt x="279" y="101"/>
                  </a:lnTo>
                  <a:lnTo>
                    <a:pt x="203" y="177"/>
                  </a:lnTo>
                  <a:lnTo>
                    <a:pt x="127" y="278"/>
                  </a:lnTo>
                  <a:lnTo>
                    <a:pt x="51" y="379"/>
                  </a:lnTo>
                  <a:lnTo>
                    <a:pt x="26" y="506"/>
                  </a:lnTo>
                  <a:lnTo>
                    <a:pt x="1" y="632"/>
                  </a:lnTo>
                  <a:lnTo>
                    <a:pt x="1" y="3134"/>
                  </a:lnTo>
                  <a:lnTo>
                    <a:pt x="26" y="3260"/>
                  </a:lnTo>
                  <a:lnTo>
                    <a:pt x="51" y="3387"/>
                  </a:lnTo>
                  <a:lnTo>
                    <a:pt x="127" y="3488"/>
                  </a:lnTo>
                  <a:lnTo>
                    <a:pt x="203" y="3589"/>
                  </a:lnTo>
                  <a:lnTo>
                    <a:pt x="279" y="3665"/>
                  </a:lnTo>
                  <a:lnTo>
                    <a:pt x="405" y="3715"/>
                  </a:lnTo>
                  <a:lnTo>
                    <a:pt x="506" y="3766"/>
                  </a:lnTo>
                  <a:lnTo>
                    <a:pt x="633" y="3766"/>
                  </a:lnTo>
                  <a:lnTo>
                    <a:pt x="810" y="3740"/>
                  </a:lnTo>
                  <a:lnTo>
                    <a:pt x="936" y="3690"/>
                  </a:lnTo>
                  <a:lnTo>
                    <a:pt x="810" y="3589"/>
                  </a:lnTo>
                  <a:lnTo>
                    <a:pt x="709" y="3462"/>
                  </a:lnTo>
                  <a:lnTo>
                    <a:pt x="633" y="3311"/>
                  </a:lnTo>
                  <a:lnTo>
                    <a:pt x="607" y="3134"/>
                  </a:lnTo>
                  <a:lnTo>
                    <a:pt x="607" y="632"/>
                  </a:lnTo>
                  <a:lnTo>
                    <a:pt x="633" y="455"/>
                  </a:lnTo>
                  <a:lnTo>
                    <a:pt x="709" y="303"/>
                  </a:lnTo>
                  <a:lnTo>
                    <a:pt x="810" y="177"/>
                  </a:lnTo>
                  <a:lnTo>
                    <a:pt x="936" y="76"/>
                  </a:lnTo>
                  <a:lnTo>
                    <a:pt x="810" y="25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42"/>
          <p:cNvGrpSpPr/>
          <p:nvPr/>
        </p:nvGrpSpPr>
        <p:grpSpPr>
          <a:xfrm>
            <a:off x="6416556" y="1808844"/>
            <a:ext cx="394070" cy="640065"/>
            <a:chOff x="1073350" y="1242950"/>
            <a:chExt cx="314025" cy="510500"/>
          </a:xfrm>
        </p:grpSpPr>
        <p:sp>
          <p:nvSpPr>
            <p:cNvPr id="2626" name="Google Shape;2626;p42"/>
            <p:cNvSpPr/>
            <p:nvPr/>
          </p:nvSpPr>
          <p:spPr>
            <a:xfrm>
              <a:off x="1156125" y="1434375"/>
              <a:ext cx="147850" cy="32250"/>
            </a:xfrm>
            <a:custGeom>
              <a:avLst/>
              <a:gdLst/>
              <a:ahLst/>
              <a:cxnLst/>
              <a:rect l="l" t="t" r="r" b="b"/>
              <a:pathLst>
                <a:path w="5914" h="1290" extrusionOk="0">
                  <a:moveTo>
                    <a:pt x="0" y="0"/>
                  </a:moveTo>
                  <a:lnTo>
                    <a:pt x="0" y="1289"/>
                  </a:lnTo>
                  <a:lnTo>
                    <a:pt x="5914" y="1289"/>
                  </a:lnTo>
                  <a:lnTo>
                    <a:pt x="5914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2"/>
            <p:cNvSpPr/>
            <p:nvPr/>
          </p:nvSpPr>
          <p:spPr>
            <a:xfrm>
              <a:off x="1156125" y="1498175"/>
              <a:ext cx="147850" cy="32250"/>
            </a:xfrm>
            <a:custGeom>
              <a:avLst/>
              <a:gdLst/>
              <a:ahLst/>
              <a:cxnLst/>
              <a:rect l="l" t="t" r="r" b="b"/>
              <a:pathLst>
                <a:path w="5914" h="1290" extrusionOk="0">
                  <a:moveTo>
                    <a:pt x="0" y="1"/>
                  </a:moveTo>
                  <a:lnTo>
                    <a:pt x="0" y="1290"/>
                  </a:lnTo>
                  <a:lnTo>
                    <a:pt x="5914" y="1290"/>
                  </a:lnTo>
                  <a:lnTo>
                    <a:pt x="5914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2"/>
            <p:cNvSpPr/>
            <p:nvPr/>
          </p:nvSpPr>
          <p:spPr>
            <a:xfrm>
              <a:off x="1156750" y="1562000"/>
              <a:ext cx="147225" cy="31600"/>
            </a:xfrm>
            <a:custGeom>
              <a:avLst/>
              <a:gdLst/>
              <a:ahLst/>
              <a:cxnLst/>
              <a:rect l="l" t="t" r="r" b="b"/>
              <a:pathLst>
                <a:path w="5889" h="1264" extrusionOk="0">
                  <a:moveTo>
                    <a:pt x="0" y="0"/>
                  </a:moveTo>
                  <a:lnTo>
                    <a:pt x="0" y="1264"/>
                  </a:lnTo>
                  <a:lnTo>
                    <a:pt x="5889" y="1264"/>
                  </a:lnTo>
                  <a:lnTo>
                    <a:pt x="5889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2"/>
            <p:cNvSpPr/>
            <p:nvPr/>
          </p:nvSpPr>
          <p:spPr>
            <a:xfrm>
              <a:off x="1156125" y="1625800"/>
              <a:ext cx="147850" cy="32250"/>
            </a:xfrm>
            <a:custGeom>
              <a:avLst/>
              <a:gdLst/>
              <a:ahLst/>
              <a:cxnLst/>
              <a:rect l="l" t="t" r="r" b="b"/>
              <a:pathLst>
                <a:path w="5914" h="1290" extrusionOk="0">
                  <a:moveTo>
                    <a:pt x="0" y="1"/>
                  </a:moveTo>
                  <a:lnTo>
                    <a:pt x="0" y="1290"/>
                  </a:lnTo>
                  <a:lnTo>
                    <a:pt x="5914" y="1290"/>
                  </a:lnTo>
                  <a:lnTo>
                    <a:pt x="5914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2"/>
            <p:cNvSpPr/>
            <p:nvPr/>
          </p:nvSpPr>
          <p:spPr>
            <a:xfrm>
              <a:off x="1156125" y="1689625"/>
              <a:ext cx="147850" cy="32225"/>
            </a:xfrm>
            <a:custGeom>
              <a:avLst/>
              <a:gdLst/>
              <a:ahLst/>
              <a:cxnLst/>
              <a:rect l="l" t="t" r="r" b="b"/>
              <a:pathLst>
                <a:path w="5914" h="1289" extrusionOk="0">
                  <a:moveTo>
                    <a:pt x="0" y="0"/>
                  </a:moveTo>
                  <a:lnTo>
                    <a:pt x="0" y="1289"/>
                  </a:lnTo>
                  <a:lnTo>
                    <a:pt x="5914" y="1289"/>
                  </a:lnTo>
                  <a:lnTo>
                    <a:pt x="5914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2"/>
            <p:cNvSpPr/>
            <p:nvPr/>
          </p:nvSpPr>
          <p:spPr>
            <a:xfrm>
              <a:off x="1134625" y="1402775"/>
              <a:ext cx="31625" cy="350675"/>
            </a:xfrm>
            <a:custGeom>
              <a:avLst/>
              <a:gdLst/>
              <a:ahLst/>
              <a:cxnLst/>
              <a:rect l="l" t="t" r="r" b="b"/>
              <a:pathLst>
                <a:path w="1265" h="14027" extrusionOk="0">
                  <a:moveTo>
                    <a:pt x="279" y="1"/>
                  </a:moveTo>
                  <a:lnTo>
                    <a:pt x="153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279"/>
                  </a:lnTo>
                  <a:lnTo>
                    <a:pt x="1" y="14027"/>
                  </a:lnTo>
                  <a:lnTo>
                    <a:pt x="1265" y="14027"/>
                  </a:lnTo>
                  <a:lnTo>
                    <a:pt x="1265" y="279"/>
                  </a:lnTo>
                  <a:lnTo>
                    <a:pt x="1239" y="178"/>
                  </a:lnTo>
                  <a:lnTo>
                    <a:pt x="1189" y="77"/>
                  </a:lnTo>
                  <a:lnTo>
                    <a:pt x="1088" y="26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2"/>
            <p:cNvSpPr/>
            <p:nvPr/>
          </p:nvSpPr>
          <p:spPr>
            <a:xfrm>
              <a:off x="1293850" y="1402775"/>
              <a:ext cx="31625" cy="350675"/>
            </a:xfrm>
            <a:custGeom>
              <a:avLst/>
              <a:gdLst/>
              <a:ahLst/>
              <a:cxnLst/>
              <a:rect l="l" t="t" r="r" b="b"/>
              <a:pathLst>
                <a:path w="1265" h="14027" extrusionOk="0">
                  <a:moveTo>
                    <a:pt x="278" y="1"/>
                  </a:moveTo>
                  <a:lnTo>
                    <a:pt x="177" y="26"/>
                  </a:lnTo>
                  <a:lnTo>
                    <a:pt x="76" y="77"/>
                  </a:lnTo>
                  <a:lnTo>
                    <a:pt x="26" y="178"/>
                  </a:lnTo>
                  <a:lnTo>
                    <a:pt x="0" y="279"/>
                  </a:lnTo>
                  <a:lnTo>
                    <a:pt x="0" y="14027"/>
                  </a:lnTo>
                  <a:lnTo>
                    <a:pt x="1264" y="14027"/>
                  </a:lnTo>
                  <a:lnTo>
                    <a:pt x="1264" y="279"/>
                  </a:lnTo>
                  <a:lnTo>
                    <a:pt x="1264" y="178"/>
                  </a:lnTo>
                  <a:lnTo>
                    <a:pt x="1188" y="77"/>
                  </a:lnTo>
                  <a:lnTo>
                    <a:pt x="1112" y="26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2"/>
            <p:cNvSpPr/>
            <p:nvPr/>
          </p:nvSpPr>
          <p:spPr>
            <a:xfrm>
              <a:off x="1163700" y="1242950"/>
              <a:ext cx="133325" cy="127625"/>
            </a:xfrm>
            <a:custGeom>
              <a:avLst/>
              <a:gdLst/>
              <a:ahLst/>
              <a:cxnLst/>
              <a:rect l="l" t="t" r="r" b="b"/>
              <a:pathLst>
                <a:path w="5333" h="5105" extrusionOk="0">
                  <a:moveTo>
                    <a:pt x="2654" y="0"/>
                  </a:moveTo>
                  <a:lnTo>
                    <a:pt x="2578" y="25"/>
                  </a:lnTo>
                  <a:lnTo>
                    <a:pt x="2502" y="51"/>
                  </a:lnTo>
                  <a:lnTo>
                    <a:pt x="2427" y="101"/>
                  </a:lnTo>
                  <a:lnTo>
                    <a:pt x="2376" y="177"/>
                  </a:lnTo>
                  <a:lnTo>
                    <a:pt x="1795" y="1339"/>
                  </a:lnTo>
                  <a:lnTo>
                    <a:pt x="1744" y="1415"/>
                  </a:lnTo>
                  <a:lnTo>
                    <a:pt x="1694" y="1466"/>
                  </a:lnTo>
                  <a:lnTo>
                    <a:pt x="1618" y="1516"/>
                  </a:lnTo>
                  <a:lnTo>
                    <a:pt x="1542" y="1516"/>
                  </a:lnTo>
                  <a:lnTo>
                    <a:pt x="278" y="1718"/>
                  </a:lnTo>
                  <a:lnTo>
                    <a:pt x="177" y="1744"/>
                  </a:lnTo>
                  <a:lnTo>
                    <a:pt x="102" y="1794"/>
                  </a:lnTo>
                  <a:lnTo>
                    <a:pt x="51" y="1845"/>
                  </a:lnTo>
                  <a:lnTo>
                    <a:pt x="0" y="1946"/>
                  </a:lnTo>
                  <a:lnTo>
                    <a:pt x="0" y="2022"/>
                  </a:lnTo>
                  <a:lnTo>
                    <a:pt x="0" y="2098"/>
                  </a:lnTo>
                  <a:lnTo>
                    <a:pt x="26" y="2199"/>
                  </a:lnTo>
                  <a:lnTo>
                    <a:pt x="76" y="2274"/>
                  </a:lnTo>
                  <a:lnTo>
                    <a:pt x="1011" y="3159"/>
                  </a:lnTo>
                  <a:lnTo>
                    <a:pt x="1062" y="3235"/>
                  </a:lnTo>
                  <a:lnTo>
                    <a:pt x="1087" y="3311"/>
                  </a:lnTo>
                  <a:lnTo>
                    <a:pt x="1112" y="3386"/>
                  </a:lnTo>
                  <a:lnTo>
                    <a:pt x="1112" y="3462"/>
                  </a:lnTo>
                  <a:lnTo>
                    <a:pt x="885" y="4726"/>
                  </a:lnTo>
                  <a:lnTo>
                    <a:pt x="885" y="4827"/>
                  </a:lnTo>
                  <a:lnTo>
                    <a:pt x="910" y="4928"/>
                  </a:lnTo>
                  <a:lnTo>
                    <a:pt x="961" y="5004"/>
                  </a:lnTo>
                  <a:lnTo>
                    <a:pt x="1011" y="5054"/>
                  </a:lnTo>
                  <a:lnTo>
                    <a:pt x="1087" y="5105"/>
                  </a:lnTo>
                  <a:lnTo>
                    <a:pt x="1264" y="5105"/>
                  </a:lnTo>
                  <a:lnTo>
                    <a:pt x="1365" y="5080"/>
                  </a:lnTo>
                  <a:lnTo>
                    <a:pt x="2502" y="4473"/>
                  </a:lnTo>
                  <a:lnTo>
                    <a:pt x="2578" y="4448"/>
                  </a:lnTo>
                  <a:lnTo>
                    <a:pt x="2730" y="4448"/>
                  </a:lnTo>
                  <a:lnTo>
                    <a:pt x="2806" y="4473"/>
                  </a:lnTo>
                  <a:lnTo>
                    <a:pt x="3943" y="5080"/>
                  </a:lnTo>
                  <a:lnTo>
                    <a:pt x="4044" y="5105"/>
                  </a:lnTo>
                  <a:lnTo>
                    <a:pt x="4221" y="5105"/>
                  </a:lnTo>
                  <a:lnTo>
                    <a:pt x="4297" y="5054"/>
                  </a:lnTo>
                  <a:lnTo>
                    <a:pt x="4347" y="5004"/>
                  </a:lnTo>
                  <a:lnTo>
                    <a:pt x="4398" y="4928"/>
                  </a:lnTo>
                  <a:lnTo>
                    <a:pt x="4423" y="4827"/>
                  </a:lnTo>
                  <a:lnTo>
                    <a:pt x="4423" y="4726"/>
                  </a:lnTo>
                  <a:lnTo>
                    <a:pt x="4196" y="3462"/>
                  </a:lnTo>
                  <a:lnTo>
                    <a:pt x="4196" y="3386"/>
                  </a:lnTo>
                  <a:lnTo>
                    <a:pt x="4221" y="3311"/>
                  </a:lnTo>
                  <a:lnTo>
                    <a:pt x="4246" y="3235"/>
                  </a:lnTo>
                  <a:lnTo>
                    <a:pt x="4297" y="3159"/>
                  </a:lnTo>
                  <a:lnTo>
                    <a:pt x="5232" y="2274"/>
                  </a:lnTo>
                  <a:lnTo>
                    <a:pt x="5282" y="2199"/>
                  </a:lnTo>
                  <a:lnTo>
                    <a:pt x="5308" y="2098"/>
                  </a:lnTo>
                  <a:lnTo>
                    <a:pt x="5333" y="2022"/>
                  </a:lnTo>
                  <a:lnTo>
                    <a:pt x="5308" y="1946"/>
                  </a:lnTo>
                  <a:lnTo>
                    <a:pt x="5282" y="1845"/>
                  </a:lnTo>
                  <a:lnTo>
                    <a:pt x="5206" y="1794"/>
                  </a:lnTo>
                  <a:lnTo>
                    <a:pt x="5131" y="1744"/>
                  </a:lnTo>
                  <a:lnTo>
                    <a:pt x="5055" y="1718"/>
                  </a:lnTo>
                  <a:lnTo>
                    <a:pt x="3766" y="1516"/>
                  </a:lnTo>
                  <a:lnTo>
                    <a:pt x="3690" y="1516"/>
                  </a:lnTo>
                  <a:lnTo>
                    <a:pt x="3614" y="1466"/>
                  </a:lnTo>
                  <a:lnTo>
                    <a:pt x="3564" y="1415"/>
                  </a:lnTo>
                  <a:lnTo>
                    <a:pt x="3513" y="1339"/>
                  </a:lnTo>
                  <a:lnTo>
                    <a:pt x="2957" y="177"/>
                  </a:lnTo>
                  <a:lnTo>
                    <a:pt x="2881" y="101"/>
                  </a:lnTo>
                  <a:lnTo>
                    <a:pt x="2831" y="51"/>
                  </a:lnTo>
                  <a:lnTo>
                    <a:pt x="2755" y="25"/>
                  </a:lnTo>
                  <a:lnTo>
                    <a:pt x="2654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2"/>
            <p:cNvSpPr/>
            <p:nvPr/>
          </p:nvSpPr>
          <p:spPr>
            <a:xfrm>
              <a:off x="1350075" y="1299175"/>
              <a:ext cx="37300" cy="15175"/>
            </a:xfrm>
            <a:custGeom>
              <a:avLst/>
              <a:gdLst/>
              <a:ahLst/>
              <a:cxnLst/>
              <a:rect l="l" t="t" r="r" b="b"/>
              <a:pathLst>
                <a:path w="1492" h="607" extrusionOk="0">
                  <a:moveTo>
                    <a:pt x="304" y="0"/>
                  </a:moveTo>
                  <a:lnTo>
                    <a:pt x="178" y="25"/>
                  </a:lnTo>
                  <a:lnTo>
                    <a:pt x="76" y="101"/>
                  </a:lnTo>
                  <a:lnTo>
                    <a:pt x="26" y="177"/>
                  </a:lnTo>
                  <a:lnTo>
                    <a:pt x="1" y="303"/>
                  </a:lnTo>
                  <a:lnTo>
                    <a:pt x="26" y="430"/>
                  </a:lnTo>
                  <a:lnTo>
                    <a:pt x="76" y="531"/>
                  </a:lnTo>
                  <a:lnTo>
                    <a:pt x="178" y="581"/>
                  </a:lnTo>
                  <a:lnTo>
                    <a:pt x="304" y="607"/>
                  </a:lnTo>
                  <a:lnTo>
                    <a:pt x="1163" y="607"/>
                  </a:lnTo>
                  <a:lnTo>
                    <a:pt x="1290" y="581"/>
                  </a:lnTo>
                  <a:lnTo>
                    <a:pt x="1391" y="531"/>
                  </a:lnTo>
                  <a:lnTo>
                    <a:pt x="1466" y="430"/>
                  </a:lnTo>
                  <a:lnTo>
                    <a:pt x="1492" y="303"/>
                  </a:lnTo>
                  <a:lnTo>
                    <a:pt x="1466" y="177"/>
                  </a:lnTo>
                  <a:lnTo>
                    <a:pt x="1391" y="101"/>
                  </a:lnTo>
                  <a:lnTo>
                    <a:pt x="1290" y="25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2"/>
            <p:cNvSpPr/>
            <p:nvPr/>
          </p:nvSpPr>
          <p:spPr>
            <a:xfrm>
              <a:off x="1348175" y="1254300"/>
              <a:ext cx="34775" cy="25950"/>
            </a:xfrm>
            <a:custGeom>
              <a:avLst/>
              <a:gdLst/>
              <a:ahLst/>
              <a:cxnLst/>
              <a:rect l="l" t="t" r="r" b="b"/>
              <a:pathLst>
                <a:path w="1391" h="1038" extrusionOk="0">
                  <a:moveTo>
                    <a:pt x="1062" y="1"/>
                  </a:moveTo>
                  <a:lnTo>
                    <a:pt x="961" y="26"/>
                  </a:lnTo>
                  <a:lnTo>
                    <a:pt x="152" y="456"/>
                  </a:lnTo>
                  <a:lnTo>
                    <a:pt x="51" y="532"/>
                  </a:lnTo>
                  <a:lnTo>
                    <a:pt x="1" y="633"/>
                  </a:lnTo>
                  <a:lnTo>
                    <a:pt x="1" y="759"/>
                  </a:lnTo>
                  <a:lnTo>
                    <a:pt x="26" y="860"/>
                  </a:lnTo>
                  <a:lnTo>
                    <a:pt x="77" y="936"/>
                  </a:lnTo>
                  <a:lnTo>
                    <a:pt x="152" y="986"/>
                  </a:lnTo>
                  <a:lnTo>
                    <a:pt x="228" y="1012"/>
                  </a:lnTo>
                  <a:lnTo>
                    <a:pt x="304" y="1037"/>
                  </a:lnTo>
                  <a:lnTo>
                    <a:pt x="380" y="1012"/>
                  </a:lnTo>
                  <a:lnTo>
                    <a:pt x="456" y="986"/>
                  </a:lnTo>
                  <a:lnTo>
                    <a:pt x="1239" y="582"/>
                  </a:lnTo>
                  <a:lnTo>
                    <a:pt x="1340" y="481"/>
                  </a:lnTo>
                  <a:lnTo>
                    <a:pt x="1391" y="380"/>
                  </a:lnTo>
                  <a:lnTo>
                    <a:pt x="1391" y="279"/>
                  </a:lnTo>
                  <a:lnTo>
                    <a:pt x="1366" y="153"/>
                  </a:lnTo>
                  <a:lnTo>
                    <a:pt x="1290" y="51"/>
                  </a:lnTo>
                  <a:lnTo>
                    <a:pt x="118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2"/>
            <p:cNvSpPr/>
            <p:nvPr/>
          </p:nvSpPr>
          <p:spPr>
            <a:xfrm>
              <a:off x="1348175" y="1333925"/>
              <a:ext cx="34775" cy="25925"/>
            </a:xfrm>
            <a:custGeom>
              <a:avLst/>
              <a:gdLst/>
              <a:ahLst/>
              <a:cxnLst/>
              <a:rect l="l" t="t" r="r" b="b"/>
              <a:pathLst>
                <a:path w="1391" h="1037" extrusionOk="0">
                  <a:moveTo>
                    <a:pt x="329" y="0"/>
                  </a:moveTo>
                  <a:lnTo>
                    <a:pt x="203" y="25"/>
                  </a:lnTo>
                  <a:lnTo>
                    <a:pt x="102" y="76"/>
                  </a:lnTo>
                  <a:lnTo>
                    <a:pt x="26" y="177"/>
                  </a:lnTo>
                  <a:lnTo>
                    <a:pt x="1" y="278"/>
                  </a:lnTo>
                  <a:lnTo>
                    <a:pt x="1" y="404"/>
                  </a:lnTo>
                  <a:lnTo>
                    <a:pt x="51" y="506"/>
                  </a:lnTo>
                  <a:lnTo>
                    <a:pt x="152" y="581"/>
                  </a:lnTo>
                  <a:lnTo>
                    <a:pt x="961" y="1011"/>
                  </a:lnTo>
                  <a:lnTo>
                    <a:pt x="1012" y="1036"/>
                  </a:lnTo>
                  <a:lnTo>
                    <a:pt x="1163" y="1036"/>
                  </a:lnTo>
                  <a:lnTo>
                    <a:pt x="1239" y="986"/>
                  </a:lnTo>
                  <a:lnTo>
                    <a:pt x="1315" y="935"/>
                  </a:lnTo>
                  <a:lnTo>
                    <a:pt x="1366" y="885"/>
                  </a:lnTo>
                  <a:lnTo>
                    <a:pt x="1391" y="758"/>
                  </a:lnTo>
                  <a:lnTo>
                    <a:pt x="1391" y="632"/>
                  </a:lnTo>
                  <a:lnTo>
                    <a:pt x="1340" y="531"/>
                  </a:lnTo>
                  <a:lnTo>
                    <a:pt x="1239" y="455"/>
                  </a:lnTo>
                  <a:lnTo>
                    <a:pt x="456" y="25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2"/>
            <p:cNvSpPr/>
            <p:nvPr/>
          </p:nvSpPr>
          <p:spPr>
            <a:xfrm>
              <a:off x="1073350" y="1299175"/>
              <a:ext cx="36675" cy="15175"/>
            </a:xfrm>
            <a:custGeom>
              <a:avLst/>
              <a:gdLst/>
              <a:ahLst/>
              <a:cxnLst/>
              <a:rect l="l" t="t" r="r" b="b"/>
              <a:pathLst>
                <a:path w="1467" h="607" extrusionOk="0">
                  <a:moveTo>
                    <a:pt x="304" y="0"/>
                  </a:moveTo>
                  <a:lnTo>
                    <a:pt x="177" y="25"/>
                  </a:lnTo>
                  <a:lnTo>
                    <a:pt x="76" y="101"/>
                  </a:lnTo>
                  <a:lnTo>
                    <a:pt x="26" y="177"/>
                  </a:lnTo>
                  <a:lnTo>
                    <a:pt x="1" y="303"/>
                  </a:lnTo>
                  <a:lnTo>
                    <a:pt x="26" y="430"/>
                  </a:lnTo>
                  <a:lnTo>
                    <a:pt x="76" y="531"/>
                  </a:lnTo>
                  <a:lnTo>
                    <a:pt x="177" y="581"/>
                  </a:lnTo>
                  <a:lnTo>
                    <a:pt x="304" y="607"/>
                  </a:lnTo>
                  <a:lnTo>
                    <a:pt x="1163" y="607"/>
                  </a:lnTo>
                  <a:lnTo>
                    <a:pt x="1289" y="581"/>
                  </a:lnTo>
                  <a:lnTo>
                    <a:pt x="1390" y="531"/>
                  </a:lnTo>
                  <a:lnTo>
                    <a:pt x="1441" y="430"/>
                  </a:lnTo>
                  <a:lnTo>
                    <a:pt x="1466" y="303"/>
                  </a:lnTo>
                  <a:lnTo>
                    <a:pt x="1441" y="177"/>
                  </a:lnTo>
                  <a:lnTo>
                    <a:pt x="1390" y="101"/>
                  </a:lnTo>
                  <a:lnTo>
                    <a:pt x="1289" y="25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1077150" y="1254300"/>
              <a:ext cx="34775" cy="25950"/>
            </a:xfrm>
            <a:custGeom>
              <a:avLst/>
              <a:gdLst/>
              <a:ahLst/>
              <a:cxnLst/>
              <a:rect l="l" t="t" r="r" b="b"/>
              <a:pathLst>
                <a:path w="1391" h="1038" extrusionOk="0">
                  <a:moveTo>
                    <a:pt x="202" y="1"/>
                  </a:moveTo>
                  <a:lnTo>
                    <a:pt x="101" y="51"/>
                  </a:lnTo>
                  <a:lnTo>
                    <a:pt x="25" y="153"/>
                  </a:lnTo>
                  <a:lnTo>
                    <a:pt x="0" y="279"/>
                  </a:lnTo>
                  <a:lnTo>
                    <a:pt x="0" y="380"/>
                  </a:lnTo>
                  <a:lnTo>
                    <a:pt x="76" y="481"/>
                  </a:lnTo>
                  <a:lnTo>
                    <a:pt x="152" y="582"/>
                  </a:lnTo>
                  <a:lnTo>
                    <a:pt x="960" y="986"/>
                  </a:lnTo>
                  <a:lnTo>
                    <a:pt x="1011" y="1012"/>
                  </a:lnTo>
                  <a:lnTo>
                    <a:pt x="1087" y="1037"/>
                  </a:lnTo>
                  <a:lnTo>
                    <a:pt x="1188" y="1012"/>
                  </a:lnTo>
                  <a:lnTo>
                    <a:pt x="1264" y="986"/>
                  </a:lnTo>
                  <a:lnTo>
                    <a:pt x="1314" y="936"/>
                  </a:lnTo>
                  <a:lnTo>
                    <a:pt x="1365" y="860"/>
                  </a:lnTo>
                  <a:lnTo>
                    <a:pt x="1390" y="759"/>
                  </a:lnTo>
                  <a:lnTo>
                    <a:pt x="1390" y="633"/>
                  </a:lnTo>
                  <a:lnTo>
                    <a:pt x="1340" y="532"/>
                  </a:lnTo>
                  <a:lnTo>
                    <a:pt x="1238" y="456"/>
                  </a:lnTo>
                  <a:lnTo>
                    <a:pt x="455" y="26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1077150" y="1333925"/>
              <a:ext cx="34775" cy="25925"/>
            </a:xfrm>
            <a:custGeom>
              <a:avLst/>
              <a:gdLst/>
              <a:ahLst/>
              <a:cxnLst/>
              <a:rect l="l" t="t" r="r" b="b"/>
              <a:pathLst>
                <a:path w="1391" h="1037" extrusionOk="0">
                  <a:moveTo>
                    <a:pt x="1062" y="0"/>
                  </a:moveTo>
                  <a:lnTo>
                    <a:pt x="960" y="25"/>
                  </a:lnTo>
                  <a:lnTo>
                    <a:pt x="152" y="455"/>
                  </a:lnTo>
                  <a:lnTo>
                    <a:pt x="76" y="531"/>
                  </a:lnTo>
                  <a:lnTo>
                    <a:pt x="0" y="632"/>
                  </a:lnTo>
                  <a:lnTo>
                    <a:pt x="0" y="758"/>
                  </a:lnTo>
                  <a:lnTo>
                    <a:pt x="25" y="885"/>
                  </a:lnTo>
                  <a:lnTo>
                    <a:pt x="76" y="935"/>
                  </a:lnTo>
                  <a:lnTo>
                    <a:pt x="152" y="986"/>
                  </a:lnTo>
                  <a:lnTo>
                    <a:pt x="228" y="1036"/>
                  </a:lnTo>
                  <a:lnTo>
                    <a:pt x="379" y="1036"/>
                  </a:lnTo>
                  <a:lnTo>
                    <a:pt x="455" y="1011"/>
                  </a:lnTo>
                  <a:lnTo>
                    <a:pt x="1238" y="581"/>
                  </a:lnTo>
                  <a:lnTo>
                    <a:pt x="1340" y="506"/>
                  </a:lnTo>
                  <a:lnTo>
                    <a:pt x="1390" y="404"/>
                  </a:lnTo>
                  <a:lnTo>
                    <a:pt x="1390" y="278"/>
                  </a:lnTo>
                  <a:lnTo>
                    <a:pt x="1365" y="177"/>
                  </a:lnTo>
                  <a:lnTo>
                    <a:pt x="1289" y="76"/>
                  </a:lnTo>
                  <a:lnTo>
                    <a:pt x="1188" y="2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CEE1F08E-BE3B-209D-BA21-ABE65DA297D9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459448" y="2955182"/>
            <a:ext cx="238297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Transformasional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Karismatik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Demokratis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CC47D48-27C5-2F31-9B2C-34FCF58F34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63108" y="2958949"/>
            <a:ext cx="21966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Transaksional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Otoriter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Birokratis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020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42"/>
          <p:cNvSpPr/>
          <p:nvPr/>
        </p:nvSpPr>
        <p:spPr>
          <a:xfrm>
            <a:off x="884500" y="496013"/>
            <a:ext cx="857900" cy="391775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8" name="Google Shape;2558;p42"/>
          <p:cNvGrpSpPr/>
          <p:nvPr/>
        </p:nvGrpSpPr>
        <p:grpSpPr>
          <a:xfrm>
            <a:off x="1314532" y="481275"/>
            <a:ext cx="6514936" cy="573648"/>
            <a:chOff x="1119355" y="481275"/>
            <a:chExt cx="6514936" cy="573648"/>
          </a:xfrm>
        </p:grpSpPr>
        <p:sp>
          <p:nvSpPr>
            <p:cNvPr id="2559" name="Google Shape;2559;p42"/>
            <p:cNvSpPr/>
            <p:nvPr/>
          </p:nvSpPr>
          <p:spPr>
            <a:xfrm flipH="1">
              <a:off x="6897980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1119355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1849800" y="481300"/>
              <a:ext cx="5444400" cy="5736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2" name="Google Shape;2562;p42"/>
          <p:cNvSpPr txBox="1">
            <a:spLocks noGrp="1"/>
          </p:cNvSpPr>
          <p:nvPr>
            <p:ph type="title"/>
          </p:nvPr>
        </p:nvSpPr>
        <p:spPr>
          <a:xfrm>
            <a:off x="1159109" y="2848273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Pemimpin</a:t>
            </a:r>
            <a:endParaRPr dirty="0"/>
          </a:p>
        </p:txBody>
      </p:sp>
      <p:sp>
        <p:nvSpPr>
          <p:cNvPr id="2563" name="Google Shape;2563;p4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endParaRPr sz="2400" dirty="0"/>
          </a:p>
        </p:txBody>
      </p:sp>
      <p:sp>
        <p:nvSpPr>
          <p:cNvPr id="2564" name="Google Shape;2564;p42"/>
          <p:cNvSpPr txBox="1">
            <a:spLocks noGrp="1"/>
          </p:cNvSpPr>
          <p:nvPr>
            <p:ph type="title" idx="2"/>
          </p:nvPr>
        </p:nvSpPr>
        <p:spPr>
          <a:xfrm>
            <a:off x="5242291" y="2848273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Manager</a:t>
            </a:r>
            <a:endParaRPr dirty="0"/>
          </a:p>
        </p:txBody>
      </p:sp>
      <p:sp>
        <p:nvSpPr>
          <p:cNvPr id="2567" name="Google Shape;2567;p42"/>
          <p:cNvSpPr/>
          <p:nvPr/>
        </p:nvSpPr>
        <p:spPr>
          <a:xfrm>
            <a:off x="1944509" y="1542976"/>
            <a:ext cx="1171800" cy="1171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42"/>
          <p:cNvSpPr/>
          <p:nvPr/>
        </p:nvSpPr>
        <p:spPr>
          <a:xfrm>
            <a:off x="6027691" y="1542976"/>
            <a:ext cx="1171800" cy="1171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9" name="Google Shape;2569;p42"/>
          <p:cNvGrpSpPr/>
          <p:nvPr/>
        </p:nvGrpSpPr>
        <p:grpSpPr>
          <a:xfrm>
            <a:off x="7940480" y="1522065"/>
            <a:ext cx="611648" cy="365223"/>
            <a:chOff x="4504125" y="1762525"/>
            <a:chExt cx="985575" cy="588500"/>
          </a:xfrm>
        </p:grpSpPr>
        <p:sp>
          <p:nvSpPr>
            <p:cNvPr id="2570" name="Google Shape;2570;p42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4" name="Google Shape;2574;p42"/>
          <p:cNvGrpSpPr/>
          <p:nvPr/>
        </p:nvGrpSpPr>
        <p:grpSpPr>
          <a:xfrm>
            <a:off x="8077721" y="2060129"/>
            <a:ext cx="337165" cy="201326"/>
            <a:chOff x="4504125" y="1762525"/>
            <a:chExt cx="985575" cy="588500"/>
          </a:xfrm>
        </p:grpSpPr>
        <p:sp>
          <p:nvSpPr>
            <p:cNvPr id="2575" name="Google Shape;2575;p42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9" name="Google Shape;2579;p42"/>
          <p:cNvGrpSpPr/>
          <p:nvPr/>
        </p:nvGrpSpPr>
        <p:grpSpPr>
          <a:xfrm>
            <a:off x="8344421" y="996704"/>
            <a:ext cx="337165" cy="201326"/>
            <a:chOff x="4504125" y="1762525"/>
            <a:chExt cx="985575" cy="588500"/>
          </a:xfrm>
        </p:grpSpPr>
        <p:sp>
          <p:nvSpPr>
            <p:cNvPr id="2580" name="Google Shape;2580;p42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4" name="Google Shape;2584;p42"/>
          <p:cNvGrpSpPr/>
          <p:nvPr/>
        </p:nvGrpSpPr>
        <p:grpSpPr>
          <a:xfrm>
            <a:off x="3959972" y="3983724"/>
            <a:ext cx="954263" cy="850396"/>
            <a:chOff x="2236010" y="3967511"/>
            <a:chExt cx="930353" cy="829089"/>
          </a:xfrm>
        </p:grpSpPr>
        <p:sp>
          <p:nvSpPr>
            <p:cNvPr id="2585" name="Google Shape;2585;p42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6" name="Google Shape;2586;p42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2587" name="Google Shape;2587;p42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42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42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42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42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42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42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4" name="Google Shape;2594;p42"/>
          <p:cNvGrpSpPr/>
          <p:nvPr/>
        </p:nvGrpSpPr>
        <p:grpSpPr>
          <a:xfrm>
            <a:off x="4572414" y="4403539"/>
            <a:ext cx="611614" cy="545126"/>
            <a:chOff x="2236010" y="3967511"/>
            <a:chExt cx="930353" cy="829089"/>
          </a:xfrm>
        </p:grpSpPr>
        <p:sp>
          <p:nvSpPr>
            <p:cNvPr id="2595" name="Google Shape;2595;p42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6" name="Google Shape;2596;p42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2597" name="Google Shape;2597;p42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42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42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42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42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42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42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04" name="Google Shape;2604;p42"/>
          <p:cNvGrpSpPr/>
          <p:nvPr/>
        </p:nvGrpSpPr>
        <p:grpSpPr>
          <a:xfrm>
            <a:off x="2244966" y="1808844"/>
            <a:ext cx="570885" cy="640065"/>
            <a:chOff x="265275" y="1242950"/>
            <a:chExt cx="454925" cy="510500"/>
          </a:xfrm>
        </p:grpSpPr>
        <p:sp>
          <p:nvSpPr>
            <p:cNvPr id="2605" name="Google Shape;2605;p42"/>
            <p:cNvSpPr/>
            <p:nvPr/>
          </p:nvSpPr>
          <p:spPr>
            <a:xfrm>
              <a:off x="485150" y="1242950"/>
              <a:ext cx="15175" cy="78350"/>
            </a:xfrm>
            <a:custGeom>
              <a:avLst/>
              <a:gdLst/>
              <a:ahLst/>
              <a:cxnLst/>
              <a:rect l="l" t="t" r="r" b="b"/>
              <a:pathLst>
                <a:path w="607" h="3134" extrusionOk="0">
                  <a:moveTo>
                    <a:pt x="304" y="0"/>
                  </a:moveTo>
                  <a:lnTo>
                    <a:pt x="203" y="25"/>
                  </a:lnTo>
                  <a:lnTo>
                    <a:pt x="101" y="101"/>
                  </a:lnTo>
                  <a:lnTo>
                    <a:pt x="26" y="202"/>
                  </a:lnTo>
                  <a:lnTo>
                    <a:pt x="0" y="303"/>
                  </a:lnTo>
                  <a:lnTo>
                    <a:pt x="0" y="2830"/>
                  </a:lnTo>
                  <a:lnTo>
                    <a:pt x="26" y="2932"/>
                  </a:lnTo>
                  <a:lnTo>
                    <a:pt x="101" y="3033"/>
                  </a:lnTo>
                  <a:lnTo>
                    <a:pt x="203" y="3108"/>
                  </a:lnTo>
                  <a:lnTo>
                    <a:pt x="304" y="3134"/>
                  </a:lnTo>
                  <a:lnTo>
                    <a:pt x="430" y="3108"/>
                  </a:lnTo>
                  <a:lnTo>
                    <a:pt x="531" y="3033"/>
                  </a:lnTo>
                  <a:lnTo>
                    <a:pt x="607" y="2932"/>
                  </a:lnTo>
                  <a:lnTo>
                    <a:pt x="607" y="2830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531" y="101"/>
                  </a:lnTo>
                  <a:lnTo>
                    <a:pt x="430" y="2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2"/>
            <p:cNvSpPr/>
            <p:nvPr/>
          </p:nvSpPr>
          <p:spPr>
            <a:xfrm>
              <a:off x="564125" y="1272625"/>
              <a:ext cx="46150" cy="69525"/>
            </a:xfrm>
            <a:custGeom>
              <a:avLst/>
              <a:gdLst/>
              <a:ahLst/>
              <a:cxnLst/>
              <a:rect l="l" t="t" r="r" b="b"/>
              <a:pathLst>
                <a:path w="1846" h="2781" extrusionOk="0">
                  <a:moveTo>
                    <a:pt x="1466" y="1"/>
                  </a:moveTo>
                  <a:lnTo>
                    <a:pt x="1365" y="51"/>
                  </a:lnTo>
                  <a:lnTo>
                    <a:pt x="1289" y="152"/>
                  </a:lnTo>
                  <a:lnTo>
                    <a:pt x="26" y="2326"/>
                  </a:lnTo>
                  <a:lnTo>
                    <a:pt x="0" y="2452"/>
                  </a:lnTo>
                  <a:lnTo>
                    <a:pt x="0" y="2553"/>
                  </a:lnTo>
                  <a:lnTo>
                    <a:pt x="51" y="2654"/>
                  </a:lnTo>
                  <a:lnTo>
                    <a:pt x="152" y="2730"/>
                  </a:lnTo>
                  <a:lnTo>
                    <a:pt x="228" y="2781"/>
                  </a:lnTo>
                  <a:lnTo>
                    <a:pt x="379" y="2781"/>
                  </a:lnTo>
                  <a:lnTo>
                    <a:pt x="455" y="2730"/>
                  </a:lnTo>
                  <a:lnTo>
                    <a:pt x="506" y="2705"/>
                  </a:lnTo>
                  <a:lnTo>
                    <a:pt x="556" y="2629"/>
                  </a:lnTo>
                  <a:lnTo>
                    <a:pt x="1820" y="456"/>
                  </a:lnTo>
                  <a:lnTo>
                    <a:pt x="1845" y="329"/>
                  </a:lnTo>
                  <a:lnTo>
                    <a:pt x="1845" y="228"/>
                  </a:lnTo>
                  <a:lnTo>
                    <a:pt x="1795" y="127"/>
                  </a:lnTo>
                  <a:lnTo>
                    <a:pt x="1694" y="51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2"/>
            <p:cNvSpPr/>
            <p:nvPr/>
          </p:nvSpPr>
          <p:spPr>
            <a:xfrm>
              <a:off x="621625" y="1352875"/>
              <a:ext cx="69500" cy="46775"/>
            </a:xfrm>
            <a:custGeom>
              <a:avLst/>
              <a:gdLst/>
              <a:ahLst/>
              <a:cxnLst/>
              <a:rect l="l" t="t" r="r" b="b"/>
              <a:pathLst>
                <a:path w="2780" h="1871" extrusionOk="0">
                  <a:moveTo>
                    <a:pt x="2426" y="0"/>
                  </a:moveTo>
                  <a:lnTo>
                    <a:pt x="2325" y="51"/>
                  </a:lnTo>
                  <a:lnTo>
                    <a:pt x="152" y="1314"/>
                  </a:lnTo>
                  <a:lnTo>
                    <a:pt x="51" y="1390"/>
                  </a:lnTo>
                  <a:lnTo>
                    <a:pt x="0" y="1491"/>
                  </a:lnTo>
                  <a:lnTo>
                    <a:pt x="0" y="1618"/>
                  </a:lnTo>
                  <a:lnTo>
                    <a:pt x="25" y="1719"/>
                  </a:lnTo>
                  <a:lnTo>
                    <a:pt x="76" y="1795"/>
                  </a:lnTo>
                  <a:lnTo>
                    <a:pt x="152" y="1820"/>
                  </a:lnTo>
                  <a:lnTo>
                    <a:pt x="228" y="1870"/>
                  </a:lnTo>
                  <a:lnTo>
                    <a:pt x="379" y="1870"/>
                  </a:lnTo>
                  <a:lnTo>
                    <a:pt x="455" y="1820"/>
                  </a:lnTo>
                  <a:lnTo>
                    <a:pt x="2628" y="582"/>
                  </a:lnTo>
                  <a:lnTo>
                    <a:pt x="2704" y="506"/>
                  </a:lnTo>
                  <a:lnTo>
                    <a:pt x="2755" y="379"/>
                  </a:lnTo>
                  <a:lnTo>
                    <a:pt x="2780" y="278"/>
                  </a:lnTo>
                  <a:lnTo>
                    <a:pt x="2729" y="152"/>
                  </a:lnTo>
                  <a:lnTo>
                    <a:pt x="2654" y="76"/>
                  </a:lnTo>
                  <a:lnTo>
                    <a:pt x="2553" y="26"/>
                  </a:lnTo>
                  <a:lnTo>
                    <a:pt x="2426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2"/>
            <p:cNvSpPr/>
            <p:nvPr/>
          </p:nvSpPr>
          <p:spPr>
            <a:xfrm>
              <a:off x="294975" y="1541775"/>
              <a:ext cx="69525" cy="46150"/>
            </a:xfrm>
            <a:custGeom>
              <a:avLst/>
              <a:gdLst/>
              <a:ahLst/>
              <a:cxnLst/>
              <a:rect l="l" t="t" r="r" b="b"/>
              <a:pathLst>
                <a:path w="2781" h="1846" extrusionOk="0">
                  <a:moveTo>
                    <a:pt x="2452" y="1"/>
                  </a:moveTo>
                  <a:lnTo>
                    <a:pt x="2325" y="26"/>
                  </a:lnTo>
                  <a:lnTo>
                    <a:pt x="152" y="1289"/>
                  </a:lnTo>
                  <a:lnTo>
                    <a:pt x="76" y="1365"/>
                  </a:lnTo>
                  <a:lnTo>
                    <a:pt x="0" y="1466"/>
                  </a:lnTo>
                  <a:lnTo>
                    <a:pt x="0" y="1593"/>
                  </a:lnTo>
                  <a:lnTo>
                    <a:pt x="51" y="1694"/>
                  </a:lnTo>
                  <a:lnTo>
                    <a:pt x="102" y="1770"/>
                  </a:lnTo>
                  <a:lnTo>
                    <a:pt x="152" y="1820"/>
                  </a:lnTo>
                  <a:lnTo>
                    <a:pt x="228" y="1845"/>
                  </a:lnTo>
                  <a:lnTo>
                    <a:pt x="380" y="1845"/>
                  </a:lnTo>
                  <a:lnTo>
                    <a:pt x="455" y="1820"/>
                  </a:lnTo>
                  <a:lnTo>
                    <a:pt x="2629" y="557"/>
                  </a:lnTo>
                  <a:lnTo>
                    <a:pt x="2730" y="481"/>
                  </a:lnTo>
                  <a:lnTo>
                    <a:pt x="2780" y="380"/>
                  </a:lnTo>
                  <a:lnTo>
                    <a:pt x="2780" y="253"/>
                  </a:lnTo>
                  <a:lnTo>
                    <a:pt x="2755" y="152"/>
                  </a:lnTo>
                  <a:lnTo>
                    <a:pt x="2654" y="51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2"/>
            <p:cNvSpPr/>
            <p:nvPr/>
          </p:nvSpPr>
          <p:spPr>
            <a:xfrm>
              <a:off x="642475" y="1462800"/>
              <a:ext cx="77725" cy="15200"/>
            </a:xfrm>
            <a:custGeom>
              <a:avLst/>
              <a:gdLst/>
              <a:ahLst/>
              <a:cxnLst/>
              <a:rect l="l" t="t" r="r" b="b"/>
              <a:pathLst>
                <a:path w="3109" h="608" extrusionOk="0">
                  <a:moveTo>
                    <a:pt x="303" y="1"/>
                  </a:moveTo>
                  <a:lnTo>
                    <a:pt x="177" y="26"/>
                  </a:lnTo>
                  <a:lnTo>
                    <a:pt x="101" y="102"/>
                  </a:lnTo>
                  <a:lnTo>
                    <a:pt x="25" y="203"/>
                  </a:lnTo>
                  <a:lnTo>
                    <a:pt x="0" y="304"/>
                  </a:lnTo>
                  <a:lnTo>
                    <a:pt x="25" y="430"/>
                  </a:lnTo>
                  <a:lnTo>
                    <a:pt x="101" y="531"/>
                  </a:lnTo>
                  <a:lnTo>
                    <a:pt x="177" y="582"/>
                  </a:lnTo>
                  <a:lnTo>
                    <a:pt x="303" y="607"/>
                  </a:lnTo>
                  <a:lnTo>
                    <a:pt x="2805" y="607"/>
                  </a:lnTo>
                  <a:lnTo>
                    <a:pt x="2932" y="582"/>
                  </a:lnTo>
                  <a:lnTo>
                    <a:pt x="3033" y="531"/>
                  </a:lnTo>
                  <a:lnTo>
                    <a:pt x="3109" y="430"/>
                  </a:lnTo>
                  <a:lnTo>
                    <a:pt x="3109" y="304"/>
                  </a:lnTo>
                  <a:lnTo>
                    <a:pt x="3109" y="203"/>
                  </a:lnTo>
                  <a:lnTo>
                    <a:pt x="3033" y="102"/>
                  </a:lnTo>
                  <a:lnTo>
                    <a:pt x="2932" y="26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2"/>
            <p:cNvSpPr/>
            <p:nvPr/>
          </p:nvSpPr>
          <p:spPr>
            <a:xfrm>
              <a:off x="265275" y="1462800"/>
              <a:ext cx="78375" cy="15200"/>
            </a:xfrm>
            <a:custGeom>
              <a:avLst/>
              <a:gdLst/>
              <a:ahLst/>
              <a:cxnLst/>
              <a:rect l="l" t="t" r="r" b="b"/>
              <a:pathLst>
                <a:path w="3135" h="608" extrusionOk="0">
                  <a:moveTo>
                    <a:pt x="304" y="1"/>
                  </a:moveTo>
                  <a:lnTo>
                    <a:pt x="203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1" y="304"/>
                  </a:lnTo>
                  <a:lnTo>
                    <a:pt x="26" y="430"/>
                  </a:lnTo>
                  <a:lnTo>
                    <a:pt x="102" y="531"/>
                  </a:lnTo>
                  <a:lnTo>
                    <a:pt x="203" y="582"/>
                  </a:lnTo>
                  <a:lnTo>
                    <a:pt x="304" y="607"/>
                  </a:lnTo>
                  <a:lnTo>
                    <a:pt x="2831" y="607"/>
                  </a:lnTo>
                  <a:lnTo>
                    <a:pt x="2958" y="582"/>
                  </a:lnTo>
                  <a:lnTo>
                    <a:pt x="3033" y="531"/>
                  </a:lnTo>
                  <a:lnTo>
                    <a:pt x="3109" y="430"/>
                  </a:lnTo>
                  <a:lnTo>
                    <a:pt x="3134" y="304"/>
                  </a:lnTo>
                  <a:lnTo>
                    <a:pt x="3109" y="203"/>
                  </a:lnTo>
                  <a:lnTo>
                    <a:pt x="3033" y="102"/>
                  </a:lnTo>
                  <a:lnTo>
                    <a:pt x="2958" y="26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2"/>
            <p:cNvSpPr/>
            <p:nvPr/>
          </p:nvSpPr>
          <p:spPr>
            <a:xfrm>
              <a:off x="375850" y="1272625"/>
              <a:ext cx="46150" cy="69525"/>
            </a:xfrm>
            <a:custGeom>
              <a:avLst/>
              <a:gdLst/>
              <a:ahLst/>
              <a:cxnLst/>
              <a:rect l="l" t="t" r="r" b="b"/>
              <a:pathLst>
                <a:path w="1846" h="2781" extrusionOk="0">
                  <a:moveTo>
                    <a:pt x="253" y="1"/>
                  </a:moveTo>
                  <a:lnTo>
                    <a:pt x="127" y="51"/>
                  </a:lnTo>
                  <a:lnTo>
                    <a:pt x="51" y="127"/>
                  </a:lnTo>
                  <a:lnTo>
                    <a:pt x="0" y="228"/>
                  </a:lnTo>
                  <a:lnTo>
                    <a:pt x="0" y="329"/>
                  </a:lnTo>
                  <a:lnTo>
                    <a:pt x="26" y="456"/>
                  </a:lnTo>
                  <a:lnTo>
                    <a:pt x="1289" y="2629"/>
                  </a:lnTo>
                  <a:lnTo>
                    <a:pt x="1340" y="2705"/>
                  </a:lnTo>
                  <a:lnTo>
                    <a:pt x="1390" y="2730"/>
                  </a:lnTo>
                  <a:lnTo>
                    <a:pt x="1466" y="2781"/>
                  </a:lnTo>
                  <a:lnTo>
                    <a:pt x="1618" y="2781"/>
                  </a:lnTo>
                  <a:lnTo>
                    <a:pt x="1694" y="2730"/>
                  </a:lnTo>
                  <a:lnTo>
                    <a:pt x="1795" y="2654"/>
                  </a:lnTo>
                  <a:lnTo>
                    <a:pt x="1845" y="2553"/>
                  </a:lnTo>
                  <a:lnTo>
                    <a:pt x="1845" y="2452"/>
                  </a:lnTo>
                  <a:lnTo>
                    <a:pt x="1820" y="2326"/>
                  </a:lnTo>
                  <a:lnTo>
                    <a:pt x="556" y="152"/>
                  </a:lnTo>
                  <a:lnTo>
                    <a:pt x="480" y="51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2"/>
            <p:cNvSpPr/>
            <p:nvPr/>
          </p:nvSpPr>
          <p:spPr>
            <a:xfrm>
              <a:off x="294975" y="1352875"/>
              <a:ext cx="69525" cy="46775"/>
            </a:xfrm>
            <a:custGeom>
              <a:avLst/>
              <a:gdLst/>
              <a:ahLst/>
              <a:cxnLst/>
              <a:rect l="l" t="t" r="r" b="b"/>
              <a:pathLst>
                <a:path w="2781" h="1871" extrusionOk="0">
                  <a:moveTo>
                    <a:pt x="354" y="0"/>
                  </a:moveTo>
                  <a:lnTo>
                    <a:pt x="228" y="26"/>
                  </a:lnTo>
                  <a:lnTo>
                    <a:pt x="127" y="76"/>
                  </a:lnTo>
                  <a:lnTo>
                    <a:pt x="51" y="152"/>
                  </a:lnTo>
                  <a:lnTo>
                    <a:pt x="0" y="278"/>
                  </a:lnTo>
                  <a:lnTo>
                    <a:pt x="0" y="379"/>
                  </a:lnTo>
                  <a:lnTo>
                    <a:pt x="76" y="506"/>
                  </a:lnTo>
                  <a:lnTo>
                    <a:pt x="152" y="582"/>
                  </a:lnTo>
                  <a:lnTo>
                    <a:pt x="2325" y="1820"/>
                  </a:lnTo>
                  <a:lnTo>
                    <a:pt x="2401" y="1870"/>
                  </a:lnTo>
                  <a:lnTo>
                    <a:pt x="2553" y="1870"/>
                  </a:lnTo>
                  <a:lnTo>
                    <a:pt x="2629" y="1820"/>
                  </a:lnTo>
                  <a:lnTo>
                    <a:pt x="2705" y="1795"/>
                  </a:lnTo>
                  <a:lnTo>
                    <a:pt x="2755" y="1719"/>
                  </a:lnTo>
                  <a:lnTo>
                    <a:pt x="2780" y="1618"/>
                  </a:lnTo>
                  <a:lnTo>
                    <a:pt x="2780" y="1491"/>
                  </a:lnTo>
                  <a:lnTo>
                    <a:pt x="2730" y="1390"/>
                  </a:lnTo>
                  <a:lnTo>
                    <a:pt x="2629" y="1314"/>
                  </a:lnTo>
                  <a:lnTo>
                    <a:pt x="455" y="51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2"/>
            <p:cNvSpPr/>
            <p:nvPr/>
          </p:nvSpPr>
          <p:spPr>
            <a:xfrm>
              <a:off x="621625" y="1541775"/>
              <a:ext cx="69500" cy="46150"/>
            </a:xfrm>
            <a:custGeom>
              <a:avLst/>
              <a:gdLst/>
              <a:ahLst/>
              <a:cxnLst/>
              <a:rect l="l" t="t" r="r" b="b"/>
              <a:pathLst>
                <a:path w="2780" h="1846" extrusionOk="0">
                  <a:moveTo>
                    <a:pt x="228" y="1"/>
                  </a:moveTo>
                  <a:lnTo>
                    <a:pt x="126" y="51"/>
                  </a:lnTo>
                  <a:lnTo>
                    <a:pt x="25" y="152"/>
                  </a:lnTo>
                  <a:lnTo>
                    <a:pt x="0" y="253"/>
                  </a:lnTo>
                  <a:lnTo>
                    <a:pt x="0" y="380"/>
                  </a:lnTo>
                  <a:lnTo>
                    <a:pt x="51" y="481"/>
                  </a:lnTo>
                  <a:lnTo>
                    <a:pt x="152" y="557"/>
                  </a:lnTo>
                  <a:lnTo>
                    <a:pt x="2325" y="1820"/>
                  </a:lnTo>
                  <a:lnTo>
                    <a:pt x="2401" y="1845"/>
                  </a:lnTo>
                  <a:lnTo>
                    <a:pt x="2553" y="1845"/>
                  </a:lnTo>
                  <a:lnTo>
                    <a:pt x="2628" y="1820"/>
                  </a:lnTo>
                  <a:lnTo>
                    <a:pt x="2679" y="1770"/>
                  </a:lnTo>
                  <a:lnTo>
                    <a:pt x="2729" y="1694"/>
                  </a:lnTo>
                  <a:lnTo>
                    <a:pt x="2780" y="1593"/>
                  </a:lnTo>
                  <a:lnTo>
                    <a:pt x="2755" y="1466"/>
                  </a:lnTo>
                  <a:lnTo>
                    <a:pt x="2704" y="1365"/>
                  </a:lnTo>
                  <a:lnTo>
                    <a:pt x="2628" y="1289"/>
                  </a:lnTo>
                  <a:lnTo>
                    <a:pt x="455" y="26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2"/>
            <p:cNvSpPr/>
            <p:nvPr/>
          </p:nvSpPr>
          <p:spPr>
            <a:xfrm>
              <a:off x="406800" y="1360450"/>
              <a:ext cx="172500" cy="277375"/>
            </a:xfrm>
            <a:custGeom>
              <a:avLst/>
              <a:gdLst/>
              <a:ahLst/>
              <a:cxnLst/>
              <a:rect l="l" t="t" r="r" b="b"/>
              <a:pathLst>
                <a:path w="6900" h="11095" extrusionOk="0">
                  <a:moveTo>
                    <a:pt x="4398" y="1"/>
                  </a:moveTo>
                  <a:lnTo>
                    <a:pt x="4272" y="26"/>
                  </a:lnTo>
                  <a:lnTo>
                    <a:pt x="4145" y="51"/>
                  </a:lnTo>
                  <a:lnTo>
                    <a:pt x="4044" y="127"/>
                  </a:lnTo>
                  <a:lnTo>
                    <a:pt x="3943" y="203"/>
                  </a:lnTo>
                  <a:lnTo>
                    <a:pt x="3867" y="279"/>
                  </a:lnTo>
                  <a:lnTo>
                    <a:pt x="3817" y="405"/>
                  </a:lnTo>
                  <a:lnTo>
                    <a:pt x="3766" y="506"/>
                  </a:lnTo>
                  <a:lnTo>
                    <a:pt x="3766" y="632"/>
                  </a:lnTo>
                  <a:lnTo>
                    <a:pt x="3766" y="1264"/>
                  </a:lnTo>
                  <a:lnTo>
                    <a:pt x="3741" y="1138"/>
                  </a:lnTo>
                  <a:lnTo>
                    <a:pt x="3716" y="1011"/>
                  </a:lnTo>
                  <a:lnTo>
                    <a:pt x="3640" y="910"/>
                  </a:lnTo>
                  <a:lnTo>
                    <a:pt x="3589" y="835"/>
                  </a:lnTo>
                  <a:lnTo>
                    <a:pt x="3488" y="759"/>
                  </a:lnTo>
                  <a:lnTo>
                    <a:pt x="3387" y="708"/>
                  </a:lnTo>
                  <a:lnTo>
                    <a:pt x="3261" y="658"/>
                  </a:lnTo>
                  <a:lnTo>
                    <a:pt x="3134" y="632"/>
                  </a:lnTo>
                  <a:lnTo>
                    <a:pt x="3033" y="658"/>
                  </a:lnTo>
                  <a:lnTo>
                    <a:pt x="2932" y="683"/>
                  </a:lnTo>
                  <a:lnTo>
                    <a:pt x="2856" y="708"/>
                  </a:lnTo>
                  <a:lnTo>
                    <a:pt x="2755" y="759"/>
                  </a:lnTo>
                  <a:lnTo>
                    <a:pt x="2654" y="860"/>
                  </a:lnTo>
                  <a:lnTo>
                    <a:pt x="2578" y="986"/>
                  </a:lnTo>
                  <a:lnTo>
                    <a:pt x="2528" y="1113"/>
                  </a:lnTo>
                  <a:lnTo>
                    <a:pt x="2503" y="1264"/>
                  </a:lnTo>
                  <a:lnTo>
                    <a:pt x="2503" y="1770"/>
                  </a:lnTo>
                  <a:lnTo>
                    <a:pt x="2452" y="1643"/>
                  </a:lnTo>
                  <a:lnTo>
                    <a:pt x="2401" y="1542"/>
                  </a:lnTo>
                  <a:lnTo>
                    <a:pt x="2326" y="1441"/>
                  </a:lnTo>
                  <a:lnTo>
                    <a:pt x="2225" y="1365"/>
                  </a:lnTo>
                  <a:lnTo>
                    <a:pt x="2123" y="1315"/>
                  </a:lnTo>
                  <a:lnTo>
                    <a:pt x="1997" y="1289"/>
                  </a:lnTo>
                  <a:lnTo>
                    <a:pt x="1871" y="1264"/>
                  </a:lnTo>
                  <a:lnTo>
                    <a:pt x="1744" y="1289"/>
                  </a:lnTo>
                  <a:lnTo>
                    <a:pt x="1643" y="1315"/>
                  </a:lnTo>
                  <a:lnTo>
                    <a:pt x="1517" y="1365"/>
                  </a:lnTo>
                  <a:lnTo>
                    <a:pt x="1441" y="1441"/>
                  </a:lnTo>
                  <a:lnTo>
                    <a:pt x="1365" y="1542"/>
                  </a:lnTo>
                  <a:lnTo>
                    <a:pt x="1289" y="1643"/>
                  </a:lnTo>
                  <a:lnTo>
                    <a:pt x="1264" y="1770"/>
                  </a:lnTo>
                  <a:lnTo>
                    <a:pt x="1239" y="1896"/>
                  </a:lnTo>
                  <a:lnTo>
                    <a:pt x="1239" y="2401"/>
                  </a:lnTo>
                  <a:lnTo>
                    <a:pt x="1214" y="2275"/>
                  </a:lnTo>
                  <a:lnTo>
                    <a:pt x="1138" y="2174"/>
                  </a:lnTo>
                  <a:lnTo>
                    <a:pt x="1062" y="2073"/>
                  </a:lnTo>
                  <a:lnTo>
                    <a:pt x="986" y="1997"/>
                  </a:lnTo>
                  <a:lnTo>
                    <a:pt x="860" y="1946"/>
                  </a:lnTo>
                  <a:lnTo>
                    <a:pt x="759" y="1896"/>
                  </a:lnTo>
                  <a:lnTo>
                    <a:pt x="506" y="1896"/>
                  </a:lnTo>
                  <a:lnTo>
                    <a:pt x="380" y="1946"/>
                  </a:lnTo>
                  <a:lnTo>
                    <a:pt x="279" y="1997"/>
                  </a:lnTo>
                  <a:lnTo>
                    <a:pt x="178" y="2073"/>
                  </a:lnTo>
                  <a:lnTo>
                    <a:pt x="102" y="2174"/>
                  </a:lnTo>
                  <a:lnTo>
                    <a:pt x="51" y="2275"/>
                  </a:lnTo>
                  <a:lnTo>
                    <a:pt x="1" y="2401"/>
                  </a:lnTo>
                  <a:lnTo>
                    <a:pt x="1" y="2528"/>
                  </a:lnTo>
                  <a:lnTo>
                    <a:pt x="1" y="7430"/>
                  </a:lnTo>
                  <a:lnTo>
                    <a:pt x="1" y="7607"/>
                  </a:lnTo>
                  <a:lnTo>
                    <a:pt x="26" y="7784"/>
                  </a:lnTo>
                  <a:lnTo>
                    <a:pt x="76" y="7961"/>
                  </a:lnTo>
                  <a:lnTo>
                    <a:pt x="127" y="8113"/>
                  </a:lnTo>
                  <a:lnTo>
                    <a:pt x="203" y="8290"/>
                  </a:lnTo>
                  <a:lnTo>
                    <a:pt x="304" y="8441"/>
                  </a:lnTo>
                  <a:lnTo>
                    <a:pt x="405" y="8568"/>
                  </a:lnTo>
                  <a:lnTo>
                    <a:pt x="531" y="8719"/>
                  </a:lnTo>
                  <a:lnTo>
                    <a:pt x="1239" y="9427"/>
                  </a:lnTo>
                  <a:lnTo>
                    <a:pt x="1239" y="11095"/>
                  </a:lnTo>
                  <a:lnTo>
                    <a:pt x="5636" y="11095"/>
                  </a:lnTo>
                  <a:lnTo>
                    <a:pt x="5636" y="9427"/>
                  </a:lnTo>
                  <a:lnTo>
                    <a:pt x="6369" y="8719"/>
                  </a:lnTo>
                  <a:lnTo>
                    <a:pt x="6496" y="8568"/>
                  </a:lnTo>
                  <a:lnTo>
                    <a:pt x="6597" y="8441"/>
                  </a:lnTo>
                  <a:lnTo>
                    <a:pt x="6698" y="8290"/>
                  </a:lnTo>
                  <a:lnTo>
                    <a:pt x="6773" y="8113"/>
                  </a:lnTo>
                  <a:lnTo>
                    <a:pt x="6824" y="7961"/>
                  </a:lnTo>
                  <a:lnTo>
                    <a:pt x="6875" y="7784"/>
                  </a:lnTo>
                  <a:lnTo>
                    <a:pt x="6900" y="7607"/>
                  </a:lnTo>
                  <a:lnTo>
                    <a:pt x="6900" y="7430"/>
                  </a:lnTo>
                  <a:lnTo>
                    <a:pt x="6900" y="3160"/>
                  </a:lnTo>
                  <a:lnTo>
                    <a:pt x="6875" y="2907"/>
                  </a:lnTo>
                  <a:lnTo>
                    <a:pt x="6799" y="2679"/>
                  </a:lnTo>
                  <a:lnTo>
                    <a:pt x="6698" y="2452"/>
                  </a:lnTo>
                  <a:lnTo>
                    <a:pt x="6546" y="2275"/>
                  </a:lnTo>
                  <a:lnTo>
                    <a:pt x="6344" y="2123"/>
                  </a:lnTo>
                  <a:lnTo>
                    <a:pt x="6142" y="1997"/>
                  </a:lnTo>
                  <a:lnTo>
                    <a:pt x="5889" y="1921"/>
                  </a:lnTo>
                  <a:lnTo>
                    <a:pt x="5636" y="1896"/>
                  </a:lnTo>
                  <a:lnTo>
                    <a:pt x="5030" y="1896"/>
                  </a:lnTo>
                  <a:lnTo>
                    <a:pt x="5030" y="632"/>
                  </a:lnTo>
                  <a:lnTo>
                    <a:pt x="5004" y="506"/>
                  </a:lnTo>
                  <a:lnTo>
                    <a:pt x="4979" y="405"/>
                  </a:lnTo>
                  <a:lnTo>
                    <a:pt x="4903" y="279"/>
                  </a:lnTo>
                  <a:lnTo>
                    <a:pt x="4828" y="203"/>
                  </a:lnTo>
                  <a:lnTo>
                    <a:pt x="4752" y="127"/>
                  </a:lnTo>
                  <a:lnTo>
                    <a:pt x="4625" y="51"/>
                  </a:lnTo>
                  <a:lnTo>
                    <a:pt x="4524" y="26"/>
                  </a:lnTo>
                  <a:lnTo>
                    <a:pt x="4398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2"/>
            <p:cNvSpPr/>
            <p:nvPr/>
          </p:nvSpPr>
          <p:spPr>
            <a:xfrm>
              <a:off x="500950" y="1360450"/>
              <a:ext cx="23400" cy="47400"/>
            </a:xfrm>
            <a:custGeom>
              <a:avLst/>
              <a:gdLst/>
              <a:ahLst/>
              <a:cxnLst/>
              <a:rect l="l" t="t" r="r" b="b"/>
              <a:pathLst>
                <a:path w="936" h="1896" extrusionOk="0">
                  <a:moveTo>
                    <a:pt x="632" y="1"/>
                  </a:moveTo>
                  <a:lnTo>
                    <a:pt x="506" y="26"/>
                  </a:lnTo>
                  <a:lnTo>
                    <a:pt x="379" y="51"/>
                  </a:lnTo>
                  <a:lnTo>
                    <a:pt x="278" y="127"/>
                  </a:lnTo>
                  <a:lnTo>
                    <a:pt x="177" y="203"/>
                  </a:lnTo>
                  <a:lnTo>
                    <a:pt x="101" y="279"/>
                  </a:lnTo>
                  <a:lnTo>
                    <a:pt x="51" y="405"/>
                  </a:lnTo>
                  <a:lnTo>
                    <a:pt x="0" y="506"/>
                  </a:lnTo>
                  <a:lnTo>
                    <a:pt x="0" y="632"/>
                  </a:lnTo>
                  <a:lnTo>
                    <a:pt x="0" y="1896"/>
                  </a:lnTo>
                  <a:lnTo>
                    <a:pt x="607" y="1896"/>
                  </a:lnTo>
                  <a:lnTo>
                    <a:pt x="607" y="632"/>
                  </a:lnTo>
                  <a:lnTo>
                    <a:pt x="632" y="455"/>
                  </a:lnTo>
                  <a:lnTo>
                    <a:pt x="682" y="304"/>
                  </a:lnTo>
                  <a:lnTo>
                    <a:pt x="809" y="177"/>
                  </a:lnTo>
                  <a:lnTo>
                    <a:pt x="935" y="76"/>
                  </a:lnTo>
                  <a:lnTo>
                    <a:pt x="784" y="26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2"/>
            <p:cNvSpPr/>
            <p:nvPr/>
          </p:nvSpPr>
          <p:spPr>
            <a:xfrm>
              <a:off x="500950" y="1447000"/>
              <a:ext cx="23400" cy="39200"/>
            </a:xfrm>
            <a:custGeom>
              <a:avLst/>
              <a:gdLst/>
              <a:ahLst/>
              <a:cxnLst/>
              <a:rect l="l" t="t" r="r" b="b"/>
              <a:pathLst>
                <a:path w="936" h="1568" extrusionOk="0">
                  <a:moveTo>
                    <a:pt x="0" y="1"/>
                  </a:moveTo>
                  <a:lnTo>
                    <a:pt x="0" y="936"/>
                  </a:lnTo>
                  <a:lnTo>
                    <a:pt x="0" y="1062"/>
                  </a:lnTo>
                  <a:lnTo>
                    <a:pt x="51" y="1189"/>
                  </a:lnTo>
                  <a:lnTo>
                    <a:pt x="101" y="1290"/>
                  </a:lnTo>
                  <a:lnTo>
                    <a:pt x="177" y="1391"/>
                  </a:lnTo>
                  <a:lnTo>
                    <a:pt x="278" y="1467"/>
                  </a:lnTo>
                  <a:lnTo>
                    <a:pt x="379" y="1517"/>
                  </a:lnTo>
                  <a:lnTo>
                    <a:pt x="506" y="1568"/>
                  </a:lnTo>
                  <a:lnTo>
                    <a:pt x="632" y="1568"/>
                  </a:lnTo>
                  <a:lnTo>
                    <a:pt x="784" y="1542"/>
                  </a:lnTo>
                  <a:lnTo>
                    <a:pt x="935" y="1492"/>
                  </a:lnTo>
                  <a:lnTo>
                    <a:pt x="809" y="1391"/>
                  </a:lnTo>
                  <a:lnTo>
                    <a:pt x="682" y="1264"/>
                  </a:lnTo>
                  <a:lnTo>
                    <a:pt x="632" y="1113"/>
                  </a:lnTo>
                  <a:lnTo>
                    <a:pt x="607" y="936"/>
                  </a:lnTo>
                  <a:lnTo>
                    <a:pt x="607" y="1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2"/>
            <p:cNvSpPr/>
            <p:nvPr/>
          </p:nvSpPr>
          <p:spPr>
            <a:xfrm>
              <a:off x="469350" y="1376250"/>
              <a:ext cx="23400" cy="49300"/>
            </a:xfrm>
            <a:custGeom>
              <a:avLst/>
              <a:gdLst/>
              <a:ahLst/>
              <a:cxnLst/>
              <a:rect l="l" t="t" r="r" b="b"/>
              <a:pathLst>
                <a:path w="936" h="1972" extrusionOk="0">
                  <a:moveTo>
                    <a:pt x="632" y="0"/>
                  </a:moveTo>
                  <a:lnTo>
                    <a:pt x="506" y="26"/>
                  </a:lnTo>
                  <a:lnTo>
                    <a:pt x="380" y="51"/>
                  </a:lnTo>
                  <a:lnTo>
                    <a:pt x="279" y="127"/>
                  </a:lnTo>
                  <a:lnTo>
                    <a:pt x="177" y="203"/>
                  </a:lnTo>
                  <a:lnTo>
                    <a:pt x="102" y="278"/>
                  </a:lnTo>
                  <a:lnTo>
                    <a:pt x="51" y="379"/>
                  </a:lnTo>
                  <a:lnTo>
                    <a:pt x="26" y="506"/>
                  </a:lnTo>
                  <a:lnTo>
                    <a:pt x="1" y="632"/>
                  </a:lnTo>
                  <a:lnTo>
                    <a:pt x="1" y="1972"/>
                  </a:lnTo>
                  <a:lnTo>
                    <a:pt x="26" y="1845"/>
                  </a:lnTo>
                  <a:lnTo>
                    <a:pt x="51" y="1719"/>
                  </a:lnTo>
                  <a:lnTo>
                    <a:pt x="102" y="1592"/>
                  </a:lnTo>
                  <a:lnTo>
                    <a:pt x="177" y="1491"/>
                  </a:lnTo>
                  <a:lnTo>
                    <a:pt x="279" y="1416"/>
                  </a:lnTo>
                  <a:lnTo>
                    <a:pt x="380" y="1340"/>
                  </a:lnTo>
                  <a:lnTo>
                    <a:pt x="481" y="1289"/>
                  </a:lnTo>
                  <a:lnTo>
                    <a:pt x="607" y="1264"/>
                  </a:lnTo>
                  <a:lnTo>
                    <a:pt x="607" y="632"/>
                  </a:lnTo>
                  <a:lnTo>
                    <a:pt x="632" y="455"/>
                  </a:lnTo>
                  <a:lnTo>
                    <a:pt x="708" y="304"/>
                  </a:lnTo>
                  <a:lnTo>
                    <a:pt x="809" y="177"/>
                  </a:lnTo>
                  <a:lnTo>
                    <a:pt x="936" y="76"/>
                  </a:lnTo>
                  <a:lnTo>
                    <a:pt x="784" y="26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2"/>
            <p:cNvSpPr/>
            <p:nvPr/>
          </p:nvSpPr>
          <p:spPr>
            <a:xfrm>
              <a:off x="469350" y="1425525"/>
              <a:ext cx="23400" cy="60675"/>
            </a:xfrm>
            <a:custGeom>
              <a:avLst/>
              <a:gdLst/>
              <a:ahLst/>
              <a:cxnLst/>
              <a:rect l="l" t="t" r="r" b="b"/>
              <a:pathLst>
                <a:path w="936" h="2427" extrusionOk="0">
                  <a:moveTo>
                    <a:pt x="1" y="1"/>
                  </a:moveTo>
                  <a:lnTo>
                    <a:pt x="1" y="1795"/>
                  </a:lnTo>
                  <a:lnTo>
                    <a:pt x="26" y="1921"/>
                  </a:lnTo>
                  <a:lnTo>
                    <a:pt x="51" y="2048"/>
                  </a:lnTo>
                  <a:lnTo>
                    <a:pt x="102" y="2149"/>
                  </a:lnTo>
                  <a:lnTo>
                    <a:pt x="177" y="2250"/>
                  </a:lnTo>
                  <a:lnTo>
                    <a:pt x="279" y="2326"/>
                  </a:lnTo>
                  <a:lnTo>
                    <a:pt x="380" y="2376"/>
                  </a:lnTo>
                  <a:lnTo>
                    <a:pt x="506" y="2427"/>
                  </a:lnTo>
                  <a:lnTo>
                    <a:pt x="632" y="2427"/>
                  </a:lnTo>
                  <a:lnTo>
                    <a:pt x="784" y="2401"/>
                  </a:lnTo>
                  <a:lnTo>
                    <a:pt x="936" y="2351"/>
                  </a:lnTo>
                  <a:lnTo>
                    <a:pt x="809" y="2250"/>
                  </a:lnTo>
                  <a:lnTo>
                    <a:pt x="708" y="2123"/>
                  </a:lnTo>
                  <a:lnTo>
                    <a:pt x="632" y="1972"/>
                  </a:lnTo>
                  <a:lnTo>
                    <a:pt x="607" y="1795"/>
                  </a:lnTo>
                  <a:lnTo>
                    <a:pt x="607" y="708"/>
                  </a:lnTo>
                  <a:lnTo>
                    <a:pt x="531" y="683"/>
                  </a:lnTo>
                  <a:lnTo>
                    <a:pt x="430" y="632"/>
                  </a:lnTo>
                  <a:lnTo>
                    <a:pt x="329" y="582"/>
                  </a:lnTo>
                  <a:lnTo>
                    <a:pt x="228" y="506"/>
                  </a:lnTo>
                  <a:lnTo>
                    <a:pt x="152" y="430"/>
                  </a:lnTo>
                  <a:lnTo>
                    <a:pt x="102" y="329"/>
                  </a:lnTo>
                  <a:lnTo>
                    <a:pt x="51" y="228"/>
                  </a:lnTo>
                  <a:lnTo>
                    <a:pt x="26" y="1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2"/>
            <p:cNvSpPr/>
            <p:nvPr/>
          </p:nvSpPr>
          <p:spPr>
            <a:xfrm>
              <a:off x="471875" y="1455850"/>
              <a:ext cx="78375" cy="85325"/>
            </a:xfrm>
            <a:custGeom>
              <a:avLst/>
              <a:gdLst/>
              <a:ahLst/>
              <a:cxnLst/>
              <a:rect l="l" t="t" r="r" b="b"/>
              <a:pathLst>
                <a:path w="3135" h="3413" extrusionOk="0">
                  <a:moveTo>
                    <a:pt x="2528" y="1"/>
                  </a:moveTo>
                  <a:lnTo>
                    <a:pt x="2528" y="910"/>
                  </a:lnTo>
                  <a:lnTo>
                    <a:pt x="2199" y="910"/>
                  </a:lnTo>
                  <a:lnTo>
                    <a:pt x="1997" y="936"/>
                  </a:lnTo>
                  <a:lnTo>
                    <a:pt x="1820" y="961"/>
                  </a:lnTo>
                  <a:lnTo>
                    <a:pt x="1643" y="986"/>
                  </a:lnTo>
                  <a:lnTo>
                    <a:pt x="1441" y="1037"/>
                  </a:lnTo>
                  <a:lnTo>
                    <a:pt x="1264" y="1113"/>
                  </a:lnTo>
                  <a:lnTo>
                    <a:pt x="1113" y="1214"/>
                  </a:lnTo>
                  <a:lnTo>
                    <a:pt x="936" y="1315"/>
                  </a:lnTo>
                  <a:lnTo>
                    <a:pt x="784" y="1416"/>
                  </a:lnTo>
                  <a:lnTo>
                    <a:pt x="658" y="1542"/>
                  </a:lnTo>
                  <a:lnTo>
                    <a:pt x="531" y="1694"/>
                  </a:lnTo>
                  <a:lnTo>
                    <a:pt x="405" y="1845"/>
                  </a:lnTo>
                  <a:lnTo>
                    <a:pt x="304" y="1997"/>
                  </a:lnTo>
                  <a:lnTo>
                    <a:pt x="228" y="2174"/>
                  </a:lnTo>
                  <a:lnTo>
                    <a:pt x="152" y="2326"/>
                  </a:lnTo>
                  <a:lnTo>
                    <a:pt x="76" y="2528"/>
                  </a:lnTo>
                  <a:lnTo>
                    <a:pt x="51" y="2705"/>
                  </a:lnTo>
                  <a:lnTo>
                    <a:pt x="26" y="2907"/>
                  </a:lnTo>
                  <a:lnTo>
                    <a:pt x="1" y="3109"/>
                  </a:lnTo>
                  <a:lnTo>
                    <a:pt x="26" y="3235"/>
                  </a:lnTo>
                  <a:lnTo>
                    <a:pt x="102" y="3311"/>
                  </a:lnTo>
                  <a:lnTo>
                    <a:pt x="203" y="3387"/>
                  </a:lnTo>
                  <a:lnTo>
                    <a:pt x="304" y="3412"/>
                  </a:lnTo>
                  <a:lnTo>
                    <a:pt x="430" y="3387"/>
                  </a:lnTo>
                  <a:lnTo>
                    <a:pt x="531" y="3311"/>
                  </a:lnTo>
                  <a:lnTo>
                    <a:pt x="582" y="3235"/>
                  </a:lnTo>
                  <a:lnTo>
                    <a:pt x="607" y="3109"/>
                  </a:lnTo>
                  <a:lnTo>
                    <a:pt x="632" y="2932"/>
                  </a:lnTo>
                  <a:lnTo>
                    <a:pt x="632" y="2780"/>
                  </a:lnTo>
                  <a:lnTo>
                    <a:pt x="683" y="2629"/>
                  </a:lnTo>
                  <a:lnTo>
                    <a:pt x="734" y="2502"/>
                  </a:lnTo>
                  <a:lnTo>
                    <a:pt x="885" y="2225"/>
                  </a:lnTo>
                  <a:lnTo>
                    <a:pt x="1087" y="1997"/>
                  </a:lnTo>
                  <a:lnTo>
                    <a:pt x="1315" y="1795"/>
                  </a:lnTo>
                  <a:lnTo>
                    <a:pt x="1567" y="1643"/>
                  </a:lnTo>
                  <a:lnTo>
                    <a:pt x="1719" y="1593"/>
                  </a:lnTo>
                  <a:lnTo>
                    <a:pt x="1871" y="1567"/>
                  </a:lnTo>
                  <a:lnTo>
                    <a:pt x="2022" y="1542"/>
                  </a:lnTo>
                  <a:lnTo>
                    <a:pt x="2199" y="1517"/>
                  </a:lnTo>
                  <a:lnTo>
                    <a:pt x="2831" y="1517"/>
                  </a:lnTo>
                  <a:lnTo>
                    <a:pt x="2932" y="1492"/>
                  </a:lnTo>
                  <a:lnTo>
                    <a:pt x="3033" y="1441"/>
                  </a:lnTo>
                  <a:lnTo>
                    <a:pt x="3109" y="1340"/>
                  </a:lnTo>
                  <a:lnTo>
                    <a:pt x="3134" y="1214"/>
                  </a:lnTo>
                  <a:lnTo>
                    <a:pt x="3134" y="152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2"/>
            <p:cNvSpPr/>
            <p:nvPr/>
          </p:nvSpPr>
          <p:spPr>
            <a:xfrm>
              <a:off x="422600" y="1627700"/>
              <a:ext cx="140925" cy="41725"/>
            </a:xfrm>
            <a:custGeom>
              <a:avLst/>
              <a:gdLst/>
              <a:ahLst/>
              <a:cxnLst/>
              <a:rect l="l" t="t" r="r" b="b"/>
              <a:pathLst>
                <a:path w="5637" h="1669" extrusionOk="0">
                  <a:moveTo>
                    <a:pt x="278" y="1"/>
                  </a:moveTo>
                  <a:lnTo>
                    <a:pt x="152" y="26"/>
                  </a:lnTo>
                  <a:lnTo>
                    <a:pt x="76" y="76"/>
                  </a:lnTo>
                  <a:lnTo>
                    <a:pt x="0" y="177"/>
                  </a:lnTo>
                  <a:lnTo>
                    <a:pt x="0" y="278"/>
                  </a:lnTo>
                  <a:lnTo>
                    <a:pt x="0" y="1668"/>
                  </a:lnTo>
                  <a:lnTo>
                    <a:pt x="5636" y="1668"/>
                  </a:lnTo>
                  <a:lnTo>
                    <a:pt x="5636" y="278"/>
                  </a:lnTo>
                  <a:lnTo>
                    <a:pt x="5611" y="177"/>
                  </a:lnTo>
                  <a:lnTo>
                    <a:pt x="5560" y="76"/>
                  </a:lnTo>
                  <a:lnTo>
                    <a:pt x="5484" y="26"/>
                  </a:lnTo>
                  <a:lnTo>
                    <a:pt x="53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2"/>
            <p:cNvSpPr/>
            <p:nvPr/>
          </p:nvSpPr>
          <p:spPr>
            <a:xfrm>
              <a:off x="406800" y="1659300"/>
              <a:ext cx="172500" cy="94150"/>
            </a:xfrm>
            <a:custGeom>
              <a:avLst/>
              <a:gdLst/>
              <a:ahLst/>
              <a:cxnLst/>
              <a:rect l="l" t="t" r="r" b="b"/>
              <a:pathLst>
                <a:path w="6900" h="3766" extrusionOk="0">
                  <a:moveTo>
                    <a:pt x="279" y="0"/>
                  </a:moveTo>
                  <a:lnTo>
                    <a:pt x="152" y="25"/>
                  </a:lnTo>
                  <a:lnTo>
                    <a:pt x="76" y="76"/>
                  </a:lnTo>
                  <a:lnTo>
                    <a:pt x="26" y="152"/>
                  </a:lnTo>
                  <a:lnTo>
                    <a:pt x="1" y="278"/>
                  </a:lnTo>
                  <a:lnTo>
                    <a:pt x="1" y="3766"/>
                  </a:lnTo>
                  <a:lnTo>
                    <a:pt x="6900" y="3766"/>
                  </a:lnTo>
                  <a:lnTo>
                    <a:pt x="6900" y="278"/>
                  </a:lnTo>
                  <a:lnTo>
                    <a:pt x="6875" y="152"/>
                  </a:lnTo>
                  <a:lnTo>
                    <a:pt x="6824" y="76"/>
                  </a:lnTo>
                  <a:lnTo>
                    <a:pt x="6723" y="25"/>
                  </a:lnTo>
                  <a:lnTo>
                    <a:pt x="6622" y="0"/>
                  </a:lnTo>
                  <a:close/>
                </a:path>
              </a:pathLst>
            </a:custGeom>
            <a:solidFill>
              <a:srgbClr val="6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2"/>
            <p:cNvSpPr/>
            <p:nvPr/>
          </p:nvSpPr>
          <p:spPr>
            <a:xfrm>
              <a:off x="516725" y="1682675"/>
              <a:ext cx="31000" cy="15175"/>
            </a:xfrm>
            <a:custGeom>
              <a:avLst/>
              <a:gdLst/>
              <a:ahLst/>
              <a:cxnLst/>
              <a:rect l="l" t="t" r="r" b="b"/>
              <a:pathLst>
                <a:path w="1240" h="607" extrusionOk="0">
                  <a:moveTo>
                    <a:pt x="304" y="0"/>
                  </a:moveTo>
                  <a:lnTo>
                    <a:pt x="203" y="25"/>
                  </a:lnTo>
                  <a:lnTo>
                    <a:pt x="102" y="101"/>
                  </a:lnTo>
                  <a:lnTo>
                    <a:pt x="26" y="202"/>
                  </a:lnTo>
                  <a:lnTo>
                    <a:pt x="1" y="303"/>
                  </a:lnTo>
                  <a:lnTo>
                    <a:pt x="26" y="430"/>
                  </a:lnTo>
                  <a:lnTo>
                    <a:pt x="102" y="531"/>
                  </a:lnTo>
                  <a:lnTo>
                    <a:pt x="203" y="581"/>
                  </a:lnTo>
                  <a:lnTo>
                    <a:pt x="304" y="607"/>
                  </a:lnTo>
                  <a:lnTo>
                    <a:pt x="936" y="607"/>
                  </a:lnTo>
                  <a:lnTo>
                    <a:pt x="1062" y="581"/>
                  </a:lnTo>
                  <a:lnTo>
                    <a:pt x="1163" y="531"/>
                  </a:lnTo>
                  <a:lnTo>
                    <a:pt x="1214" y="430"/>
                  </a:lnTo>
                  <a:lnTo>
                    <a:pt x="1239" y="303"/>
                  </a:lnTo>
                  <a:lnTo>
                    <a:pt x="1214" y="202"/>
                  </a:lnTo>
                  <a:lnTo>
                    <a:pt x="1163" y="101"/>
                  </a:lnTo>
                  <a:lnTo>
                    <a:pt x="1062" y="25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2"/>
            <p:cNvSpPr/>
            <p:nvPr/>
          </p:nvSpPr>
          <p:spPr>
            <a:xfrm>
              <a:off x="406800" y="1407825"/>
              <a:ext cx="46150" cy="230000"/>
            </a:xfrm>
            <a:custGeom>
              <a:avLst/>
              <a:gdLst/>
              <a:ahLst/>
              <a:cxnLst/>
              <a:rect l="l" t="t" r="r" b="b"/>
              <a:pathLst>
                <a:path w="1846" h="9200" extrusionOk="0">
                  <a:moveTo>
                    <a:pt x="506" y="1"/>
                  </a:moveTo>
                  <a:lnTo>
                    <a:pt x="380" y="51"/>
                  </a:lnTo>
                  <a:lnTo>
                    <a:pt x="279" y="102"/>
                  </a:lnTo>
                  <a:lnTo>
                    <a:pt x="178" y="178"/>
                  </a:lnTo>
                  <a:lnTo>
                    <a:pt x="102" y="279"/>
                  </a:lnTo>
                  <a:lnTo>
                    <a:pt x="51" y="380"/>
                  </a:lnTo>
                  <a:lnTo>
                    <a:pt x="1" y="506"/>
                  </a:lnTo>
                  <a:lnTo>
                    <a:pt x="1" y="633"/>
                  </a:lnTo>
                  <a:lnTo>
                    <a:pt x="1" y="5535"/>
                  </a:lnTo>
                  <a:lnTo>
                    <a:pt x="1" y="5712"/>
                  </a:lnTo>
                  <a:lnTo>
                    <a:pt x="26" y="5889"/>
                  </a:lnTo>
                  <a:lnTo>
                    <a:pt x="76" y="6066"/>
                  </a:lnTo>
                  <a:lnTo>
                    <a:pt x="127" y="6218"/>
                  </a:lnTo>
                  <a:lnTo>
                    <a:pt x="203" y="6395"/>
                  </a:lnTo>
                  <a:lnTo>
                    <a:pt x="304" y="6546"/>
                  </a:lnTo>
                  <a:lnTo>
                    <a:pt x="405" y="6673"/>
                  </a:lnTo>
                  <a:lnTo>
                    <a:pt x="531" y="6824"/>
                  </a:lnTo>
                  <a:lnTo>
                    <a:pt x="1239" y="7532"/>
                  </a:lnTo>
                  <a:lnTo>
                    <a:pt x="1239" y="9200"/>
                  </a:lnTo>
                  <a:lnTo>
                    <a:pt x="1845" y="9200"/>
                  </a:lnTo>
                  <a:lnTo>
                    <a:pt x="1845" y="7532"/>
                  </a:lnTo>
                  <a:lnTo>
                    <a:pt x="1138" y="6824"/>
                  </a:lnTo>
                  <a:lnTo>
                    <a:pt x="1011" y="6673"/>
                  </a:lnTo>
                  <a:lnTo>
                    <a:pt x="910" y="6546"/>
                  </a:lnTo>
                  <a:lnTo>
                    <a:pt x="809" y="6395"/>
                  </a:lnTo>
                  <a:lnTo>
                    <a:pt x="733" y="6218"/>
                  </a:lnTo>
                  <a:lnTo>
                    <a:pt x="683" y="6066"/>
                  </a:lnTo>
                  <a:lnTo>
                    <a:pt x="632" y="5889"/>
                  </a:lnTo>
                  <a:lnTo>
                    <a:pt x="607" y="5712"/>
                  </a:lnTo>
                  <a:lnTo>
                    <a:pt x="607" y="5535"/>
                  </a:lnTo>
                  <a:lnTo>
                    <a:pt x="607" y="633"/>
                  </a:lnTo>
                  <a:lnTo>
                    <a:pt x="607" y="506"/>
                  </a:lnTo>
                  <a:lnTo>
                    <a:pt x="658" y="380"/>
                  </a:lnTo>
                  <a:lnTo>
                    <a:pt x="708" y="279"/>
                  </a:lnTo>
                  <a:lnTo>
                    <a:pt x="784" y="178"/>
                  </a:lnTo>
                  <a:lnTo>
                    <a:pt x="936" y="77"/>
                  </a:lnTo>
                  <a:lnTo>
                    <a:pt x="784" y="26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2"/>
            <p:cNvSpPr/>
            <p:nvPr/>
          </p:nvSpPr>
          <p:spPr>
            <a:xfrm>
              <a:off x="437750" y="1392050"/>
              <a:ext cx="23400" cy="94150"/>
            </a:xfrm>
            <a:custGeom>
              <a:avLst/>
              <a:gdLst/>
              <a:ahLst/>
              <a:cxnLst/>
              <a:rect l="l" t="t" r="r" b="b"/>
              <a:pathLst>
                <a:path w="936" h="3766" extrusionOk="0">
                  <a:moveTo>
                    <a:pt x="633" y="0"/>
                  </a:moveTo>
                  <a:lnTo>
                    <a:pt x="506" y="25"/>
                  </a:lnTo>
                  <a:lnTo>
                    <a:pt x="405" y="51"/>
                  </a:lnTo>
                  <a:lnTo>
                    <a:pt x="279" y="101"/>
                  </a:lnTo>
                  <a:lnTo>
                    <a:pt x="203" y="177"/>
                  </a:lnTo>
                  <a:lnTo>
                    <a:pt x="127" y="278"/>
                  </a:lnTo>
                  <a:lnTo>
                    <a:pt x="51" y="379"/>
                  </a:lnTo>
                  <a:lnTo>
                    <a:pt x="26" y="506"/>
                  </a:lnTo>
                  <a:lnTo>
                    <a:pt x="1" y="632"/>
                  </a:lnTo>
                  <a:lnTo>
                    <a:pt x="1" y="3134"/>
                  </a:lnTo>
                  <a:lnTo>
                    <a:pt x="26" y="3260"/>
                  </a:lnTo>
                  <a:lnTo>
                    <a:pt x="51" y="3387"/>
                  </a:lnTo>
                  <a:lnTo>
                    <a:pt x="127" y="3488"/>
                  </a:lnTo>
                  <a:lnTo>
                    <a:pt x="203" y="3589"/>
                  </a:lnTo>
                  <a:lnTo>
                    <a:pt x="279" y="3665"/>
                  </a:lnTo>
                  <a:lnTo>
                    <a:pt x="405" y="3715"/>
                  </a:lnTo>
                  <a:lnTo>
                    <a:pt x="506" y="3766"/>
                  </a:lnTo>
                  <a:lnTo>
                    <a:pt x="633" y="3766"/>
                  </a:lnTo>
                  <a:lnTo>
                    <a:pt x="810" y="3740"/>
                  </a:lnTo>
                  <a:lnTo>
                    <a:pt x="936" y="3690"/>
                  </a:lnTo>
                  <a:lnTo>
                    <a:pt x="810" y="3589"/>
                  </a:lnTo>
                  <a:lnTo>
                    <a:pt x="709" y="3462"/>
                  </a:lnTo>
                  <a:lnTo>
                    <a:pt x="633" y="3311"/>
                  </a:lnTo>
                  <a:lnTo>
                    <a:pt x="607" y="3134"/>
                  </a:lnTo>
                  <a:lnTo>
                    <a:pt x="607" y="632"/>
                  </a:lnTo>
                  <a:lnTo>
                    <a:pt x="633" y="455"/>
                  </a:lnTo>
                  <a:lnTo>
                    <a:pt x="709" y="303"/>
                  </a:lnTo>
                  <a:lnTo>
                    <a:pt x="810" y="177"/>
                  </a:lnTo>
                  <a:lnTo>
                    <a:pt x="936" y="76"/>
                  </a:lnTo>
                  <a:lnTo>
                    <a:pt x="810" y="25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42"/>
          <p:cNvGrpSpPr/>
          <p:nvPr/>
        </p:nvGrpSpPr>
        <p:grpSpPr>
          <a:xfrm>
            <a:off x="6416556" y="1808844"/>
            <a:ext cx="394070" cy="640065"/>
            <a:chOff x="1073350" y="1242950"/>
            <a:chExt cx="314025" cy="510500"/>
          </a:xfrm>
        </p:grpSpPr>
        <p:sp>
          <p:nvSpPr>
            <p:cNvPr id="2626" name="Google Shape;2626;p42"/>
            <p:cNvSpPr/>
            <p:nvPr/>
          </p:nvSpPr>
          <p:spPr>
            <a:xfrm>
              <a:off x="1156125" y="1434375"/>
              <a:ext cx="147850" cy="32250"/>
            </a:xfrm>
            <a:custGeom>
              <a:avLst/>
              <a:gdLst/>
              <a:ahLst/>
              <a:cxnLst/>
              <a:rect l="l" t="t" r="r" b="b"/>
              <a:pathLst>
                <a:path w="5914" h="1290" extrusionOk="0">
                  <a:moveTo>
                    <a:pt x="0" y="0"/>
                  </a:moveTo>
                  <a:lnTo>
                    <a:pt x="0" y="1289"/>
                  </a:lnTo>
                  <a:lnTo>
                    <a:pt x="5914" y="1289"/>
                  </a:lnTo>
                  <a:lnTo>
                    <a:pt x="5914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2"/>
            <p:cNvSpPr/>
            <p:nvPr/>
          </p:nvSpPr>
          <p:spPr>
            <a:xfrm>
              <a:off x="1156125" y="1498175"/>
              <a:ext cx="147850" cy="32250"/>
            </a:xfrm>
            <a:custGeom>
              <a:avLst/>
              <a:gdLst/>
              <a:ahLst/>
              <a:cxnLst/>
              <a:rect l="l" t="t" r="r" b="b"/>
              <a:pathLst>
                <a:path w="5914" h="1290" extrusionOk="0">
                  <a:moveTo>
                    <a:pt x="0" y="1"/>
                  </a:moveTo>
                  <a:lnTo>
                    <a:pt x="0" y="1290"/>
                  </a:lnTo>
                  <a:lnTo>
                    <a:pt x="5914" y="1290"/>
                  </a:lnTo>
                  <a:lnTo>
                    <a:pt x="5914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2"/>
            <p:cNvSpPr/>
            <p:nvPr/>
          </p:nvSpPr>
          <p:spPr>
            <a:xfrm>
              <a:off x="1156750" y="1562000"/>
              <a:ext cx="147225" cy="31600"/>
            </a:xfrm>
            <a:custGeom>
              <a:avLst/>
              <a:gdLst/>
              <a:ahLst/>
              <a:cxnLst/>
              <a:rect l="l" t="t" r="r" b="b"/>
              <a:pathLst>
                <a:path w="5889" h="1264" extrusionOk="0">
                  <a:moveTo>
                    <a:pt x="0" y="0"/>
                  </a:moveTo>
                  <a:lnTo>
                    <a:pt x="0" y="1264"/>
                  </a:lnTo>
                  <a:lnTo>
                    <a:pt x="5889" y="1264"/>
                  </a:lnTo>
                  <a:lnTo>
                    <a:pt x="5889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2"/>
            <p:cNvSpPr/>
            <p:nvPr/>
          </p:nvSpPr>
          <p:spPr>
            <a:xfrm>
              <a:off x="1156125" y="1625800"/>
              <a:ext cx="147850" cy="32250"/>
            </a:xfrm>
            <a:custGeom>
              <a:avLst/>
              <a:gdLst/>
              <a:ahLst/>
              <a:cxnLst/>
              <a:rect l="l" t="t" r="r" b="b"/>
              <a:pathLst>
                <a:path w="5914" h="1290" extrusionOk="0">
                  <a:moveTo>
                    <a:pt x="0" y="1"/>
                  </a:moveTo>
                  <a:lnTo>
                    <a:pt x="0" y="1290"/>
                  </a:lnTo>
                  <a:lnTo>
                    <a:pt x="5914" y="1290"/>
                  </a:lnTo>
                  <a:lnTo>
                    <a:pt x="5914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2"/>
            <p:cNvSpPr/>
            <p:nvPr/>
          </p:nvSpPr>
          <p:spPr>
            <a:xfrm>
              <a:off x="1156125" y="1689625"/>
              <a:ext cx="147850" cy="32225"/>
            </a:xfrm>
            <a:custGeom>
              <a:avLst/>
              <a:gdLst/>
              <a:ahLst/>
              <a:cxnLst/>
              <a:rect l="l" t="t" r="r" b="b"/>
              <a:pathLst>
                <a:path w="5914" h="1289" extrusionOk="0">
                  <a:moveTo>
                    <a:pt x="0" y="0"/>
                  </a:moveTo>
                  <a:lnTo>
                    <a:pt x="0" y="1289"/>
                  </a:lnTo>
                  <a:lnTo>
                    <a:pt x="5914" y="1289"/>
                  </a:lnTo>
                  <a:lnTo>
                    <a:pt x="5914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2"/>
            <p:cNvSpPr/>
            <p:nvPr/>
          </p:nvSpPr>
          <p:spPr>
            <a:xfrm>
              <a:off x="1134625" y="1402775"/>
              <a:ext cx="31625" cy="350675"/>
            </a:xfrm>
            <a:custGeom>
              <a:avLst/>
              <a:gdLst/>
              <a:ahLst/>
              <a:cxnLst/>
              <a:rect l="l" t="t" r="r" b="b"/>
              <a:pathLst>
                <a:path w="1265" h="14027" extrusionOk="0">
                  <a:moveTo>
                    <a:pt x="279" y="1"/>
                  </a:moveTo>
                  <a:lnTo>
                    <a:pt x="153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279"/>
                  </a:lnTo>
                  <a:lnTo>
                    <a:pt x="1" y="14027"/>
                  </a:lnTo>
                  <a:lnTo>
                    <a:pt x="1265" y="14027"/>
                  </a:lnTo>
                  <a:lnTo>
                    <a:pt x="1265" y="279"/>
                  </a:lnTo>
                  <a:lnTo>
                    <a:pt x="1239" y="178"/>
                  </a:lnTo>
                  <a:lnTo>
                    <a:pt x="1189" y="77"/>
                  </a:lnTo>
                  <a:lnTo>
                    <a:pt x="1088" y="26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2"/>
            <p:cNvSpPr/>
            <p:nvPr/>
          </p:nvSpPr>
          <p:spPr>
            <a:xfrm>
              <a:off x="1293850" y="1402775"/>
              <a:ext cx="31625" cy="350675"/>
            </a:xfrm>
            <a:custGeom>
              <a:avLst/>
              <a:gdLst/>
              <a:ahLst/>
              <a:cxnLst/>
              <a:rect l="l" t="t" r="r" b="b"/>
              <a:pathLst>
                <a:path w="1265" h="14027" extrusionOk="0">
                  <a:moveTo>
                    <a:pt x="278" y="1"/>
                  </a:moveTo>
                  <a:lnTo>
                    <a:pt x="177" y="26"/>
                  </a:lnTo>
                  <a:lnTo>
                    <a:pt x="76" y="77"/>
                  </a:lnTo>
                  <a:lnTo>
                    <a:pt x="26" y="178"/>
                  </a:lnTo>
                  <a:lnTo>
                    <a:pt x="0" y="279"/>
                  </a:lnTo>
                  <a:lnTo>
                    <a:pt x="0" y="14027"/>
                  </a:lnTo>
                  <a:lnTo>
                    <a:pt x="1264" y="14027"/>
                  </a:lnTo>
                  <a:lnTo>
                    <a:pt x="1264" y="279"/>
                  </a:lnTo>
                  <a:lnTo>
                    <a:pt x="1264" y="178"/>
                  </a:lnTo>
                  <a:lnTo>
                    <a:pt x="1188" y="77"/>
                  </a:lnTo>
                  <a:lnTo>
                    <a:pt x="1112" y="26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2"/>
            <p:cNvSpPr/>
            <p:nvPr/>
          </p:nvSpPr>
          <p:spPr>
            <a:xfrm>
              <a:off x="1163700" y="1242950"/>
              <a:ext cx="133325" cy="127625"/>
            </a:xfrm>
            <a:custGeom>
              <a:avLst/>
              <a:gdLst/>
              <a:ahLst/>
              <a:cxnLst/>
              <a:rect l="l" t="t" r="r" b="b"/>
              <a:pathLst>
                <a:path w="5333" h="5105" extrusionOk="0">
                  <a:moveTo>
                    <a:pt x="2654" y="0"/>
                  </a:moveTo>
                  <a:lnTo>
                    <a:pt x="2578" y="25"/>
                  </a:lnTo>
                  <a:lnTo>
                    <a:pt x="2502" y="51"/>
                  </a:lnTo>
                  <a:lnTo>
                    <a:pt x="2427" y="101"/>
                  </a:lnTo>
                  <a:lnTo>
                    <a:pt x="2376" y="177"/>
                  </a:lnTo>
                  <a:lnTo>
                    <a:pt x="1795" y="1339"/>
                  </a:lnTo>
                  <a:lnTo>
                    <a:pt x="1744" y="1415"/>
                  </a:lnTo>
                  <a:lnTo>
                    <a:pt x="1694" y="1466"/>
                  </a:lnTo>
                  <a:lnTo>
                    <a:pt x="1618" y="1516"/>
                  </a:lnTo>
                  <a:lnTo>
                    <a:pt x="1542" y="1516"/>
                  </a:lnTo>
                  <a:lnTo>
                    <a:pt x="278" y="1718"/>
                  </a:lnTo>
                  <a:lnTo>
                    <a:pt x="177" y="1744"/>
                  </a:lnTo>
                  <a:lnTo>
                    <a:pt x="102" y="1794"/>
                  </a:lnTo>
                  <a:lnTo>
                    <a:pt x="51" y="1845"/>
                  </a:lnTo>
                  <a:lnTo>
                    <a:pt x="0" y="1946"/>
                  </a:lnTo>
                  <a:lnTo>
                    <a:pt x="0" y="2022"/>
                  </a:lnTo>
                  <a:lnTo>
                    <a:pt x="0" y="2098"/>
                  </a:lnTo>
                  <a:lnTo>
                    <a:pt x="26" y="2199"/>
                  </a:lnTo>
                  <a:lnTo>
                    <a:pt x="76" y="2274"/>
                  </a:lnTo>
                  <a:lnTo>
                    <a:pt x="1011" y="3159"/>
                  </a:lnTo>
                  <a:lnTo>
                    <a:pt x="1062" y="3235"/>
                  </a:lnTo>
                  <a:lnTo>
                    <a:pt x="1087" y="3311"/>
                  </a:lnTo>
                  <a:lnTo>
                    <a:pt x="1112" y="3386"/>
                  </a:lnTo>
                  <a:lnTo>
                    <a:pt x="1112" y="3462"/>
                  </a:lnTo>
                  <a:lnTo>
                    <a:pt x="885" y="4726"/>
                  </a:lnTo>
                  <a:lnTo>
                    <a:pt x="885" y="4827"/>
                  </a:lnTo>
                  <a:lnTo>
                    <a:pt x="910" y="4928"/>
                  </a:lnTo>
                  <a:lnTo>
                    <a:pt x="961" y="5004"/>
                  </a:lnTo>
                  <a:lnTo>
                    <a:pt x="1011" y="5054"/>
                  </a:lnTo>
                  <a:lnTo>
                    <a:pt x="1087" y="5105"/>
                  </a:lnTo>
                  <a:lnTo>
                    <a:pt x="1264" y="5105"/>
                  </a:lnTo>
                  <a:lnTo>
                    <a:pt x="1365" y="5080"/>
                  </a:lnTo>
                  <a:lnTo>
                    <a:pt x="2502" y="4473"/>
                  </a:lnTo>
                  <a:lnTo>
                    <a:pt x="2578" y="4448"/>
                  </a:lnTo>
                  <a:lnTo>
                    <a:pt x="2730" y="4448"/>
                  </a:lnTo>
                  <a:lnTo>
                    <a:pt x="2806" y="4473"/>
                  </a:lnTo>
                  <a:lnTo>
                    <a:pt x="3943" y="5080"/>
                  </a:lnTo>
                  <a:lnTo>
                    <a:pt x="4044" y="5105"/>
                  </a:lnTo>
                  <a:lnTo>
                    <a:pt x="4221" y="5105"/>
                  </a:lnTo>
                  <a:lnTo>
                    <a:pt x="4297" y="5054"/>
                  </a:lnTo>
                  <a:lnTo>
                    <a:pt x="4347" y="5004"/>
                  </a:lnTo>
                  <a:lnTo>
                    <a:pt x="4398" y="4928"/>
                  </a:lnTo>
                  <a:lnTo>
                    <a:pt x="4423" y="4827"/>
                  </a:lnTo>
                  <a:lnTo>
                    <a:pt x="4423" y="4726"/>
                  </a:lnTo>
                  <a:lnTo>
                    <a:pt x="4196" y="3462"/>
                  </a:lnTo>
                  <a:lnTo>
                    <a:pt x="4196" y="3386"/>
                  </a:lnTo>
                  <a:lnTo>
                    <a:pt x="4221" y="3311"/>
                  </a:lnTo>
                  <a:lnTo>
                    <a:pt x="4246" y="3235"/>
                  </a:lnTo>
                  <a:lnTo>
                    <a:pt x="4297" y="3159"/>
                  </a:lnTo>
                  <a:lnTo>
                    <a:pt x="5232" y="2274"/>
                  </a:lnTo>
                  <a:lnTo>
                    <a:pt x="5282" y="2199"/>
                  </a:lnTo>
                  <a:lnTo>
                    <a:pt x="5308" y="2098"/>
                  </a:lnTo>
                  <a:lnTo>
                    <a:pt x="5333" y="2022"/>
                  </a:lnTo>
                  <a:lnTo>
                    <a:pt x="5308" y="1946"/>
                  </a:lnTo>
                  <a:lnTo>
                    <a:pt x="5282" y="1845"/>
                  </a:lnTo>
                  <a:lnTo>
                    <a:pt x="5206" y="1794"/>
                  </a:lnTo>
                  <a:lnTo>
                    <a:pt x="5131" y="1744"/>
                  </a:lnTo>
                  <a:lnTo>
                    <a:pt x="5055" y="1718"/>
                  </a:lnTo>
                  <a:lnTo>
                    <a:pt x="3766" y="1516"/>
                  </a:lnTo>
                  <a:lnTo>
                    <a:pt x="3690" y="1516"/>
                  </a:lnTo>
                  <a:lnTo>
                    <a:pt x="3614" y="1466"/>
                  </a:lnTo>
                  <a:lnTo>
                    <a:pt x="3564" y="1415"/>
                  </a:lnTo>
                  <a:lnTo>
                    <a:pt x="3513" y="1339"/>
                  </a:lnTo>
                  <a:lnTo>
                    <a:pt x="2957" y="177"/>
                  </a:lnTo>
                  <a:lnTo>
                    <a:pt x="2881" y="101"/>
                  </a:lnTo>
                  <a:lnTo>
                    <a:pt x="2831" y="51"/>
                  </a:lnTo>
                  <a:lnTo>
                    <a:pt x="2755" y="25"/>
                  </a:lnTo>
                  <a:lnTo>
                    <a:pt x="2654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2"/>
            <p:cNvSpPr/>
            <p:nvPr/>
          </p:nvSpPr>
          <p:spPr>
            <a:xfrm>
              <a:off x="1350075" y="1299175"/>
              <a:ext cx="37300" cy="15175"/>
            </a:xfrm>
            <a:custGeom>
              <a:avLst/>
              <a:gdLst/>
              <a:ahLst/>
              <a:cxnLst/>
              <a:rect l="l" t="t" r="r" b="b"/>
              <a:pathLst>
                <a:path w="1492" h="607" extrusionOk="0">
                  <a:moveTo>
                    <a:pt x="304" y="0"/>
                  </a:moveTo>
                  <a:lnTo>
                    <a:pt x="178" y="25"/>
                  </a:lnTo>
                  <a:lnTo>
                    <a:pt x="76" y="101"/>
                  </a:lnTo>
                  <a:lnTo>
                    <a:pt x="26" y="177"/>
                  </a:lnTo>
                  <a:lnTo>
                    <a:pt x="1" y="303"/>
                  </a:lnTo>
                  <a:lnTo>
                    <a:pt x="26" y="430"/>
                  </a:lnTo>
                  <a:lnTo>
                    <a:pt x="76" y="531"/>
                  </a:lnTo>
                  <a:lnTo>
                    <a:pt x="178" y="581"/>
                  </a:lnTo>
                  <a:lnTo>
                    <a:pt x="304" y="607"/>
                  </a:lnTo>
                  <a:lnTo>
                    <a:pt x="1163" y="607"/>
                  </a:lnTo>
                  <a:lnTo>
                    <a:pt x="1290" y="581"/>
                  </a:lnTo>
                  <a:lnTo>
                    <a:pt x="1391" y="531"/>
                  </a:lnTo>
                  <a:lnTo>
                    <a:pt x="1466" y="430"/>
                  </a:lnTo>
                  <a:lnTo>
                    <a:pt x="1492" y="303"/>
                  </a:lnTo>
                  <a:lnTo>
                    <a:pt x="1466" y="177"/>
                  </a:lnTo>
                  <a:lnTo>
                    <a:pt x="1391" y="101"/>
                  </a:lnTo>
                  <a:lnTo>
                    <a:pt x="1290" y="25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2"/>
            <p:cNvSpPr/>
            <p:nvPr/>
          </p:nvSpPr>
          <p:spPr>
            <a:xfrm>
              <a:off x="1348175" y="1254300"/>
              <a:ext cx="34775" cy="25950"/>
            </a:xfrm>
            <a:custGeom>
              <a:avLst/>
              <a:gdLst/>
              <a:ahLst/>
              <a:cxnLst/>
              <a:rect l="l" t="t" r="r" b="b"/>
              <a:pathLst>
                <a:path w="1391" h="1038" extrusionOk="0">
                  <a:moveTo>
                    <a:pt x="1062" y="1"/>
                  </a:moveTo>
                  <a:lnTo>
                    <a:pt x="961" y="26"/>
                  </a:lnTo>
                  <a:lnTo>
                    <a:pt x="152" y="456"/>
                  </a:lnTo>
                  <a:lnTo>
                    <a:pt x="51" y="532"/>
                  </a:lnTo>
                  <a:lnTo>
                    <a:pt x="1" y="633"/>
                  </a:lnTo>
                  <a:lnTo>
                    <a:pt x="1" y="759"/>
                  </a:lnTo>
                  <a:lnTo>
                    <a:pt x="26" y="860"/>
                  </a:lnTo>
                  <a:lnTo>
                    <a:pt x="77" y="936"/>
                  </a:lnTo>
                  <a:lnTo>
                    <a:pt x="152" y="986"/>
                  </a:lnTo>
                  <a:lnTo>
                    <a:pt x="228" y="1012"/>
                  </a:lnTo>
                  <a:lnTo>
                    <a:pt x="304" y="1037"/>
                  </a:lnTo>
                  <a:lnTo>
                    <a:pt x="380" y="1012"/>
                  </a:lnTo>
                  <a:lnTo>
                    <a:pt x="456" y="986"/>
                  </a:lnTo>
                  <a:lnTo>
                    <a:pt x="1239" y="582"/>
                  </a:lnTo>
                  <a:lnTo>
                    <a:pt x="1340" y="481"/>
                  </a:lnTo>
                  <a:lnTo>
                    <a:pt x="1391" y="380"/>
                  </a:lnTo>
                  <a:lnTo>
                    <a:pt x="1391" y="279"/>
                  </a:lnTo>
                  <a:lnTo>
                    <a:pt x="1366" y="153"/>
                  </a:lnTo>
                  <a:lnTo>
                    <a:pt x="1290" y="51"/>
                  </a:lnTo>
                  <a:lnTo>
                    <a:pt x="118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2"/>
            <p:cNvSpPr/>
            <p:nvPr/>
          </p:nvSpPr>
          <p:spPr>
            <a:xfrm>
              <a:off x="1348175" y="1333925"/>
              <a:ext cx="34775" cy="25925"/>
            </a:xfrm>
            <a:custGeom>
              <a:avLst/>
              <a:gdLst/>
              <a:ahLst/>
              <a:cxnLst/>
              <a:rect l="l" t="t" r="r" b="b"/>
              <a:pathLst>
                <a:path w="1391" h="1037" extrusionOk="0">
                  <a:moveTo>
                    <a:pt x="329" y="0"/>
                  </a:moveTo>
                  <a:lnTo>
                    <a:pt x="203" y="25"/>
                  </a:lnTo>
                  <a:lnTo>
                    <a:pt x="102" y="76"/>
                  </a:lnTo>
                  <a:lnTo>
                    <a:pt x="26" y="177"/>
                  </a:lnTo>
                  <a:lnTo>
                    <a:pt x="1" y="278"/>
                  </a:lnTo>
                  <a:lnTo>
                    <a:pt x="1" y="404"/>
                  </a:lnTo>
                  <a:lnTo>
                    <a:pt x="51" y="506"/>
                  </a:lnTo>
                  <a:lnTo>
                    <a:pt x="152" y="581"/>
                  </a:lnTo>
                  <a:lnTo>
                    <a:pt x="961" y="1011"/>
                  </a:lnTo>
                  <a:lnTo>
                    <a:pt x="1012" y="1036"/>
                  </a:lnTo>
                  <a:lnTo>
                    <a:pt x="1163" y="1036"/>
                  </a:lnTo>
                  <a:lnTo>
                    <a:pt x="1239" y="986"/>
                  </a:lnTo>
                  <a:lnTo>
                    <a:pt x="1315" y="935"/>
                  </a:lnTo>
                  <a:lnTo>
                    <a:pt x="1366" y="885"/>
                  </a:lnTo>
                  <a:lnTo>
                    <a:pt x="1391" y="758"/>
                  </a:lnTo>
                  <a:lnTo>
                    <a:pt x="1391" y="632"/>
                  </a:lnTo>
                  <a:lnTo>
                    <a:pt x="1340" y="531"/>
                  </a:lnTo>
                  <a:lnTo>
                    <a:pt x="1239" y="455"/>
                  </a:lnTo>
                  <a:lnTo>
                    <a:pt x="456" y="25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2"/>
            <p:cNvSpPr/>
            <p:nvPr/>
          </p:nvSpPr>
          <p:spPr>
            <a:xfrm>
              <a:off x="1073350" y="1299175"/>
              <a:ext cx="36675" cy="15175"/>
            </a:xfrm>
            <a:custGeom>
              <a:avLst/>
              <a:gdLst/>
              <a:ahLst/>
              <a:cxnLst/>
              <a:rect l="l" t="t" r="r" b="b"/>
              <a:pathLst>
                <a:path w="1467" h="607" extrusionOk="0">
                  <a:moveTo>
                    <a:pt x="304" y="0"/>
                  </a:moveTo>
                  <a:lnTo>
                    <a:pt x="177" y="25"/>
                  </a:lnTo>
                  <a:lnTo>
                    <a:pt x="76" y="101"/>
                  </a:lnTo>
                  <a:lnTo>
                    <a:pt x="26" y="177"/>
                  </a:lnTo>
                  <a:lnTo>
                    <a:pt x="1" y="303"/>
                  </a:lnTo>
                  <a:lnTo>
                    <a:pt x="26" y="430"/>
                  </a:lnTo>
                  <a:lnTo>
                    <a:pt x="76" y="531"/>
                  </a:lnTo>
                  <a:lnTo>
                    <a:pt x="177" y="581"/>
                  </a:lnTo>
                  <a:lnTo>
                    <a:pt x="304" y="607"/>
                  </a:lnTo>
                  <a:lnTo>
                    <a:pt x="1163" y="607"/>
                  </a:lnTo>
                  <a:lnTo>
                    <a:pt x="1289" y="581"/>
                  </a:lnTo>
                  <a:lnTo>
                    <a:pt x="1390" y="531"/>
                  </a:lnTo>
                  <a:lnTo>
                    <a:pt x="1441" y="430"/>
                  </a:lnTo>
                  <a:lnTo>
                    <a:pt x="1466" y="303"/>
                  </a:lnTo>
                  <a:lnTo>
                    <a:pt x="1441" y="177"/>
                  </a:lnTo>
                  <a:lnTo>
                    <a:pt x="1390" y="101"/>
                  </a:lnTo>
                  <a:lnTo>
                    <a:pt x="1289" y="25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1077150" y="1254300"/>
              <a:ext cx="34775" cy="25950"/>
            </a:xfrm>
            <a:custGeom>
              <a:avLst/>
              <a:gdLst/>
              <a:ahLst/>
              <a:cxnLst/>
              <a:rect l="l" t="t" r="r" b="b"/>
              <a:pathLst>
                <a:path w="1391" h="1038" extrusionOk="0">
                  <a:moveTo>
                    <a:pt x="202" y="1"/>
                  </a:moveTo>
                  <a:lnTo>
                    <a:pt x="101" y="51"/>
                  </a:lnTo>
                  <a:lnTo>
                    <a:pt x="25" y="153"/>
                  </a:lnTo>
                  <a:lnTo>
                    <a:pt x="0" y="279"/>
                  </a:lnTo>
                  <a:lnTo>
                    <a:pt x="0" y="380"/>
                  </a:lnTo>
                  <a:lnTo>
                    <a:pt x="76" y="481"/>
                  </a:lnTo>
                  <a:lnTo>
                    <a:pt x="152" y="582"/>
                  </a:lnTo>
                  <a:lnTo>
                    <a:pt x="960" y="986"/>
                  </a:lnTo>
                  <a:lnTo>
                    <a:pt x="1011" y="1012"/>
                  </a:lnTo>
                  <a:lnTo>
                    <a:pt x="1087" y="1037"/>
                  </a:lnTo>
                  <a:lnTo>
                    <a:pt x="1188" y="1012"/>
                  </a:lnTo>
                  <a:lnTo>
                    <a:pt x="1264" y="986"/>
                  </a:lnTo>
                  <a:lnTo>
                    <a:pt x="1314" y="936"/>
                  </a:lnTo>
                  <a:lnTo>
                    <a:pt x="1365" y="860"/>
                  </a:lnTo>
                  <a:lnTo>
                    <a:pt x="1390" y="759"/>
                  </a:lnTo>
                  <a:lnTo>
                    <a:pt x="1390" y="633"/>
                  </a:lnTo>
                  <a:lnTo>
                    <a:pt x="1340" y="532"/>
                  </a:lnTo>
                  <a:lnTo>
                    <a:pt x="1238" y="456"/>
                  </a:lnTo>
                  <a:lnTo>
                    <a:pt x="455" y="26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1077150" y="1333925"/>
              <a:ext cx="34775" cy="25925"/>
            </a:xfrm>
            <a:custGeom>
              <a:avLst/>
              <a:gdLst/>
              <a:ahLst/>
              <a:cxnLst/>
              <a:rect l="l" t="t" r="r" b="b"/>
              <a:pathLst>
                <a:path w="1391" h="1037" extrusionOk="0">
                  <a:moveTo>
                    <a:pt x="1062" y="0"/>
                  </a:moveTo>
                  <a:lnTo>
                    <a:pt x="960" y="25"/>
                  </a:lnTo>
                  <a:lnTo>
                    <a:pt x="152" y="455"/>
                  </a:lnTo>
                  <a:lnTo>
                    <a:pt x="76" y="531"/>
                  </a:lnTo>
                  <a:lnTo>
                    <a:pt x="0" y="632"/>
                  </a:lnTo>
                  <a:lnTo>
                    <a:pt x="0" y="758"/>
                  </a:lnTo>
                  <a:lnTo>
                    <a:pt x="25" y="885"/>
                  </a:lnTo>
                  <a:lnTo>
                    <a:pt x="76" y="935"/>
                  </a:lnTo>
                  <a:lnTo>
                    <a:pt x="152" y="986"/>
                  </a:lnTo>
                  <a:lnTo>
                    <a:pt x="228" y="1036"/>
                  </a:lnTo>
                  <a:lnTo>
                    <a:pt x="379" y="1036"/>
                  </a:lnTo>
                  <a:lnTo>
                    <a:pt x="455" y="1011"/>
                  </a:lnTo>
                  <a:lnTo>
                    <a:pt x="1238" y="581"/>
                  </a:lnTo>
                  <a:lnTo>
                    <a:pt x="1340" y="506"/>
                  </a:lnTo>
                  <a:lnTo>
                    <a:pt x="1390" y="404"/>
                  </a:lnTo>
                  <a:lnTo>
                    <a:pt x="1390" y="278"/>
                  </a:lnTo>
                  <a:lnTo>
                    <a:pt x="1365" y="177"/>
                  </a:lnTo>
                  <a:lnTo>
                    <a:pt x="1289" y="76"/>
                  </a:lnTo>
                  <a:lnTo>
                    <a:pt x="1188" y="2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CFA07495-4635-6F27-414C-776AD8625504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458913" y="3370263"/>
            <a:ext cx="2382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Menginisiasi perubahan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Fokus pada masa depan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Mengambil risiko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24B754C-B8B8-8A62-0BBC-0B2AD8B10B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62613" y="3375025"/>
            <a:ext cx="2197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Mengelola perubahan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Fokus pada stabilitas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Mengurangi risiko </a:t>
            </a:r>
          </a:p>
        </p:txBody>
      </p:sp>
    </p:spTree>
    <p:extLst>
      <p:ext uri="{BB962C8B-B14F-4D97-AF65-F5344CB8AC3E}">
        <p14:creationId xmlns:p14="http://schemas.microsoft.com/office/powerpoint/2010/main" val="237153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42"/>
          <p:cNvSpPr/>
          <p:nvPr/>
        </p:nvSpPr>
        <p:spPr>
          <a:xfrm>
            <a:off x="884500" y="496013"/>
            <a:ext cx="857900" cy="391775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8" name="Google Shape;2558;p42"/>
          <p:cNvGrpSpPr/>
          <p:nvPr/>
        </p:nvGrpSpPr>
        <p:grpSpPr>
          <a:xfrm>
            <a:off x="1314532" y="481275"/>
            <a:ext cx="6514936" cy="573648"/>
            <a:chOff x="1119355" y="481275"/>
            <a:chExt cx="6514936" cy="573648"/>
          </a:xfrm>
        </p:grpSpPr>
        <p:sp>
          <p:nvSpPr>
            <p:cNvPr id="2559" name="Google Shape;2559;p42"/>
            <p:cNvSpPr/>
            <p:nvPr/>
          </p:nvSpPr>
          <p:spPr>
            <a:xfrm flipH="1">
              <a:off x="6897980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1119355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1849800" y="481300"/>
              <a:ext cx="5444400" cy="5736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2" name="Google Shape;2562;p42"/>
          <p:cNvSpPr txBox="1">
            <a:spLocks noGrp="1"/>
          </p:cNvSpPr>
          <p:nvPr>
            <p:ph type="title"/>
          </p:nvPr>
        </p:nvSpPr>
        <p:spPr>
          <a:xfrm>
            <a:off x="1159109" y="2848273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Pemimpin</a:t>
            </a:r>
            <a:endParaRPr dirty="0"/>
          </a:p>
        </p:txBody>
      </p:sp>
      <p:sp>
        <p:nvSpPr>
          <p:cNvPr id="2563" name="Google Shape;2563;p4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Tim</a:t>
            </a:r>
            <a:endParaRPr sz="3600" dirty="0"/>
          </a:p>
        </p:txBody>
      </p:sp>
      <p:sp>
        <p:nvSpPr>
          <p:cNvPr id="2564" name="Google Shape;2564;p42"/>
          <p:cNvSpPr txBox="1">
            <a:spLocks noGrp="1"/>
          </p:cNvSpPr>
          <p:nvPr>
            <p:ph type="title" idx="2"/>
          </p:nvPr>
        </p:nvSpPr>
        <p:spPr>
          <a:xfrm>
            <a:off x="5242291" y="2848273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Manager</a:t>
            </a:r>
            <a:endParaRPr dirty="0"/>
          </a:p>
        </p:txBody>
      </p:sp>
      <p:sp>
        <p:nvSpPr>
          <p:cNvPr id="2567" name="Google Shape;2567;p42"/>
          <p:cNvSpPr/>
          <p:nvPr/>
        </p:nvSpPr>
        <p:spPr>
          <a:xfrm>
            <a:off x="1944509" y="1542976"/>
            <a:ext cx="1171800" cy="1171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42"/>
          <p:cNvSpPr/>
          <p:nvPr/>
        </p:nvSpPr>
        <p:spPr>
          <a:xfrm>
            <a:off x="6027691" y="1542976"/>
            <a:ext cx="1171800" cy="1171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9" name="Google Shape;2569;p42"/>
          <p:cNvGrpSpPr/>
          <p:nvPr/>
        </p:nvGrpSpPr>
        <p:grpSpPr>
          <a:xfrm>
            <a:off x="7940480" y="1522065"/>
            <a:ext cx="611648" cy="365223"/>
            <a:chOff x="4504125" y="1762525"/>
            <a:chExt cx="985575" cy="588500"/>
          </a:xfrm>
        </p:grpSpPr>
        <p:sp>
          <p:nvSpPr>
            <p:cNvPr id="2570" name="Google Shape;2570;p42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4" name="Google Shape;2574;p42"/>
          <p:cNvGrpSpPr/>
          <p:nvPr/>
        </p:nvGrpSpPr>
        <p:grpSpPr>
          <a:xfrm>
            <a:off x="8077721" y="2060129"/>
            <a:ext cx="337165" cy="201326"/>
            <a:chOff x="4504125" y="1762525"/>
            <a:chExt cx="985575" cy="588500"/>
          </a:xfrm>
        </p:grpSpPr>
        <p:sp>
          <p:nvSpPr>
            <p:cNvPr id="2575" name="Google Shape;2575;p42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9" name="Google Shape;2579;p42"/>
          <p:cNvGrpSpPr/>
          <p:nvPr/>
        </p:nvGrpSpPr>
        <p:grpSpPr>
          <a:xfrm>
            <a:off x="8344421" y="996704"/>
            <a:ext cx="337165" cy="201326"/>
            <a:chOff x="4504125" y="1762525"/>
            <a:chExt cx="985575" cy="588500"/>
          </a:xfrm>
        </p:grpSpPr>
        <p:sp>
          <p:nvSpPr>
            <p:cNvPr id="2580" name="Google Shape;2580;p42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4" name="Google Shape;2584;p42"/>
          <p:cNvGrpSpPr/>
          <p:nvPr/>
        </p:nvGrpSpPr>
        <p:grpSpPr>
          <a:xfrm>
            <a:off x="3959972" y="3983724"/>
            <a:ext cx="954263" cy="850396"/>
            <a:chOff x="2236010" y="3967511"/>
            <a:chExt cx="930353" cy="829089"/>
          </a:xfrm>
        </p:grpSpPr>
        <p:sp>
          <p:nvSpPr>
            <p:cNvPr id="2585" name="Google Shape;2585;p42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6" name="Google Shape;2586;p42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2587" name="Google Shape;2587;p42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42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42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42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42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42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42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4" name="Google Shape;2594;p42"/>
          <p:cNvGrpSpPr/>
          <p:nvPr/>
        </p:nvGrpSpPr>
        <p:grpSpPr>
          <a:xfrm>
            <a:off x="4572414" y="4403539"/>
            <a:ext cx="611614" cy="545126"/>
            <a:chOff x="2236010" y="3967511"/>
            <a:chExt cx="930353" cy="829089"/>
          </a:xfrm>
        </p:grpSpPr>
        <p:sp>
          <p:nvSpPr>
            <p:cNvPr id="2595" name="Google Shape;2595;p42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6" name="Google Shape;2596;p42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2597" name="Google Shape;2597;p42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42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42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42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42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42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42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04" name="Google Shape;2604;p42"/>
          <p:cNvGrpSpPr/>
          <p:nvPr/>
        </p:nvGrpSpPr>
        <p:grpSpPr>
          <a:xfrm>
            <a:off x="2244966" y="1808844"/>
            <a:ext cx="570885" cy="640065"/>
            <a:chOff x="265275" y="1242950"/>
            <a:chExt cx="454925" cy="510500"/>
          </a:xfrm>
        </p:grpSpPr>
        <p:sp>
          <p:nvSpPr>
            <p:cNvPr id="2605" name="Google Shape;2605;p42"/>
            <p:cNvSpPr/>
            <p:nvPr/>
          </p:nvSpPr>
          <p:spPr>
            <a:xfrm>
              <a:off x="485150" y="1242950"/>
              <a:ext cx="15175" cy="78350"/>
            </a:xfrm>
            <a:custGeom>
              <a:avLst/>
              <a:gdLst/>
              <a:ahLst/>
              <a:cxnLst/>
              <a:rect l="l" t="t" r="r" b="b"/>
              <a:pathLst>
                <a:path w="607" h="3134" extrusionOk="0">
                  <a:moveTo>
                    <a:pt x="304" y="0"/>
                  </a:moveTo>
                  <a:lnTo>
                    <a:pt x="203" y="25"/>
                  </a:lnTo>
                  <a:lnTo>
                    <a:pt x="101" y="101"/>
                  </a:lnTo>
                  <a:lnTo>
                    <a:pt x="26" y="202"/>
                  </a:lnTo>
                  <a:lnTo>
                    <a:pt x="0" y="303"/>
                  </a:lnTo>
                  <a:lnTo>
                    <a:pt x="0" y="2830"/>
                  </a:lnTo>
                  <a:lnTo>
                    <a:pt x="26" y="2932"/>
                  </a:lnTo>
                  <a:lnTo>
                    <a:pt x="101" y="3033"/>
                  </a:lnTo>
                  <a:lnTo>
                    <a:pt x="203" y="3108"/>
                  </a:lnTo>
                  <a:lnTo>
                    <a:pt x="304" y="3134"/>
                  </a:lnTo>
                  <a:lnTo>
                    <a:pt x="430" y="3108"/>
                  </a:lnTo>
                  <a:lnTo>
                    <a:pt x="531" y="3033"/>
                  </a:lnTo>
                  <a:lnTo>
                    <a:pt x="607" y="2932"/>
                  </a:lnTo>
                  <a:lnTo>
                    <a:pt x="607" y="2830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531" y="101"/>
                  </a:lnTo>
                  <a:lnTo>
                    <a:pt x="430" y="2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2"/>
            <p:cNvSpPr/>
            <p:nvPr/>
          </p:nvSpPr>
          <p:spPr>
            <a:xfrm>
              <a:off x="564125" y="1272625"/>
              <a:ext cx="46150" cy="69525"/>
            </a:xfrm>
            <a:custGeom>
              <a:avLst/>
              <a:gdLst/>
              <a:ahLst/>
              <a:cxnLst/>
              <a:rect l="l" t="t" r="r" b="b"/>
              <a:pathLst>
                <a:path w="1846" h="2781" extrusionOk="0">
                  <a:moveTo>
                    <a:pt x="1466" y="1"/>
                  </a:moveTo>
                  <a:lnTo>
                    <a:pt x="1365" y="51"/>
                  </a:lnTo>
                  <a:lnTo>
                    <a:pt x="1289" y="152"/>
                  </a:lnTo>
                  <a:lnTo>
                    <a:pt x="26" y="2326"/>
                  </a:lnTo>
                  <a:lnTo>
                    <a:pt x="0" y="2452"/>
                  </a:lnTo>
                  <a:lnTo>
                    <a:pt x="0" y="2553"/>
                  </a:lnTo>
                  <a:lnTo>
                    <a:pt x="51" y="2654"/>
                  </a:lnTo>
                  <a:lnTo>
                    <a:pt x="152" y="2730"/>
                  </a:lnTo>
                  <a:lnTo>
                    <a:pt x="228" y="2781"/>
                  </a:lnTo>
                  <a:lnTo>
                    <a:pt x="379" y="2781"/>
                  </a:lnTo>
                  <a:lnTo>
                    <a:pt x="455" y="2730"/>
                  </a:lnTo>
                  <a:lnTo>
                    <a:pt x="506" y="2705"/>
                  </a:lnTo>
                  <a:lnTo>
                    <a:pt x="556" y="2629"/>
                  </a:lnTo>
                  <a:lnTo>
                    <a:pt x="1820" y="456"/>
                  </a:lnTo>
                  <a:lnTo>
                    <a:pt x="1845" y="329"/>
                  </a:lnTo>
                  <a:lnTo>
                    <a:pt x="1845" y="228"/>
                  </a:lnTo>
                  <a:lnTo>
                    <a:pt x="1795" y="127"/>
                  </a:lnTo>
                  <a:lnTo>
                    <a:pt x="1694" y="51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2"/>
            <p:cNvSpPr/>
            <p:nvPr/>
          </p:nvSpPr>
          <p:spPr>
            <a:xfrm>
              <a:off x="621625" y="1352875"/>
              <a:ext cx="69500" cy="46775"/>
            </a:xfrm>
            <a:custGeom>
              <a:avLst/>
              <a:gdLst/>
              <a:ahLst/>
              <a:cxnLst/>
              <a:rect l="l" t="t" r="r" b="b"/>
              <a:pathLst>
                <a:path w="2780" h="1871" extrusionOk="0">
                  <a:moveTo>
                    <a:pt x="2426" y="0"/>
                  </a:moveTo>
                  <a:lnTo>
                    <a:pt x="2325" y="51"/>
                  </a:lnTo>
                  <a:lnTo>
                    <a:pt x="152" y="1314"/>
                  </a:lnTo>
                  <a:lnTo>
                    <a:pt x="51" y="1390"/>
                  </a:lnTo>
                  <a:lnTo>
                    <a:pt x="0" y="1491"/>
                  </a:lnTo>
                  <a:lnTo>
                    <a:pt x="0" y="1618"/>
                  </a:lnTo>
                  <a:lnTo>
                    <a:pt x="25" y="1719"/>
                  </a:lnTo>
                  <a:lnTo>
                    <a:pt x="76" y="1795"/>
                  </a:lnTo>
                  <a:lnTo>
                    <a:pt x="152" y="1820"/>
                  </a:lnTo>
                  <a:lnTo>
                    <a:pt x="228" y="1870"/>
                  </a:lnTo>
                  <a:lnTo>
                    <a:pt x="379" y="1870"/>
                  </a:lnTo>
                  <a:lnTo>
                    <a:pt x="455" y="1820"/>
                  </a:lnTo>
                  <a:lnTo>
                    <a:pt x="2628" y="582"/>
                  </a:lnTo>
                  <a:lnTo>
                    <a:pt x="2704" y="506"/>
                  </a:lnTo>
                  <a:lnTo>
                    <a:pt x="2755" y="379"/>
                  </a:lnTo>
                  <a:lnTo>
                    <a:pt x="2780" y="278"/>
                  </a:lnTo>
                  <a:lnTo>
                    <a:pt x="2729" y="152"/>
                  </a:lnTo>
                  <a:lnTo>
                    <a:pt x="2654" y="76"/>
                  </a:lnTo>
                  <a:lnTo>
                    <a:pt x="2553" y="26"/>
                  </a:lnTo>
                  <a:lnTo>
                    <a:pt x="2426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2"/>
            <p:cNvSpPr/>
            <p:nvPr/>
          </p:nvSpPr>
          <p:spPr>
            <a:xfrm>
              <a:off x="294975" y="1541775"/>
              <a:ext cx="69525" cy="46150"/>
            </a:xfrm>
            <a:custGeom>
              <a:avLst/>
              <a:gdLst/>
              <a:ahLst/>
              <a:cxnLst/>
              <a:rect l="l" t="t" r="r" b="b"/>
              <a:pathLst>
                <a:path w="2781" h="1846" extrusionOk="0">
                  <a:moveTo>
                    <a:pt x="2452" y="1"/>
                  </a:moveTo>
                  <a:lnTo>
                    <a:pt x="2325" y="26"/>
                  </a:lnTo>
                  <a:lnTo>
                    <a:pt x="152" y="1289"/>
                  </a:lnTo>
                  <a:lnTo>
                    <a:pt x="76" y="1365"/>
                  </a:lnTo>
                  <a:lnTo>
                    <a:pt x="0" y="1466"/>
                  </a:lnTo>
                  <a:lnTo>
                    <a:pt x="0" y="1593"/>
                  </a:lnTo>
                  <a:lnTo>
                    <a:pt x="51" y="1694"/>
                  </a:lnTo>
                  <a:lnTo>
                    <a:pt x="102" y="1770"/>
                  </a:lnTo>
                  <a:lnTo>
                    <a:pt x="152" y="1820"/>
                  </a:lnTo>
                  <a:lnTo>
                    <a:pt x="228" y="1845"/>
                  </a:lnTo>
                  <a:lnTo>
                    <a:pt x="380" y="1845"/>
                  </a:lnTo>
                  <a:lnTo>
                    <a:pt x="455" y="1820"/>
                  </a:lnTo>
                  <a:lnTo>
                    <a:pt x="2629" y="557"/>
                  </a:lnTo>
                  <a:lnTo>
                    <a:pt x="2730" y="481"/>
                  </a:lnTo>
                  <a:lnTo>
                    <a:pt x="2780" y="380"/>
                  </a:lnTo>
                  <a:lnTo>
                    <a:pt x="2780" y="253"/>
                  </a:lnTo>
                  <a:lnTo>
                    <a:pt x="2755" y="152"/>
                  </a:lnTo>
                  <a:lnTo>
                    <a:pt x="2654" y="51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2"/>
            <p:cNvSpPr/>
            <p:nvPr/>
          </p:nvSpPr>
          <p:spPr>
            <a:xfrm>
              <a:off x="642475" y="1462800"/>
              <a:ext cx="77725" cy="15200"/>
            </a:xfrm>
            <a:custGeom>
              <a:avLst/>
              <a:gdLst/>
              <a:ahLst/>
              <a:cxnLst/>
              <a:rect l="l" t="t" r="r" b="b"/>
              <a:pathLst>
                <a:path w="3109" h="608" extrusionOk="0">
                  <a:moveTo>
                    <a:pt x="303" y="1"/>
                  </a:moveTo>
                  <a:lnTo>
                    <a:pt x="177" y="26"/>
                  </a:lnTo>
                  <a:lnTo>
                    <a:pt x="101" y="102"/>
                  </a:lnTo>
                  <a:lnTo>
                    <a:pt x="25" y="203"/>
                  </a:lnTo>
                  <a:lnTo>
                    <a:pt x="0" y="304"/>
                  </a:lnTo>
                  <a:lnTo>
                    <a:pt x="25" y="430"/>
                  </a:lnTo>
                  <a:lnTo>
                    <a:pt x="101" y="531"/>
                  </a:lnTo>
                  <a:lnTo>
                    <a:pt x="177" y="582"/>
                  </a:lnTo>
                  <a:lnTo>
                    <a:pt x="303" y="607"/>
                  </a:lnTo>
                  <a:lnTo>
                    <a:pt x="2805" y="607"/>
                  </a:lnTo>
                  <a:lnTo>
                    <a:pt x="2932" y="582"/>
                  </a:lnTo>
                  <a:lnTo>
                    <a:pt x="3033" y="531"/>
                  </a:lnTo>
                  <a:lnTo>
                    <a:pt x="3109" y="430"/>
                  </a:lnTo>
                  <a:lnTo>
                    <a:pt x="3109" y="304"/>
                  </a:lnTo>
                  <a:lnTo>
                    <a:pt x="3109" y="203"/>
                  </a:lnTo>
                  <a:lnTo>
                    <a:pt x="3033" y="102"/>
                  </a:lnTo>
                  <a:lnTo>
                    <a:pt x="2932" y="26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2"/>
            <p:cNvSpPr/>
            <p:nvPr/>
          </p:nvSpPr>
          <p:spPr>
            <a:xfrm>
              <a:off x="265275" y="1462800"/>
              <a:ext cx="78375" cy="15200"/>
            </a:xfrm>
            <a:custGeom>
              <a:avLst/>
              <a:gdLst/>
              <a:ahLst/>
              <a:cxnLst/>
              <a:rect l="l" t="t" r="r" b="b"/>
              <a:pathLst>
                <a:path w="3135" h="608" extrusionOk="0">
                  <a:moveTo>
                    <a:pt x="304" y="1"/>
                  </a:moveTo>
                  <a:lnTo>
                    <a:pt x="203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1" y="304"/>
                  </a:lnTo>
                  <a:lnTo>
                    <a:pt x="26" y="430"/>
                  </a:lnTo>
                  <a:lnTo>
                    <a:pt x="102" y="531"/>
                  </a:lnTo>
                  <a:lnTo>
                    <a:pt x="203" y="582"/>
                  </a:lnTo>
                  <a:lnTo>
                    <a:pt x="304" y="607"/>
                  </a:lnTo>
                  <a:lnTo>
                    <a:pt x="2831" y="607"/>
                  </a:lnTo>
                  <a:lnTo>
                    <a:pt x="2958" y="582"/>
                  </a:lnTo>
                  <a:lnTo>
                    <a:pt x="3033" y="531"/>
                  </a:lnTo>
                  <a:lnTo>
                    <a:pt x="3109" y="430"/>
                  </a:lnTo>
                  <a:lnTo>
                    <a:pt x="3134" y="304"/>
                  </a:lnTo>
                  <a:lnTo>
                    <a:pt x="3109" y="203"/>
                  </a:lnTo>
                  <a:lnTo>
                    <a:pt x="3033" y="102"/>
                  </a:lnTo>
                  <a:lnTo>
                    <a:pt x="2958" y="26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2"/>
            <p:cNvSpPr/>
            <p:nvPr/>
          </p:nvSpPr>
          <p:spPr>
            <a:xfrm>
              <a:off x="375850" y="1272625"/>
              <a:ext cx="46150" cy="69525"/>
            </a:xfrm>
            <a:custGeom>
              <a:avLst/>
              <a:gdLst/>
              <a:ahLst/>
              <a:cxnLst/>
              <a:rect l="l" t="t" r="r" b="b"/>
              <a:pathLst>
                <a:path w="1846" h="2781" extrusionOk="0">
                  <a:moveTo>
                    <a:pt x="253" y="1"/>
                  </a:moveTo>
                  <a:lnTo>
                    <a:pt x="127" y="51"/>
                  </a:lnTo>
                  <a:lnTo>
                    <a:pt x="51" y="127"/>
                  </a:lnTo>
                  <a:lnTo>
                    <a:pt x="0" y="228"/>
                  </a:lnTo>
                  <a:lnTo>
                    <a:pt x="0" y="329"/>
                  </a:lnTo>
                  <a:lnTo>
                    <a:pt x="26" y="456"/>
                  </a:lnTo>
                  <a:lnTo>
                    <a:pt x="1289" y="2629"/>
                  </a:lnTo>
                  <a:lnTo>
                    <a:pt x="1340" y="2705"/>
                  </a:lnTo>
                  <a:lnTo>
                    <a:pt x="1390" y="2730"/>
                  </a:lnTo>
                  <a:lnTo>
                    <a:pt x="1466" y="2781"/>
                  </a:lnTo>
                  <a:lnTo>
                    <a:pt x="1618" y="2781"/>
                  </a:lnTo>
                  <a:lnTo>
                    <a:pt x="1694" y="2730"/>
                  </a:lnTo>
                  <a:lnTo>
                    <a:pt x="1795" y="2654"/>
                  </a:lnTo>
                  <a:lnTo>
                    <a:pt x="1845" y="2553"/>
                  </a:lnTo>
                  <a:lnTo>
                    <a:pt x="1845" y="2452"/>
                  </a:lnTo>
                  <a:lnTo>
                    <a:pt x="1820" y="2326"/>
                  </a:lnTo>
                  <a:lnTo>
                    <a:pt x="556" y="152"/>
                  </a:lnTo>
                  <a:lnTo>
                    <a:pt x="480" y="51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2"/>
            <p:cNvSpPr/>
            <p:nvPr/>
          </p:nvSpPr>
          <p:spPr>
            <a:xfrm>
              <a:off x="294975" y="1352875"/>
              <a:ext cx="69525" cy="46775"/>
            </a:xfrm>
            <a:custGeom>
              <a:avLst/>
              <a:gdLst/>
              <a:ahLst/>
              <a:cxnLst/>
              <a:rect l="l" t="t" r="r" b="b"/>
              <a:pathLst>
                <a:path w="2781" h="1871" extrusionOk="0">
                  <a:moveTo>
                    <a:pt x="354" y="0"/>
                  </a:moveTo>
                  <a:lnTo>
                    <a:pt x="228" y="26"/>
                  </a:lnTo>
                  <a:lnTo>
                    <a:pt x="127" y="76"/>
                  </a:lnTo>
                  <a:lnTo>
                    <a:pt x="51" y="152"/>
                  </a:lnTo>
                  <a:lnTo>
                    <a:pt x="0" y="278"/>
                  </a:lnTo>
                  <a:lnTo>
                    <a:pt x="0" y="379"/>
                  </a:lnTo>
                  <a:lnTo>
                    <a:pt x="76" y="506"/>
                  </a:lnTo>
                  <a:lnTo>
                    <a:pt x="152" y="582"/>
                  </a:lnTo>
                  <a:lnTo>
                    <a:pt x="2325" y="1820"/>
                  </a:lnTo>
                  <a:lnTo>
                    <a:pt x="2401" y="1870"/>
                  </a:lnTo>
                  <a:lnTo>
                    <a:pt x="2553" y="1870"/>
                  </a:lnTo>
                  <a:lnTo>
                    <a:pt x="2629" y="1820"/>
                  </a:lnTo>
                  <a:lnTo>
                    <a:pt x="2705" y="1795"/>
                  </a:lnTo>
                  <a:lnTo>
                    <a:pt x="2755" y="1719"/>
                  </a:lnTo>
                  <a:lnTo>
                    <a:pt x="2780" y="1618"/>
                  </a:lnTo>
                  <a:lnTo>
                    <a:pt x="2780" y="1491"/>
                  </a:lnTo>
                  <a:lnTo>
                    <a:pt x="2730" y="1390"/>
                  </a:lnTo>
                  <a:lnTo>
                    <a:pt x="2629" y="1314"/>
                  </a:lnTo>
                  <a:lnTo>
                    <a:pt x="455" y="51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2"/>
            <p:cNvSpPr/>
            <p:nvPr/>
          </p:nvSpPr>
          <p:spPr>
            <a:xfrm>
              <a:off x="621625" y="1541775"/>
              <a:ext cx="69500" cy="46150"/>
            </a:xfrm>
            <a:custGeom>
              <a:avLst/>
              <a:gdLst/>
              <a:ahLst/>
              <a:cxnLst/>
              <a:rect l="l" t="t" r="r" b="b"/>
              <a:pathLst>
                <a:path w="2780" h="1846" extrusionOk="0">
                  <a:moveTo>
                    <a:pt x="228" y="1"/>
                  </a:moveTo>
                  <a:lnTo>
                    <a:pt x="126" y="51"/>
                  </a:lnTo>
                  <a:lnTo>
                    <a:pt x="25" y="152"/>
                  </a:lnTo>
                  <a:lnTo>
                    <a:pt x="0" y="253"/>
                  </a:lnTo>
                  <a:lnTo>
                    <a:pt x="0" y="380"/>
                  </a:lnTo>
                  <a:lnTo>
                    <a:pt x="51" y="481"/>
                  </a:lnTo>
                  <a:lnTo>
                    <a:pt x="152" y="557"/>
                  </a:lnTo>
                  <a:lnTo>
                    <a:pt x="2325" y="1820"/>
                  </a:lnTo>
                  <a:lnTo>
                    <a:pt x="2401" y="1845"/>
                  </a:lnTo>
                  <a:lnTo>
                    <a:pt x="2553" y="1845"/>
                  </a:lnTo>
                  <a:lnTo>
                    <a:pt x="2628" y="1820"/>
                  </a:lnTo>
                  <a:lnTo>
                    <a:pt x="2679" y="1770"/>
                  </a:lnTo>
                  <a:lnTo>
                    <a:pt x="2729" y="1694"/>
                  </a:lnTo>
                  <a:lnTo>
                    <a:pt x="2780" y="1593"/>
                  </a:lnTo>
                  <a:lnTo>
                    <a:pt x="2755" y="1466"/>
                  </a:lnTo>
                  <a:lnTo>
                    <a:pt x="2704" y="1365"/>
                  </a:lnTo>
                  <a:lnTo>
                    <a:pt x="2628" y="1289"/>
                  </a:lnTo>
                  <a:lnTo>
                    <a:pt x="455" y="26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2"/>
            <p:cNvSpPr/>
            <p:nvPr/>
          </p:nvSpPr>
          <p:spPr>
            <a:xfrm>
              <a:off x="406800" y="1360450"/>
              <a:ext cx="172500" cy="277375"/>
            </a:xfrm>
            <a:custGeom>
              <a:avLst/>
              <a:gdLst/>
              <a:ahLst/>
              <a:cxnLst/>
              <a:rect l="l" t="t" r="r" b="b"/>
              <a:pathLst>
                <a:path w="6900" h="11095" extrusionOk="0">
                  <a:moveTo>
                    <a:pt x="4398" y="1"/>
                  </a:moveTo>
                  <a:lnTo>
                    <a:pt x="4272" y="26"/>
                  </a:lnTo>
                  <a:lnTo>
                    <a:pt x="4145" y="51"/>
                  </a:lnTo>
                  <a:lnTo>
                    <a:pt x="4044" y="127"/>
                  </a:lnTo>
                  <a:lnTo>
                    <a:pt x="3943" y="203"/>
                  </a:lnTo>
                  <a:lnTo>
                    <a:pt x="3867" y="279"/>
                  </a:lnTo>
                  <a:lnTo>
                    <a:pt x="3817" y="405"/>
                  </a:lnTo>
                  <a:lnTo>
                    <a:pt x="3766" y="506"/>
                  </a:lnTo>
                  <a:lnTo>
                    <a:pt x="3766" y="632"/>
                  </a:lnTo>
                  <a:lnTo>
                    <a:pt x="3766" y="1264"/>
                  </a:lnTo>
                  <a:lnTo>
                    <a:pt x="3741" y="1138"/>
                  </a:lnTo>
                  <a:lnTo>
                    <a:pt x="3716" y="1011"/>
                  </a:lnTo>
                  <a:lnTo>
                    <a:pt x="3640" y="910"/>
                  </a:lnTo>
                  <a:lnTo>
                    <a:pt x="3589" y="835"/>
                  </a:lnTo>
                  <a:lnTo>
                    <a:pt x="3488" y="759"/>
                  </a:lnTo>
                  <a:lnTo>
                    <a:pt x="3387" y="708"/>
                  </a:lnTo>
                  <a:lnTo>
                    <a:pt x="3261" y="658"/>
                  </a:lnTo>
                  <a:lnTo>
                    <a:pt x="3134" y="632"/>
                  </a:lnTo>
                  <a:lnTo>
                    <a:pt x="3033" y="658"/>
                  </a:lnTo>
                  <a:lnTo>
                    <a:pt x="2932" y="683"/>
                  </a:lnTo>
                  <a:lnTo>
                    <a:pt x="2856" y="708"/>
                  </a:lnTo>
                  <a:lnTo>
                    <a:pt x="2755" y="759"/>
                  </a:lnTo>
                  <a:lnTo>
                    <a:pt x="2654" y="860"/>
                  </a:lnTo>
                  <a:lnTo>
                    <a:pt x="2578" y="986"/>
                  </a:lnTo>
                  <a:lnTo>
                    <a:pt x="2528" y="1113"/>
                  </a:lnTo>
                  <a:lnTo>
                    <a:pt x="2503" y="1264"/>
                  </a:lnTo>
                  <a:lnTo>
                    <a:pt x="2503" y="1770"/>
                  </a:lnTo>
                  <a:lnTo>
                    <a:pt x="2452" y="1643"/>
                  </a:lnTo>
                  <a:lnTo>
                    <a:pt x="2401" y="1542"/>
                  </a:lnTo>
                  <a:lnTo>
                    <a:pt x="2326" y="1441"/>
                  </a:lnTo>
                  <a:lnTo>
                    <a:pt x="2225" y="1365"/>
                  </a:lnTo>
                  <a:lnTo>
                    <a:pt x="2123" y="1315"/>
                  </a:lnTo>
                  <a:lnTo>
                    <a:pt x="1997" y="1289"/>
                  </a:lnTo>
                  <a:lnTo>
                    <a:pt x="1871" y="1264"/>
                  </a:lnTo>
                  <a:lnTo>
                    <a:pt x="1744" y="1289"/>
                  </a:lnTo>
                  <a:lnTo>
                    <a:pt x="1643" y="1315"/>
                  </a:lnTo>
                  <a:lnTo>
                    <a:pt x="1517" y="1365"/>
                  </a:lnTo>
                  <a:lnTo>
                    <a:pt x="1441" y="1441"/>
                  </a:lnTo>
                  <a:lnTo>
                    <a:pt x="1365" y="1542"/>
                  </a:lnTo>
                  <a:lnTo>
                    <a:pt x="1289" y="1643"/>
                  </a:lnTo>
                  <a:lnTo>
                    <a:pt x="1264" y="1770"/>
                  </a:lnTo>
                  <a:lnTo>
                    <a:pt x="1239" y="1896"/>
                  </a:lnTo>
                  <a:lnTo>
                    <a:pt x="1239" y="2401"/>
                  </a:lnTo>
                  <a:lnTo>
                    <a:pt x="1214" y="2275"/>
                  </a:lnTo>
                  <a:lnTo>
                    <a:pt x="1138" y="2174"/>
                  </a:lnTo>
                  <a:lnTo>
                    <a:pt x="1062" y="2073"/>
                  </a:lnTo>
                  <a:lnTo>
                    <a:pt x="986" y="1997"/>
                  </a:lnTo>
                  <a:lnTo>
                    <a:pt x="860" y="1946"/>
                  </a:lnTo>
                  <a:lnTo>
                    <a:pt x="759" y="1896"/>
                  </a:lnTo>
                  <a:lnTo>
                    <a:pt x="506" y="1896"/>
                  </a:lnTo>
                  <a:lnTo>
                    <a:pt x="380" y="1946"/>
                  </a:lnTo>
                  <a:lnTo>
                    <a:pt x="279" y="1997"/>
                  </a:lnTo>
                  <a:lnTo>
                    <a:pt x="178" y="2073"/>
                  </a:lnTo>
                  <a:lnTo>
                    <a:pt x="102" y="2174"/>
                  </a:lnTo>
                  <a:lnTo>
                    <a:pt x="51" y="2275"/>
                  </a:lnTo>
                  <a:lnTo>
                    <a:pt x="1" y="2401"/>
                  </a:lnTo>
                  <a:lnTo>
                    <a:pt x="1" y="2528"/>
                  </a:lnTo>
                  <a:lnTo>
                    <a:pt x="1" y="7430"/>
                  </a:lnTo>
                  <a:lnTo>
                    <a:pt x="1" y="7607"/>
                  </a:lnTo>
                  <a:lnTo>
                    <a:pt x="26" y="7784"/>
                  </a:lnTo>
                  <a:lnTo>
                    <a:pt x="76" y="7961"/>
                  </a:lnTo>
                  <a:lnTo>
                    <a:pt x="127" y="8113"/>
                  </a:lnTo>
                  <a:lnTo>
                    <a:pt x="203" y="8290"/>
                  </a:lnTo>
                  <a:lnTo>
                    <a:pt x="304" y="8441"/>
                  </a:lnTo>
                  <a:lnTo>
                    <a:pt x="405" y="8568"/>
                  </a:lnTo>
                  <a:lnTo>
                    <a:pt x="531" y="8719"/>
                  </a:lnTo>
                  <a:lnTo>
                    <a:pt x="1239" y="9427"/>
                  </a:lnTo>
                  <a:lnTo>
                    <a:pt x="1239" y="11095"/>
                  </a:lnTo>
                  <a:lnTo>
                    <a:pt x="5636" y="11095"/>
                  </a:lnTo>
                  <a:lnTo>
                    <a:pt x="5636" y="9427"/>
                  </a:lnTo>
                  <a:lnTo>
                    <a:pt x="6369" y="8719"/>
                  </a:lnTo>
                  <a:lnTo>
                    <a:pt x="6496" y="8568"/>
                  </a:lnTo>
                  <a:lnTo>
                    <a:pt x="6597" y="8441"/>
                  </a:lnTo>
                  <a:lnTo>
                    <a:pt x="6698" y="8290"/>
                  </a:lnTo>
                  <a:lnTo>
                    <a:pt x="6773" y="8113"/>
                  </a:lnTo>
                  <a:lnTo>
                    <a:pt x="6824" y="7961"/>
                  </a:lnTo>
                  <a:lnTo>
                    <a:pt x="6875" y="7784"/>
                  </a:lnTo>
                  <a:lnTo>
                    <a:pt x="6900" y="7607"/>
                  </a:lnTo>
                  <a:lnTo>
                    <a:pt x="6900" y="7430"/>
                  </a:lnTo>
                  <a:lnTo>
                    <a:pt x="6900" y="3160"/>
                  </a:lnTo>
                  <a:lnTo>
                    <a:pt x="6875" y="2907"/>
                  </a:lnTo>
                  <a:lnTo>
                    <a:pt x="6799" y="2679"/>
                  </a:lnTo>
                  <a:lnTo>
                    <a:pt x="6698" y="2452"/>
                  </a:lnTo>
                  <a:lnTo>
                    <a:pt x="6546" y="2275"/>
                  </a:lnTo>
                  <a:lnTo>
                    <a:pt x="6344" y="2123"/>
                  </a:lnTo>
                  <a:lnTo>
                    <a:pt x="6142" y="1997"/>
                  </a:lnTo>
                  <a:lnTo>
                    <a:pt x="5889" y="1921"/>
                  </a:lnTo>
                  <a:lnTo>
                    <a:pt x="5636" y="1896"/>
                  </a:lnTo>
                  <a:lnTo>
                    <a:pt x="5030" y="1896"/>
                  </a:lnTo>
                  <a:lnTo>
                    <a:pt x="5030" y="632"/>
                  </a:lnTo>
                  <a:lnTo>
                    <a:pt x="5004" y="506"/>
                  </a:lnTo>
                  <a:lnTo>
                    <a:pt x="4979" y="405"/>
                  </a:lnTo>
                  <a:lnTo>
                    <a:pt x="4903" y="279"/>
                  </a:lnTo>
                  <a:lnTo>
                    <a:pt x="4828" y="203"/>
                  </a:lnTo>
                  <a:lnTo>
                    <a:pt x="4752" y="127"/>
                  </a:lnTo>
                  <a:lnTo>
                    <a:pt x="4625" y="51"/>
                  </a:lnTo>
                  <a:lnTo>
                    <a:pt x="4524" y="26"/>
                  </a:lnTo>
                  <a:lnTo>
                    <a:pt x="4398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2"/>
            <p:cNvSpPr/>
            <p:nvPr/>
          </p:nvSpPr>
          <p:spPr>
            <a:xfrm>
              <a:off x="500950" y="1360450"/>
              <a:ext cx="23400" cy="47400"/>
            </a:xfrm>
            <a:custGeom>
              <a:avLst/>
              <a:gdLst/>
              <a:ahLst/>
              <a:cxnLst/>
              <a:rect l="l" t="t" r="r" b="b"/>
              <a:pathLst>
                <a:path w="936" h="1896" extrusionOk="0">
                  <a:moveTo>
                    <a:pt x="632" y="1"/>
                  </a:moveTo>
                  <a:lnTo>
                    <a:pt x="506" y="26"/>
                  </a:lnTo>
                  <a:lnTo>
                    <a:pt x="379" y="51"/>
                  </a:lnTo>
                  <a:lnTo>
                    <a:pt x="278" y="127"/>
                  </a:lnTo>
                  <a:lnTo>
                    <a:pt x="177" y="203"/>
                  </a:lnTo>
                  <a:lnTo>
                    <a:pt x="101" y="279"/>
                  </a:lnTo>
                  <a:lnTo>
                    <a:pt x="51" y="405"/>
                  </a:lnTo>
                  <a:lnTo>
                    <a:pt x="0" y="506"/>
                  </a:lnTo>
                  <a:lnTo>
                    <a:pt x="0" y="632"/>
                  </a:lnTo>
                  <a:lnTo>
                    <a:pt x="0" y="1896"/>
                  </a:lnTo>
                  <a:lnTo>
                    <a:pt x="607" y="1896"/>
                  </a:lnTo>
                  <a:lnTo>
                    <a:pt x="607" y="632"/>
                  </a:lnTo>
                  <a:lnTo>
                    <a:pt x="632" y="455"/>
                  </a:lnTo>
                  <a:lnTo>
                    <a:pt x="682" y="304"/>
                  </a:lnTo>
                  <a:lnTo>
                    <a:pt x="809" y="177"/>
                  </a:lnTo>
                  <a:lnTo>
                    <a:pt x="935" y="76"/>
                  </a:lnTo>
                  <a:lnTo>
                    <a:pt x="784" y="26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2"/>
            <p:cNvSpPr/>
            <p:nvPr/>
          </p:nvSpPr>
          <p:spPr>
            <a:xfrm>
              <a:off x="500950" y="1447000"/>
              <a:ext cx="23400" cy="39200"/>
            </a:xfrm>
            <a:custGeom>
              <a:avLst/>
              <a:gdLst/>
              <a:ahLst/>
              <a:cxnLst/>
              <a:rect l="l" t="t" r="r" b="b"/>
              <a:pathLst>
                <a:path w="936" h="1568" extrusionOk="0">
                  <a:moveTo>
                    <a:pt x="0" y="1"/>
                  </a:moveTo>
                  <a:lnTo>
                    <a:pt x="0" y="936"/>
                  </a:lnTo>
                  <a:lnTo>
                    <a:pt x="0" y="1062"/>
                  </a:lnTo>
                  <a:lnTo>
                    <a:pt x="51" y="1189"/>
                  </a:lnTo>
                  <a:lnTo>
                    <a:pt x="101" y="1290"/>
                  </a:lnTo>
                  <a:lnTo>
                    <a:pt x="177" y="1391"/>
                  </a:lnTo>
                  <a:lnTo>
                    <a:pt x="278" y="1467"/>
                  </a:lnTo>
                  <a:lnTo>
                    <a:pt x="379" y="1517"/>
                  </a:lnTo>
                  <a:lnTo>
                    <a:pt x="506" y="1568"/>
                  </a:lnTo>
                  <a:lnTo>
                    <a:pt x="632" y="1568"/>
                  </a:lnTo>
                  <a:lnTo>
                    <a:pt x="784" y="1542"/>
                  </a:lnTo>
                  <a:lnTo>
                    <a:pt x="935" y="1492"/>
                  </a:lnTo>
                  <a:lnTo>
                    <a:pt x="809" y="1391"/>
                  </a:lnTo>
                  <a:lnTo>
                    <a:pt x="682" y="1264"/>
                  </a:lnTo>
                  <a:lnTo>
                    <a:pt x="632" y="1113"/>
                  </a:lnTo>
                  <a:lnTo>
                    <a:pt x="607" y="936"/>
                  </a:lnTo>
                  <a:lnTo>
                    <a:pt x="607" y="1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2"/>
            <p:cNvSpPr/>
            <p:nvPr/>
          </p:nvSpPr>
          <p:spPr>
            <a:xfrm>
              <a:off x="469350" y="1376250"/>
              <a:ext cx="23400" cy="49300"/>
            </a:xfrm>
            <a:custGeom>
              <a:avLst/>
              <a:gdLst/>
              <a:ahLst/>
              <a:cxnLst/>
              <a:rect l="l" t="t" r="r" b="b"/>
              <a:pathLst>
                <a:path w="936" h="1972" extrusionOk="0">
                  <a:moveTo>
                    <a:pt x="632" y="0"/>
                  </a:moveTo>
                  <a:lnTo>
                    <a:pt x="506" y="26"/>
                  </a:lnTo>
                  <a:lnTo>
                    <a:pt x="380" y="51"/>
                  </a:lnTo>
                  <a:lnTo>
                    <a:pt x="279" y="127"/>
                  </a:lnTo>
                  <a:lnTo>
                    <a:pt x="177" y="203"/>
                  </a:lnTo>
                  <a:lnTo>
                    <a:pt x="102" y="278"/>
                  </a:lnTo>
                  <a:lnTo>
                    <a:pt x="51" y="379"/>
                  </a:lnTo>
                  <a:lnTo>
                    <a:pt x="26" y="506"/>
                  </a:lnTo>
                  <a:lnTo>
                    <a:pt x="1" y="632"/>
                  </a:lnTo>
                  <a:lnTo>
                    <a:pt x="1" y="1972"/>
                  </a:lnTo>
                  <a:lnTo>
                    <a:pt x="26" y="1845"/>
                  </a:lnTo>
                  <a:lnTo>
                    <a:pt x="51" y="1719"/>
                  </a:lnTo>
                  <a:lnTo>
                    <a:pt x="102" y="1592"/>
                  </a:lnTo>
                  <a:lnTo>
                    <a:pt x="177" y="1491"/>
                  </a:lnTo>
                  <a:lnTo>
                    <a:pt x="279" y="1416"/>
                  </a:lnTo>
                  <a:lnTo>
                    <a:pt x="380" y="1340"/>
                  </a:lnTo>
                  <a:lnTo>
                    <a:pt x="481" y="1289"/>
                  </a:lnTo>
                  <a:lnTo>
                    <a:pt x="607" y="1264"/>
                  </a:lnTo>
                  <a:lnTo>
                    <a:pt x="607" y="632"/>
                  </a:lnTo>
                  <a:lnTo>
                    <a:pt x="632" y="455"/>
                  </a:lnTo>
                  <a:lnTo>
                    <a:pt x="708" y="304"/>
                  </a:lnTo>
                  <a:lnTo>
                    <a:pt x="809" y="177"/>
                  </a:lnTo>
                  <a:lnTo>
                    <a:pt x="936" y="76"/>
                  </a:lnTo>
                  <a:lnTo>
                    <a:pt x="784" y="26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2"/>
            <p:cNvSpPr/>
            <p:nvPr/>
          </p:nvSpPr>
          <p:spPr>
            <a:xfrm>
              <a:off x="469350" y="1425525"/>
              <a:ext cx="23400" cy="60675"/>
            </a:xfrm>
            <a:custGeom>
              <a:avLst/>
              <a:gdLst/>
              <a:ahLst/>
              <a:cxnLst/>
              <a:rect l="l" t="t" r="r" b="b"/>
              <a:pathLst>
                <a:path w="936" h="2427" extrusionOk="0">
                  <a:moveTo>
                    <a:pt x="1" y="1"/>
                  </a:moveTo>
                  <a:lnTo>
                    <a:pt x="1" y="1795"/>
                  </a:lnTo>
                  <a:lnTo>
                    <a:pt x="26" y="1921"/>
                  </a:lnTo>
                  <a:lnTo>
                    <a:pt x="51" y="2048"/>
                  </a:lnTo>
                  <a:lnTo>
                    <a:pt x="102" y="2149"/>
                  </a:lnTo>
                  <a:lnTo>
                    <a:pt x="177" y="2250"/>
                  </a:lnTo>
                  <a:lnTo>
                    <a:pt x="279" y="2326"/>
                  </a:lnTo>
                  <a:lnTo>
                    <a:pt x="380" y="2376"/>
                  </a:lnTo>
                  <a:lnTo>
                    <a:pt x="506" y="2427"/>
                  </a:lnTo>
                  <a:lnTo>
                    <a:pt x="632" y="2427"/>
                  </a:lnTo>
                  <a:lnTo>
                    <a:pt x="784" y="2401"/>
                  </a:lnTo>
                  <a:lnTo>
                    <a:pt x="936" y="2351"/>
                  </a:lnTo>
                  <a:lnTo>
                    <a:pt x="809" y="2250"/>
                  </a:lnTo>
                  <a:lnTo>
                    <a:pt x="708" y="2123"/>
                  </a:lnTo>
                  <a:lnTo>
                    <a:pt x="632" y="1972"/>
                  </a:lnTo>
                  <a:lnTo>
                    <a:pt x="607" y="1795"/>
                  </a:lnTo>
                  <a:lnTo>
                    <a:pt x="607" y="708"/>
                  </a:lnTo>
                  <a:lnTo>
                    <a:pt x="531" y="683"/>
                  </a:lnTo>
                  <a:lnTo>
                    <a:pt x="430" y="632"/>
                  </a:lnTo>
                  <a:lnTo>
                    <a:pt x="329" y="582"/>
                  </a:lnTo>
                  <a:lnTo>
                    <a:pt x="228" y="506"/>
                  </a:lnTo>
                  <a:lnTo>
                    <a:pt x="152" y="430"/>
                  </a:lnTo>
                  <a:lnTo>
                    <a:pt x="102" y="329"/>
                  </a:lnTo>
                  <a:lnTo>
                    <a:pt x="51" y="228"/>
                  </a:lnTo>
                  <a:lnTo>
                    <a:pt x="26" y="1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2"/>
            <p:cNvSpPr/>
            <p:nvPr/>
          </p:nvSpPr>
          <p:spPr>
            <a:xfrm>
              <a:off x="471875" y="1455850"/>
              <a:ext cx="78375" cy="85325"/>
            </a:xfrm>
            <a:custGeom>
              <a:avLst/>
              <a:gdLst/>
              <a:ahLst/>
              <a:cxnLst/>
              <a:rect l="l" t="t" r="r" b="b"/>
              <a:pathLst>
                <a:path w="3135" h="3413" extrusionOk="0">
                  <a:moveTo>
                    <a:pt x="2528" y="1"/>
                  </a:moveTo>
                  <a:lnTo>
                    <a:pt x="2528" y="910"/>
                  </a:lnTo>
                  <a:lnTo>
                    <a:pt x="2199" y="910"/>
                  </a:lnTo>
                  <a:lnTo>
                    <a:pt x="1997" y="936"/>
                  </a:lnTo>
                  <a:lnTo>
                    <a:pt x="1820" y="961"/>
                  </a:lnTo>
                  <a:lnTo>
                    <a:pt x="1643" y="986"/>
                  </a:lnTo>
                  <a:lnTo>
                    <a:pt x="1441" y="1037"/>
                  </a:lnTo>
                  <a:lnTo>
                    <a:pt x="1264" y="1113"/>
                  </a:lnTo>
                  <a:lnTo>
                    <a:pt x="1113" y="1214"/>
                  </a:lnTo>
                  <a:lnTo>
                    <a:pt x="936" y="1315"/>
                  </a:lnTo>
                  <a:lnTo>
                    <a:pt x="784" y="1416"/>
                  </a:lnTo>
                  <a:lnTo>
                    <a:pt x="658" y="1542"/>
                  </a:lnTo>
                  <a:lnTo>
                    <a:pt x="531" y="1694"/>
                  </a:lnTo>
                  <a:lnTo>
                    <a:pt x="405" y="1845"/>
                  </a:lnTo>
                  <a:lnTo>
                    <a:pt x="304" y="1997"/>
                  </a:lnTo>
                  <a:lnTo>
                    <a:pt x="228" y="2174"/>
                  </a:lnTo>
                  <a:lnTo>
                    <a:pt x="152" y="2326"/>
                  </a:lnTo>
                  <a:lnTo>
                    <a:pt x="76" y="2528"/>
                  </a:lnTo>
                  <a:lnTo>
                    <a:pt x="51" y="2705"/>
                  </a:lnTo>
                  <a:lnTo>
                    <a:pt x="26" y="2907"/>
                  </a:lnTo>
                  <a:lnTo>
                    <a:pt x="1" y="3109"/>
                  </a:lnTo>
                  <a:lnTo>
                    <a:pt x="26" y="3235"/>
                  </a:lnTo>
                  <a:lnTo>
                    <a:pt x="102" y="3311"/>
                  </a:lnTo>
                  <a:lnTo>
                    <a:pt x="203" y="3387"/>
                  </a:lnTo>
                  <a:lnTo>
                    <a:pt x="304" y="3412"/>
                  </a:lnTo>
                  <a:lnTo>
                    <a:pt x="430" y="3387"/>
                  </a:lnTo>
                  <a:lnTo>
                    <a:pt x="531" y="3311"/>
                  </a:lnTo>
                  <a:lnTo>
                    <a:pt x="582" y="3235"/>
                  </a:lnTo>
                  <a:lnTo>
                    <a:pt x="607" y="3109"/>
                  </a:lnTo>
                  <a:lnTo>
                    <a:pt x="632" y="2932"/>
                  </a:lnTo>
                  <a:lnTo>
                    <a:pt x="632" y="2780"/>
                  </a:lnTo>
                  <a:lnTo>
                    <a:pt x="683" y="2629"/>
                  </a:lnTo>
                  <a:lnTo>
                    <a:pt x="734" y="2502"/>
                  </a:lnTo>
                  <a:lnTo>
                    <a:pt x="885" y="2225"/>
                  </a:lnTo>
                  <a:lnTo>
                    <a:pt x="1087" y="1997"/>
                  </a:lnTo>
                  <a:lnTo>
                    <a:pt x="1315" y="1795"/>
                  </a:lnTo>
                  <a:lnTo>
                    <a:pt x="1567" y="1643"/>
                  </a:lnTo>
                  <a:lnTo>
                    <a:pt x="1719" y="1593"/>
                  </a:lnTo>
                  <a:lnTo>
                    <a:pt x="1871" y="1567"/>
                  </a:lnTo>
                  <a:lnTo>
                    <a:pt x="2022" y="1542"/>
                  </a:lnTo>
                  <a:lnTo>
                    <a:pt x="2199" y="1517"/>
                  </a:lnTo>
                  <a:lnTo>
                    <a:pt x="2831" y="1517"/>
                  </a:lnTo>
                  <a:lnTo>
                    <a:pt x="2932" y="1492"/>
                  </a:lnTo>
                  <a:lnTo>
                    <a:pt x="3033" y="1441"/>
                  </a:lnTo>
                  <a:lnTo>
                    <a:pt x="3109" y="1340"/>
                  </a:lnTo>
                  <a:lnTo>
                    <a:pt x="3134" y="1214"/>
                  </a:lnTo>
                  <a:lnTo>
                    <a:pt x="3134" y="152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2"/>
            <p:cNvSpPr/>
            <p:nvPr/>
          </p:nvSpPr>
          <p:spPr>
            <a:xfrm>
              <a:off x="422600" y="1627700"/>
              <a:ext cx="140925" cy="41725"/>
            </a:xfrm>
            <a:custGeom>
              <a:avLst/>
              <a:gdLst/>
              <a:ahLst/>
              <a:cxnLst/>
              <a:rect l="l" t="t" r="r" b="b"/>
              <a:pathLst>
                <a:path w="5637" h="1669" extrusionOk="0">
                  <a:moveTo>
                    <a:pt x="278" y="1"/>
                  </a:moveTo>
                  <a:lnTo>
                    <a:pt x="152" y="26"/>
                  </a:lnTo>
                  <a:lnTo>
                    <a:pt x="76" y="76"/>
                  </a:lnTo>
                  <a:lnTo>
                    <a:pt x="0" y="177"/>
                  </a:lnTo>
                  <a:lnTo>
                    <a:pt x="0" y="278"/>
                  </a:lnTo>
                  <a:lnTo>
                    <a:pt x="0" y="1668"/>
                  </a:lnTo>
                  <a:lnTo>
                    <a:pt x="5636" y="1668"/>
                  </a:lnTo>
                  <a:lnTo>
                    <a:pt x="5636" y="278"/>
                  </a:lnTo>
                  <a:lnTo>
                    <a:pt x="5611" y="177"/>
                  </a:lnTo>
                  <a:lnTo>
                    <a:pt x="5560" y="76"/>
                  </a:lnTo>
                  <a:lnTo>
                    <a:pt x="5484" y="26"/>
                  </a:lnTo>
                  <a:lnTo>
                    <a:pt x="53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2"/>
            <p:cNvSpPr/>
            <p:nvPr/>
          </p:nvSpPr>
          <p:spPr>
            <a:xfrm>
              <a:off x="406800" y="1659300"/>
              <a:ext cx="172500" cy="94150"/>
            </a:xfrm>
            <a:custGeom>
              <a:avLst/>
              <a:gdLst/>
              <a:ahLst/>
              <a:cxnLst/>
              <a:rect l="l" t="t" r="r" b="b"/>
              <a:pathLst>
                <a:path w="6900" h="3766" extrusionOk="0">
                  <a:moveTo>
                    <a:pt x="279" y="0"/>
                  </a:moveTo>
                  <a:lnTo>
                    <a:pt x="152" y="25"/>
                  </a:lnTo>
                  <a:lnTo>
                    <a:pt x="76" y="76"/>
                  </a:lnTo>
                  <a:lnTo>
                    <a:pt x="26" y="152"/>
                  </a:lnTo>
                  <a:lnTo>
                    <a:pt x="1" y="278"/>
                  </a:lnTo>
                  <a:lnTo>
                    <a:pt x="1" y="3766"/>
                  </a:lnTo>
                  <a:lnTo>
                    <a:pt x="6900" y="3766"/>
                  </a:lnTo>
                  <a:lnTo>
                    <a:pt x="6900" y="278"/>
                  </a:lnTo>
                  <a:lnTo>
                    <a:pt x="6875" y="152"/>
                  </a:lnTo>
                  <a:lnTo>
                    <a:pt x="6824" y="76"/>
                  </a:lnTo>
                  <a:lnTo>
                    <a:pt x="6723" y="25"/>
                  </a:lnTo>
                  <a:lnTo>
                    <a:pt x="6622" y="0"/>
                  </a:lnTo>
                  <a:close/>
                </a:path>
              </a:pathLst>
            </a:custGeom>
            <a:solidFill>
              <a:srgbClr val="6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2"/>
            <p:cNvSpPr/>
            <p:nvPr/>
          </p:nvSpPr>
          <p:spPr>
            <a:xfrm>
              <a:off x="516725" y="1682675"/>
              <a:ext cx="31000" cy="15175"/>
            </a:xfrm>
            <a:custGeom>
              <a:avLst/>
              <a:gdLst/>
              <a:ahLst/>
              <a:cxnLst/>
              <a:rect l="l" t="t" r="r" b="b"/>
              <a:pathLst>
                <a:path w="1240" h="607" extrusionOk="0">
                  <a:moveTo>
                    <a:pt x="304" y="0"/>
                  </a:moveTo>
                  <a:lnTo>
                    <a:pt x="203" y="25"/>
                  </a:lnTo>
                  <a:lnTo>
                    <a:pt x="102" y="101"/>
                  </a:lnTo>
                  <a:lnTo>
                    <a:pt x="26" y="202"/>
                  </a:lnTo>
                  <a:lnTo>
                    <a:pt x="1" y="303"/>
                  </a:lnTo>
                  <a:lnTo>
                    <a:pt x="26" y="430"/>
                  </a:lnTo>
                  <a:lnTo>
                    <a:pt x="102" y="531"/>
                  </a:lnTo>
                  <a:lnTo>
                    <a:pt x="203" y="581"/>
                  </a:lnTo>
                  <a:lnTo>
                    <a:pt x="304" y="607"/>
                  </a:lnTo>
                  <a:lnTo>
                    <a:pt x="936" y="607"/>
                  </a:lnTo>
                  <a:lnTo>
                    <a:pt x="1062" y="581"/>
                  </a:lnTo>
                  <a:lnTo>
                    <a:pt x="1163" y="531"/>
                  </a:lnTo>
                  <a:lnTo>
                    <a:pt x="1214" y="430"/>
                  </a:lnTo>
                  <a:lnTo>
                    <a:pt x="1239" y="303"/>
                  </a:lnTo>
                  <a:lnTo>
                    <a:pt x="1214" y="202"/>
                  </a:lnTo>
                  <a:lnTo>
                    <a:pt x="1163" y="101"/>
                  </a:lnTo>
                  <a:lnTo>
                    <a:pt x="1062" y="25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2"/>
            <p:cNvSpPr/>
            <p:nvPr/>
          </p:nvSpPr>
          <p:spPr>
            <a:xfrm>
              <a:off x="406800" y="1407825"/>
              <a:ext cx="46150" cy="230000"/>
            </a:xfrm>
            <a:custGeom>
              <a:avLst/>
              <a:gdLst/>
              <a:ahLst/>
              <a:cxnLst/>
              <a:rect l="l" t="t" r="r" b="b"/>
              <a:pathLst>
                <a:path w="1846" h="9200" extrusionOk="0">
                  <a:moveTo>
                    <a:pt x="506" y="1"/>
                  </a:moveTo>
                  <a:lnTo>
                    <a:pt x="380" y="51"/>
                  </a:lnTo>
                  <a:lnTo>
                    <a:pt x="279" y="102"/>
                  </a:lnTo>
                  <a:lnTo>
                    <a:pt x="178" y="178"/>
                  </a:lnTo>
                  <a:lnTo>
                    <a:pt x="102" y="279"/>
                  </a:lnTo>
                  <a:lnTo>
                    <a:pt x="51" y="380"/>
                  </a:lnTo>
                  <a:lnTo>
                    <a:pt x="1" y="506"/>
                  </a:lnTo>
                  <a:lnTo>
                    <a:pt x="1" y="633"/>
                  </a:lnTo>
                  <a:lnTo>
                    <a:pt x="1" y="5535"/>
                  </a:lnTo>
                  <a:lnTo>
                    <a:pt x="1" y="5712"/>
                  </a:lnTo>
                  <a:lnTo>
                    <a:pt x="26" y="5889"/>
                  </a:lnTo>
                  <a:lnTo>
                    <a:pt x="76" y="6066"/>
                  </a:lnTo>
                  <a:lnTo>
                    <a:pt x="127" y="6218"/>
                  </a:lnTo>
                  <a:lnTo>
                    <a:pt x="203" y="6395"/>
                  </a:lnTo>
                  <a:lnTo>
                    <a:pt x="304" y="6546"/>
                  </a:lnTo>
                  <a:lnTo>
                    <a:pt x="405" y="6673"/>
                  </a:lnTo>
                  <a:lnTo>
                    <a:pt x="531" y="6824"/>
                  </a:lnTo>
                  <a:lnTo>
                    <a:pt x="1239" y="7532"/>
                  </a:lnTo>
                  <a:lnTo>
                    <a:pt x="1239" y="9200"/>
                  </a:lnTo>
                  <a:lnTo>
                    <a:pt x="1845" y="9200"/>
                  </a:lnTo>
                  <a:lnTo>
                    <a:pt x="1845" y="7532"/>
                  </a:lnTo>
                  <a:lnTo>
                    <a:pt x="1138" y="6824"/>
                  </a:lnTo>
                  <a:lnTo>
                    <a:pt x="1011" y="6673"/>
                  </a:lnTo>
                  <a:lnTo>
                    <a:pt x="910" y="6546"/>
                  </a:lnTo>
                  <a:lnTo>
                    <a:pt x="809" y="6395"/>
                  </a:lnTo>
                  <a:lnTo>
                    <a:pt x="733" y="6218"/>
                  </a:lnTo>
                  <a:lnTo>
                    <a:pt x="683" y="6066"/>
                  </a:lnTo>
                  <a:lnTo>
                    <a:pt x="632" y="5889"/>
                  </a:lnTo>
                  <a:lnTo>
                    <a:pt x="607" y="5712"/>
                  </a:lnTo>
                  <a:lnTo>
                    <a:pt x="607" y="5535"/>
                  </a:lnTo>
                  <a:lnTo>
                    <a:pt x="607" y="633"/>
                  </a:lnTo>
                  <a:lnTo>
                    <a:pt x="607" y="506"/>
                  </a:lnTo>
                  <a:lnTo>
                    <a:pt x="658" y="380"/>
                  </a:lnTo>
                  <a:lnTo>
                    <a:pt x="708" y="279"/>
                  </a:lnTo>
                  <a:lnTo>
                    <a:pt x="784" y="178"/>
                  </a:lnTo>
                  <a:lnTo>
                    <a:pt x="936" y="77"/>
                  </a:lnTo>
                  <a:lnTo>
                    <a:pt x="784" y="26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2"/>
            <p:cNvSpPr/>
            <p:nvPr/>
          </p:nvSpPr>
          <p:spPr>
            <a:xfrm>
              <a:off x="437750" y="1392050"/>
              <a:ext cx="23400" cy="94150"/>
            </a:xfrm>
            <a:custGeom>
              <a:avLst/>
              <a:gdLst/>
              <a:ahLst/>
              <a:cxnLst/>
              <a:rect l="l" t="t" r="r" b="b"/>
              <a:pathLst>
                <a:path w="936" h="3766" extrusionOk="0">
                  <a:moveTo>
                    <a:pt x="633" y="0"/>
                  </a:moveTo>
                  <a:lnTo>
                    <a:pt x="506" y="25"/>
                  </a:lnTo>
                  <a:lnTo>
                    <a:pt x="405" y="51"/>
                  </a:lnTo>
                  <a:lnTo>
                    <a:pt x="279" y="101"/>
                  </a:lnTo>
                  <a:lnTo>
                    <a:pt x="203" y="177"/>
                  </a:lnTo>
                  <a:lnTo>
                    <a:pt x="127" y="278"/>
                  </a:lnTo>
                  <a:lnTo>
                    <a:pt x="51" y="379"/>
                  </a:lnTo>
                  <a:lnTo>
                    <a:pt x="26" y="506"/>
                  </a:lnTo>
                  <a:lnTo>
                    <a:pt x="1" y="632"/>
                  </a:lnTo>
                  <a:lnTo>
                    <a:pt x="1" y="3134"/>
                  </a:lnTo>
                  <a:lnTo>
                    <a:pt x="26" y="3260"/>
                  </a:lnTo>
                  <a:lnTo>
                    <a:pt x="51" y="3387"/>
                  </a:lnTo>
                  <a:lnTo>
                    <a:pt x="127" y="3488"/>
                  </a:lnTo>
                  <a:lnTo>
                    <a:pt x="203" y="3589"/>
                  </a:lnTo>
                  <a:lnTo>
                    <a:pt x="279" y="3665"/>
                  </a:lnTo>
                  <a:lnTo>
                    <a:pt x="405" y="3715"/>
                  </a:lnTo>
                  <a:lnTo>
                    <a:pt x="506" y="3766"/>
                  </a:lnTo>
                  <a:lnTo>
                    <a:pt x="633" y="3766"/>
                  </a:lnTo>
                  <a:lnTo>
                    <a:pt x="810" y="3740"/>
                  </a:lnTo>
                  <a:lnTo>
                    <a:pt x="936" y="3690"/>
                  </a:lnTo>
                  <a:lnTo>
                    <a:pt x="810" y="3589"/>
                  </a:lnTo>
                  <a:lnTo>
                    <a:pt x="709" y="3462"/>
                  </a:lnTo>
                  <a:lnTo>
                    <a:pt x="633" y="3311"/>
                  </a:lnTo>
                  <a:lnTo>
                    <a:pt x="607" y="3134"/>
                  </a:lnTo>
                  <a:lnTo>
                    <a:pt x="607" y="632"/>
                  </a:lnTo>
                  <a:lnTo>
                    <a:pt x="633" y="455"/>
                  </a:lnTo>
                  <a:lnTo>
                    <a:pt x="709" y="303"/>
                  </a:lnTo>
                  <a:lnTo>
                    <a:pt x="810" y="177"/>
                  </a:lnTo>
                  <a:lnTo>
                    <a:pt x="936" y="76"/>
                  </a:lnTo>
                  <a:lnTo>
                    <a:pt x="810" y="25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42"/>
          <p:cNvGrpSpPr/>
          <p:nvPr/>
        </p:nvGrpSpPr>
        <p:grpSpPr>
          <a:xfrm>
            <a:off x="6416556" y="1808844"/>
            <a:ext cx="394070" cy="640065"/>
            <a:chOff x="1073350" y="1242950"/>
            <a:chExt cx="314025" cy="510500"/>
          </a:xfrm>
        </p:grpSpPr>
        <p:sp>
          <p:nvSpPr>
            <p:cNvPr id="2626" name="Google Shape;2626;p42"/>
            <p:cNvSpPr/>
            <p:nvPr/>
          </p:nvSpPr>
          <p:spPr>
            <a:xfrm>
              <a:off x="1156125" y="1434375"/>
              <a:ext cx="147850" cy="32250"/>
            </a:xfrm>
            <a:custGeom>
              <a:avLst/>
              <a:gdLst/>
              <a:ahLst/>
              <a:cxnLst/>
              <a:rect l="l" t="t" r="r" b="b"/>
              <a:pathLst>
                <a:path w="5914" h="1290" extrusionOk="0">
                  <a:moveTo>
                    <a:pt x="0" y="0"/>
                  </a:moveTo>
                  <a:lnTo>
                    <a:pt x="0" y="1289"/>
                  </a:lnTo>
                  <a:lnTo>
                    <a:pt x="5914" y="1289"/>
                  </a:lnTo>
                  <a:lnTo>
                    <a:pt x="5914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2"/>
            <p:cNvSpPr/>
            <p:nvPr/>
          </p:nvSpPr>
          <p:spPr>
            <a:xfrm>
              <a:off x="1156125" y="1498175"/>
              <a:ext cx="147850" cy="32250"/>
            </a:xfrm>
            <a:custGeom>
              <a:avLst/>
              <a:gdLst/>
              <a:ahLst/>
              <a:cxnLst/>
              <a:rect l="l" t="t" r="r" b="b"/>
              <a:pathLst>
                <a:path w="5914" h="1290" extrusionOk="0">
                  <a:moveTo>
                    <a:pt x="0" y="1"/>
                  </a:moveTo>
                  <a:lnTo>
                    <a:pt x="0" y="1290"/>
                  </a:lnTo>
                  <a:lnTo>
                    <a:pt x="5914" y="1290"/>
                  </a:lnTo>
                  <a:lnTo>
                    <a:pt x="5914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2"/>
            <p:cNvSpPr/>
            <p:nvPr/>
          </p:nvSpPr>
          <p:spPr>
            <a:xfrm>
              <a:off x="1156750" y="1562000"/>
              <a:ext cx="147225" cy="31600"/>
            </a:xfrm>
            <a:custGeom>
              <a:avLst/>
              <a:gdLst/>
              <a:ahLst/>
              <a:cxnLst/>
              <a:rect l="l" t="t" r="r" b="b"/>
              <a:pathLst>
                <a:path w="5889" h="1264" extrusionOk="0">
                  <a:moveTo>
                    <a:pt x="0" y="0"/>
                  </a:moveTo>
                  <a:lnTo>
                    <a:pt x="0" y="1264"/>
                  </a:lnTo>
                  <a:lnTo>
                    <a:pt x="5889" y="1264"/>
                  </a:lnTo>
                  <a:lnTo>
                    <a:pt x="5889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2"/>
            <p:cNvSpPr/>
            <p:nvPr/>
          </p:nvSpPr>
          <p:spPr>
            <a:xfrm>
              <a:off x="1156125" y="1625800"/>
              <a:ext cx="147850" cy="32250"/>
            </a:xfrm>
            <a:custGeom>
              <a:avLst/>
              <a:gdLst/>
              <a:ahLst/>
              <a:cxnLst/>
              <a:rect l="l" t="t" r="r" b="b"/>
              <a:pathLst>
                <a:path w="5914" h="1290" extrusionOk="0">
                  <a:moveTo>
                    <a:pt x="0" y="1"/>
                  </a:moveTo>
                  <a:lnTo>
                    <a:pt x="0" y="1290"/>
                  </a:lnTo>
                  <a:lnTo>
                    <a:pt x="5914" y="1290"/>
                  </a:lnTo>
                  <a:lnTo>
                    <a:pt x="5914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2"/>
            <p:cNvSpPr/>
            <p:nvPr/>
          </p:nvSpPr>
          <p:spPr>
            <a:xfrm>
              <a:off x="1156125" y="1689625"/>
              <a:ext cx="147850" cy="32225"/>
            </a:xfrm>
            <a:custGeom>
              <a:avLst/>
              <a:gdLst/>
              <a:ahLst/>
              <a:cxnLst/>
              <a:rect l="l" t="t" r="r" b="b"/>
              <a:pathLst>
                <a:path w="5914" h="1289" extrusionOk="0">
                  <a:moveTo>
                    <a:pt x="0" y="0"/>
                  </a:moveTo>
                  <a:lnTo>
                    <a:pt x="0" y="1289"/>
                  </a:lnTo>
                  <a:lnTo>
                    <a:pt x="5914" y="1289"/>
                  </a:lnTo>
                  <a:lnTo>
                    <a:pt x="5914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2"/>
            <p:cNvSpPr/>
            <p:nvPr/>
          </p:nvSpPr>
          <p:spPr>
            <a:xfrm>
              <a:off x="1134625" y="1402775"/>
              <a:ext cx="31625" cy="350675"/>
            </a:xfrm>
            <a:custGeom>
              <a:avLst/>
              <a:gdLst/>
              <a:ahLst/>
              <a:cxnLst/>
              <a:rect l="l" t="t" r="r" b="b"/>
              <a:pathLst>
                <a:path w="1265" h="14027" extrusionOk="0">
                  <a:moveTo>
                    <a:pt x="279" y="1"/>
                  </a:moveTo>
                  <a:lnTo>
                    <a:pt x="153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279"/>
                  </a:lnTo>
                  <a:lnTo>
                    <a:pt x="1" y="14027"/>
                  </a:lnTo>
                  <a:lnTo>
                    <a:pt x="1265" y="14027"/>
                  </a:lnTo>
                  <a:lnTo>
                    <a:pt x="1265" y="279"/>
                  </a:lnTo>
                  <a:lnTo>
                    <a:pt x="1239" y="178"/>
                  </a:lnTo>
                  <a:lnTo>
                    <a:pt x="1189" y="77"/>
                  </a:lnTo>
                  <a:lnTo>
                    <a:pt x="1088" y="26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2"/>
            <p:cNvSpPr/>
            <p:nvPr/>
          </p:nvSpPr>
          <p:spPr>
            <a:xfrm>
              <a:off x="1293850" y="1402775"/>
              <a:ext cx="31625" cy="350675"/>
            </a:xfrm>
            <a:custGeom>
              <a:avLst/>
              <a:gdLst/>
              <a:ahLst/>
              <a:cxnLst/>
              <a:rect l="l" t="t" r="r" b="b"/>
              <a:pathLst>
                <a:path w="1265" h="14027" extrusionOk="0">
                  <a:moveTo>
                    <a:pt x="278" y="1"/>
                  </a:moveTo>
                  <a:lnTo>
                    <a:pt x="177" y="26"/>
                  </a:lnTo>
                  <a:lnTo>
                    <a:pt x="76" y="77"/>
                  </a:lnTo>
                  <a:lnTo>
                    <a:pt x="26" y="178"/>
                  </a:lnTo>
                  <a:lnTo>
                    <a:pt x="0" y="279"/>
                  </a:lnTo>
                  <a:lnTo>
                    <a:pt x="0" y="14027"/>
                  </a:lnTo>
                  <a:lnTo>
                    <a:pt x="1264" y="14027"/>
                  </a:lnTo>
                  <a:lnTo>
                    <a:pt x="1264" y="279"/>
                  </a:lnTo>
                  <a:lnTo>
                    <a:pt x="1264" y="178"/>
                  </a:lnTo>
                  <a:lnTo>
                    <a:pt x="1188" y="77"/>
                  </a:lnTo>
                  <a:lnTo>
                    <a:pt x="1112" y="26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2"/>
            <p:cNvSpPr/>
            <p:nvPr/>
          </p:nvSpPr>
          <p:spPr>
            <a:xfrm>
              <a:off x="1163700" y="1242950"/>
              <a:ext cx="133325" cy="127625"/>
            </a:xfrm>
            <a:custGeom>
              <a:avLst/>
              <a:gdLst/>
              <a:ahLst/>
              <a:cxnLst/>
              <a:rect l="l" t="t" r="r" b="b"/>
              <a:pathLst>
                <a:path w="5333" h="5105" extrusionOk="0">
                  <a:moveTo>
                    <a:pt x="2654" y="0"/>
                  </a:moveTo>
                  <a:lnTo>
                    <a:pt x="2578" y="25"/>
                  </a:lnTo>
                  <a:lnTo>
                    <a:pt x="2502" y="51"/>
                  </a:lnTo>
                  <a:lnTo>
                    <a:pt x="2427" y="101"/>
                  </a:lnTo>
                  <a:lnTo>
                    <a:pt x="2376" y="177"/>
                  </a:lnTo>
                  <a:lnTo>
                    <a:pt x="1795" y="1339"/>
                  </a:lnTo>
                  <a:lnTo>
                    <a:pt x="1744" y="1415"/>
                  </a:lnTo>
                  <a:lnTo>
                    <a:pt x="1694" y="1466"/>
                  </a:lnTo>
                  <a:lnTo>
                    <a:pt x="1618" y="1516"/>
                  </a:lnTo>
                  <a:lnTo>
                    <a:pt x="1542" y="1516"/>
                  </a:lnTo>
                  <a:lnTo>
                    <a:pt x="278" y="1718"/>
                  </a:lnTo>
                  <a:lnTo>
                    <a:pt x="177" y="1744"/>
                  </a:lnTo>
                  <a:lnTo>
                    <a:pt x="102" y="1794"/>
                  </a:lnTo>
                  <a:lnTo>
                    <a:pt x="51" y="1845"/>
                  </a:lnTo>
                  <a:lnTo>
                    <a:pt x="0" y="1946"/>
                  </a:lnTo>
                  <a:lnTo>
                    <a:pt x="0" y="2022"/>
                  </a:lnTo>
                  <a:lnTo>
                    <a:pt x="0" y="2098"/>
                  </a:lnTo>
                  <a:lnTo>
                    <a:pt x="26" y="2199"/>
                  </a:lnTo>
                  <a:lnTo>
                    <a:pt x="76" y="2274"/>
                  </a:lnTo>
                  <a:lnTo>
                    <a:pt x="1011" y="3159"/>
                  </a:lnTo>
                  <a:lnTo>
                    <a:pt x="1062" y="3235"/>
                  </a:lnTo>
                  <a:lnTo>
                    <a:pt x="1087" y="3311"/>
                  </a:lnTo>
                  <a:lnTo>
                    <a:pt x="1112" y="3386"/>
                  </a:lnTo>
                  <a:lnTo>
                    <a:pt x="1112" y="3462"/>
                  </a:lnTo>
                  <a:lnTo>
                    <a:pt x="885" y="4726"/>
                  </a:lnTo>
                  <a:lnTo>
                    <a:pt x="885" y="4827"/>
                  </a:lnTo>
                  <a:lnTo>
                    <a:pt x="910" y="4928"/>
                  </a:lnTo>
                  <a:lnTo>
                    <a:pt x="961" y="5004"/>
                  </a:lnTo>
                  <a:lnTo>
                    <a:pt x="1011" y="5054"/>
                  </a:lnTo>
                  <a:lnTo>
                    <a:pt x="1087" y="5105"/>
                  </a:lnTo>
                  <a:lnTo>
                    <a:pt x="1264" y="5105"/>
                  </a:lnTo>
                  <a:lnTo>
                    <a:pt x="1365" y="5080"/>
                  </a:lnTo>
                  <a:lnTo>
                    <a:pt x="2502" y="4473"/>
                  </a:lnTo>
                  <a:lnTo>
                    <a:pt x="2578" y="4448"/>
                  </a:lnTo>
                  <a:lnTo>
                    <a:pt x="2730" y="4448"/>
                  </a:lnTo>
                  <a:lnTo>
                    <a:pt x="2806" y="4473"/>
                  </a:lnTo>
                  <a:lnTo>
                    <a:pt x="3943" y="5080"/>
                  </a:lnTo>
                  <a:lnTo>
                    <a:pt x="4044" y="5105"/>
                  </a:lnTo>
                  <a:lnTo>
                    <a:pt x="4221" y="5105"/>
                  </a:lnTo>
                  <a:lnTo>
                    <a:pt x="4297" y="5054"/>
                  </a:lnTo>
                  <a:lnTo>
                    <a:pt x="4347" y="5004"/>
                  </a:lnTo>
                  <a:lnTo>
                    <a:pt x="4398" y="4928"/>
                  </a:lnTo>
                  <a:lnTo>
                    <a:pt x="4423" y="4827"/>
                  </a:lnTo>
                  <a:lnTo>
                    <a:pt x="4423" y="4726"/>
                  </a:lnTo>
                  <a:lnTo>
                    <a:pt x="4196" y="3462"/>
                  </a:lnTo>
                  <a:lnTo>
                    <a:pt x="4196" y="3386"/>
                  </a:lnTo>
                  <a:lnTo>
                    <a:pt x="4221" y="3311"/>
                  </a:lnTo>
                  <a:lnTo>
                    <a:pt x="4246" y="3235"/>
                  </a:lnTo>
                  <a:lnTo>
                    <a:pt x="4297" y="3159"/>
                  </a:lnTo>
                  <a:lnTo>
                    <a:pt x="5232" y="2274"/>
                  </a:lnTo>
                  <a:lnTo>
                    <a:pt x="5282" y="2199"/>
                  </a:lnTo>
                  <a:lnTo>
                    <a:pt x="5308" y="2098"/>
                  </a:lnTo>
                  <a:lnTo>
                    <a:pt x="5333" y="2022"/>
                  </a:lnTo>
                  <a:lnTo>
                    <a:pt x="5308" y="1946"/>
                  </a:lnTo>
                  <a:lnTo>
                    <a:pt x="5282" y="1845"/>
                  </a:lnTo>
                  <a:lnTo>
                    <a:pt x="5206" y="1794"/>
                  </a:lnTo>
                  <a:lnTo>
                    <a:pt x="5131" y="1744"/>
                  </a:lnTo>
                  <a:lnTo>
                    <a:pt x="5055" y="1718"/>
                  </a:lnTo>
                  <a:lnTo>
                    <a:pt x="3766" y="1516"/>
                  </a:lnTo>
                  <a:lnTo>
                    <a:pt x="3690" y="1516"/>
                  </a:lnTo>
                  <a:lnTo>
                    <a:pt x="3614" y="1466"/>
                  </a:lnTo>
                  <a:lnTo>
                    <a:pt x="3564" y="1415"/>
                  </a:lnTo>
                  <a:lnTo>
                    <a:pt x="3513" y="1339"/>
                  </a:lnTo>
                  <a:lnTo>
                    <a:pt x="2957" y="177"/>
                  </a:lnTo>
                  <a:lnTo>
                    <a:pt x="2881" y="101"/>
                  </a:lnTo>
                  <a:lnTo>
                    <a:pt x="2831" y="51"/>
                  </a:lnTo>
                  <a:lnTo>
                    <a:pt x="2755" y="25"/>
                  </a:lnTo>
                  <a:lnTo>
                    <a:pt x="2654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2"/>
            <p:cNvSpPr/>
            <p:nvPr/>
          </p:nvSpPr>
          <p:spPr>
            <a:xfrm>
              <a:off x="1350075" y="1299175"/>
              <a:ext cx="37300" cy="15175"/>
            </a:xfrm>
            <a:custGeom>
              <a:avLst/>
              <a:gdLst/>
              <a:ahLst/>
              <a:cxnLst/>
              <a:rect l="l" t="t" r="r" b="b"/>
              <a:pathLst>
                <a:path w="1492" h="607" extrusionOk="0">
                  <a:moveTo>
                    <a:pt x="304" y="0"/>
                  </a:moveTo>
                  <a:lnTo>
                    <a:pt x="178" y="25"/>
                  </a:lnTo>
                  <a:lnTo>
                    <a:pt x="76" y="101"/>
                  </a:lnTo>
                  <a:lnTo>
                    <a:pt x="26" y="177"/>
                  </a:lnTo>
                  <a:lnTo>
                    <a:pt x="1" y="303"/>
                  </a:lnTo>
                  <a:lnTo>
                    <a:pt x="26" y="430"/>
                  </a:lnTo>
                  <a:lnTo>
                    <a:pt x="76" y="531"/>
                  </a:lnTo>
                  <a:lnTo>
                    <a:pt x="178" y="581"/>
                  </a:lnTo>
                  <a:lnTo>
                    <a:pt x="304" y="607"/>
                  </a:lnTo>
                  <a:lnTo>
                    <a:pt x="1163" y="607"/>
                  </a:lnTo>
                  <a:lnTo>
                    <a:pt x="1290" y="581"/>
                  </a:lnTo>
                  <a:lnTo>
                    <a:pt x="1391" y="531"/>
                  </a:lnTo>
                  <a:lnTo>
                    <a:pt x="1466" y="430"/>
                  </a:lnTo>
                  <a:lnTo>
                    <a:pt x="1492" y="303"/>
                  </a:lnTo>
                  <a:lnTo>
                    <a:pt x="1466" y="177"/>
                  </a:lnTo>
                  <a:lnTo>
                    <a:pt x="1391" y="101"/>
                  </a:lnTo>
                  <a:lnTo>
                    <a:pt x="1290" y="25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2"/>
            <p:cNvSpPr/>
            <p:nvPr/>
          </p:nvSpPr>
          <p:spPr>
            <a:xfrm>
              <a:off x="1348175" y="1254300"/>
              <a:ext cx="34775" cy="25950"/>
            </a:xfrm>
            <a:custGeom>
              <a:avLst/>
              <a:gdLst/>
              <a:ahLst/>
              <a:cxnLst/>
              <a:rect l="l" t="t" r="r" b="b"/>
              <a:pathLst>
                <a:path w="1391" h="1038" extrusionOk="0">
                  <a:moveTo>
                    <a:pt x="1062" y="1"/>
                  </a:moveTo>
                  <a:lnTo>
                    <a:pt x="961" y="26"/>
                  </a:lnTo>
                  <a:lnTo>
                    <a:pt x="152" y="456"/>
                  </a:lnTo>
                  <a:lnTo>
                    <a:pt x="51" y="532"/>
                  </a:lnTo>
                  <a:lnTo>
                    <a:pt x="1" y="633"/>
                  </a:lnTo>
                  <a:lnTo>
                    <a:pt x="1" y="759"/>
                  </a:lnTo>
                  <a:lnTo>
                    <a:pt x="26" y="860"/>
                  </a:lnTo>
                  <a:lnTo>
                    <a:pt x="77" y="936"/>
                  </a:lnTo>
                  <a:lnTo>
                    <a:pt x="152" y="986"/>
                  </a:lnTo>
                  <a:lnTo>
                    <a:pt x="228" y="1012"/>
                  </a:lnTo>
                  <a:lnTo>
                    <a:pt x="304" y="1037"/>
                  </a:lnTo>
                  <a:lnTo>
                    <a:pt x="380" y="1012"/>
                  </a:lnTo>
                  <a:lnTo>
                    <a:pt x="456" y="986"/>
                  </a:lnTo>
                  <a:lnTo>
                    <a:pt x="1239" y="582"/>
                  </a:lnTo>
                  <a:lnTo>
                    <a:pt x="1340" y="481"/>
                  </a:lnTo>
                  <a:lnTo>
                    <a:pt x="1391" y="380"/>
                  </a:lnTo>
                  <a:lnTo>
                    <a:pt x="1391" y="279"/>
                  </a:lnTo>
                  <a:lnTo>
                    <a:pt x="1366" y="153"/>
                  </a:lnTo>
                  <a:lnTo>
                    <a:pt x="1290" y="51"/>
                  </a:lnTo>
                  <a:lnTo>
                    <a:pt x="118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2"/>
            <p:cNvSpPr/>
            <p:nvPr/>
          </p:nvSpPr>
          <p:spPr>
            <a:xfrm>
              <a:off x="1348175" y="1333925"/>
              <a:ext cx="34775" cy="25925"/>
            </a:xfrm>
            <a:custGeom>
              <a:avLst/>
              <a:gdLst/>
              <a:ahLst/>
              <a:cxnLst/>
              <a:rect l="l" t="t" r="r" b="b"/>
              <a:pathLst>
                <a:path w="1391" h="1037" extrusionOk="0">
                  <a:moveTo>
                    <a:pt x="329" y="0"/>
                  </a:moveTo>
                  <a:lnTo>
                    <a:pt x="203" y="25"/>
                  </a:lnTo>
                  <a:lnTo>
                    <a:pt x="102" y="76"/>
                  </a:lnTo>
                  <a:lnTo>
                    <a:pt x="26" y="177"/>
                  </a:lnTo>
                  <a:lnTo>
                    <a:pt x="1" y="278"/>
                  </a:lnTo>
                  <a:lnTo>
                    <a:pt x="1" y="404"/>
                  </a:lnTo>
                  <a:lnTo>
                    <a:pt x="51" y="506"/>
                  </a:lnTo>
                  <a:lnTo>
                    <a:pt x="152" y="581"/>
                  </a:lnTo>
                  <a:lnTo>
                    <a:pt x="961" y="1011"/>
                  </a:lnTo>
                  <a:lnTo>
                    <a:pt x="1012" y="1036"/>
                  </a:lnTo>
                  <a:lnTo>
                    <a:pt x="1163" y="1036"/>
                  </a:lnTo>
                  <a:lnTo>
                    <a:pt x="1239" y="986"/>
                  </a:lnTo>
                  <a:lnTo>
                    <a:pt x="1315" y="935"/>
                  </a:lnTo>
                  <a:lnTo>
                    <a:pt x="1366" y="885"/>
                  </a:lnTo>
                  <a:lnTo>
                    <a:pt x="1391" y="758"/>
                  </a:lnTo>
                  <a:lnTo>
                    <a:pt x="1391" y="632"/>
                  </a:lnTo>
                  <a:lnTo>
                    <a:pt x="1340" y="531"/>
                  </a:lnTo>
                  <a:lnTo>
                    <a:pt x="1239" y="455"/>
                  </a:lnTo>
                  <a:lnTo>
                    <a:pt x="456" y="25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2"/>
            <p:cNvSpPr/>
            <p:nvPr/>
          </p:nvSpPr>
          <p:spPr>
            <a:xfrm>
              <a:off x="1073350" y="1299175"/>
              <a:ext cx="36675" cy="15175"/>
            </a:xfrm>
            <a:custGeom>
              <a:avLst/>
              <a:gdLst/>
              <a:ahLst/>
              <a:cxnLst/>
              <a:rect l="l" t="t" r="r" b="b"/>
              <a:pathLst>
                <a:path w="1467" h="607" extrusionOk="0">
                  <a:moveTo>
                    <a:pt x="304" y="0"/>
                  </a:moveTo>
                  <a:lnTo>
                    <a:pt x="177" y="25"/>
                  </a:lnTo>
                  <a:lnTo>
                    <a:pt x="76" y="101"/>
                  </a:lnTo>
                  <a:lnTo>
                    <a:pt x="26" y="177"/>
                  </a:lnTo>
                  <a:lnTo>
                    <a:pt x="1" y="303"/>
                  </a:lnTo>
                  <a:lnTo>
                    <a:pt x="26" y="430"/>
                  </a:lnTo>
                  <a:lnTo>
                    <a:pt x="76" y="531"/>
                  </a:lnTo>
                  <a:lnTo>
                    <a:pt x="177" y="581"/>
                  </a:lnTo>
                  <a:lnTo>
                    <a:pt x="304" y="607"/>
                  </a:lnTo>
                  <a:lnTo>
                    <a:pt x="1163" y="607"/>
                  </a:lnTo>
                  <a:lnTo>
                    <a:pt x="1289" y="581"/>
                  </a:lnTo>
                  <a:lnTo>
                    <a:pt x="1390" y="531"/>
                  </a:lnTo>
                  <a:lnTo>
                    <a:pt x="1441" y="430"/>
                  </a:lnTo>
                  <a:lnTo>
                    <a:pt x="1466" y="303"/>
                  </a:lnTo>
                  <a:lnTo>
                    <a:pt x="1441" y="177"/>
                  </a:lnTo>
                  <a:lnTo>
                    <a:pt x="1390" y="101"/>
                  </a:lnTo>
                  <a:lnTo>
                    <a:pt x="1289" y="25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1077150" y="1254300"/>
              <a:ext cx="34775" cy="25950"/>
            </a:xfrm>
            <a:custGeom>
              <a:avLst/>
              <a:gdLst/>
              <a:ahLst/>
              <a:cxnLst/>
              <a:rect l="l" t="t" r="r" b="b"/>
              <a:pathLst>
                <a:path w="1391" h="1038" extrusionOk="0">
                  <a:moveTo>
                    <a:pt x="202" y="1"/>
                  </a:moveTo>
                  <a:lnTo>
                    <a:pt x="101" y="51"/>
                  </a:lnTo>
                  <a:lnTo>
                    <a:pt x="25" y="153"/>
                  </a:lnTo>
                  <a:lnTo>
                    <a:pt x="0" y="279"/>
                  </a:lnTo>
                  <a:lnTo>
                    <a:pt x="0" y="380"/>
                  </a:lnTo>
                  <a:lnTo>
                    <a:pt x="76" y="481"/>
                  </a:lnTo>
                  <a:lnTo>
                    <a:pt x="152" y="582"/>
                  </a:lnTo>
                  <a:lnTo>
                    <a:pt x="960" y="986"/>
                  </a:lnTo>
                  <a:lnTo>
                    <a:pt x="1011" y="1012"/>
                  </a:lnTo>
                  <a:lnTo>
                    <a:pt x="1087" y="1037"/>
                  </a:lnTo>
                  <a:lnTo>
                    <a:pt x="1188" y="1012"/>
                  </a:lnTo>
                  <a:lnTo>
                    <a:pt x="1264" y="986"/>
                  </a:lnTo>
                  <a:lnTo>
                    <a:pt x="1314" y="936"/>
                  </a:lnTo>
                  <a:lnTo>
                    <a:pt x="1365" y="860"/>
                  </a:lnTo>
                  <a:lnTo>
                    <a:pt x="1390" y="759"/>
                  </a:lnTo>
                  <a:lnTo>
                    <a:pt x="1390" y="633"/>
                  </a:lnTo>
                  <a:lnTo>
                    <a:pt x="1340" y="532"/>
                  </a:lnTo>
                  <a:lnTo>
                    <a:pt x="1238" y="456"/>
                  </a:lnTo>
                  <a:lnTo>
                    <a:pt x="455" y="26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1077150" y="1333925"/>
              <a:ext cx="34775" cy="25925"/>
            </a:xfrm>
            <a:custGeom>
              <a:avLst/>
              <a:gdLst/>
              <a:ahLst/>
              <a:cxnLst/>
              <a:rect l="l" t="t" r="r" b="b"/>
              <a:pathLst>
                <a:path w="1391" h="1037" extrusionOk="0">
                  <a:moveTo>
                    <a:pt x="1062" y="0"/>
                  </a:moveTo>
                  <a:lnTo>
                    <a:pt x="960" y="25"/>
                  </a:lnTo>
                  <a:lnTo>
                    <a:pt x="152" y="455"/>
                  </a:lnTo>
                  <a:lnTo>
                    <a:pt x="76" y="531"/>
                  </a:lnTo>
                  <a:lnTo>
                    <a:pt x="0" y="632"/>
                  </a:lnTo>
                  <a:lnTo>
                    <a:pt x="0" y="758"/>
                  </a:lnTo>
                  <a:lnTo>
                    <a:pt x="25" y="885"/>
                  </a:lnTo>
                  <a:lnTo>
                    <a:pt x="76" y="935"/>
                  </a:lnTo>
                  <a:lnTo>
                    <a:pt x="152" y="986"/>
                  </a:lnTo>
                  <a:lnTo>
                    <a:pt x="228" y="1036"/>
                  </a:lnTo>
                  <a:lnTo>
                    <a:pt x="379" y="1036"/>
                  </a:lnTo>
                  <a:lnTo>
                    <a:pt x="455" y="1011"/>
                  </a:lnTo>
                  <a:lnTo>
                    <a:pt x="1238" y="581"/>
                  </a:lnTo>
                  <a:lnTo>
                    <a:pt x="1340" y="506"/>
                  </a:lnTo>
                  <a:lnTo>
                    <a:pt x="1390" y="404"/>
                  </a:lnTo>
                  <a:lnTo>
                    <a:pt x="1390" y="278"/>
                  </a:lnTo>
                  <a:lnTo>
                    <a:pt x="1365" y="177"/>
                  </a:lnTo>
                  <a:lnTo>
                    <a:pt x="1289" y="76"/>
                  </a:lnTo>
                  <a:lnTo>
                    <a:pt x="1188" y="2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D1E8563A-5FA3-CB98-33A2-C356560934F3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067028" y="2939008"/>
            <a:ext cx="39131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Memotivasi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menginspirasi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Membangun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kepercayaan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Fokus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pengembangan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706279-3674-CE82-5621-B0F2D8BE26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84028" y="2936149"/>
            <a:ext cx="35632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Mengarahkan dan mengawasi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Mempertahankan struktur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Fokus pada kinerja tim </a:t>
            </a:r>
          </a:p>
        </p:txBody>
      </p:sp>
    </p:spTree>
    <p:extLst>
      <p:ext uri="{BB962C8B-B14F-4D97-AF65-F5344CB8AC3E}">
        <p14:creationId xmlns:p14="http://schemas.microsoft.com/office/powerpoint/2010/main" val="99292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42"/>
          <p:cNvSpPr/>
          <p:nvPr/>
        </p:nvSpPr>
        <p:spPr>
          <a:xfrm>
            <a:off x="884500" y="496013"/>
            <a:ext cx="857900" cy="391775"/>
          </a:xfrm>
          <a:custGeom>
            <a:avLst/>
            <a:gdLst/>
            <a:ahLst/>
            <a:cxnLst/>
            <a:rect l="l" t="t" r="r" b="b"/>
            <a:pathLst>
              <a:path w="34316" h="15671" extrusionOk="0">
                <a:moveTo>
                  <a:pt x="18626" y="0"/>
                </a:moveTo>
                <a:lnTo>
                  <a:pt x="18191" y="38"/>
                </a:lnTo>
                <a:lnTo>
                  <a:pt x="17755" y="76"/>
                </a:lnTo>
                <a:lnTo>
                  <a:pt x="17300" y="152"/>
                </a:lnTo>
                <a:lnTo>
                  <a:pt x="16883" y="228"/>
                </a:lnTo>
                <a:lnTo>
                  <a:pt x="16447" y="322"/>
                </a:lnTo>
                <a:lnTo>
                  <a:pt x="16030" y="436"/>
                </a:lnTo>
                <a:lnTo>
                  <a:pt x="15614" y="569"/>
                </a:lnTo>
                <a:lnTo>
                  <a:pt x="15216" y="701"/>
                </a:lnTo>
                <a:lnTo>
                  <a:pt x="14818" y="872"/>
                </a:lnTo>
                <a:lnTo>
                  <a:pt x="14439" y="1042"/>
                </a:lnTo>
                <a:lnTo>
                  <a:pt x="14060" y="1232"/>
                </a:lnTo>
                <a:lnTo>
                  <a:pt x="13681" y="1440"/>
                </a:lnTo>
                <a:lnTo>
                  <a:pt x="13321" y="1649"/>
                </a:lnTo>
                <a:lnTo>
                  <a:pt x="12961" y="1876"/>
                </a:lnTo>
                <a:lnTo>
                  <a:pt x="12620" y="2123"/>
                </a:lnTo>
                <a:lnTo>
                  <a:pt x="12279" y="2388"/>
                </a:lnTo>
                <a:lnTo>
                  <a:pt x="11957" y="2653"/>
                </a:lnTo>
                <a:lnTo>
                  <a:pt x="11653" y="2937"/>
                </a:lnTo>
                <a:lnTo>
                  <a:pt x="11350" y="3222"/>
                </a:lnTo>
                <a:lnTo>
                  <a:pt x="11047" y="3525"/>
                </a:lnTo>
                <a:lnTo>
                  <a:pt x="10782" y="3847"/>
                </a:lnTo>
                <a:lnTo>
                  <a:pt x="10498" y="4169"/>
                </a:lnTo>
                <a:lnTo>
                  <a:pt x="10251" y="4510"/>
                </a:lnTo>
                <a:lnTo>
                  <a:pt x="10005" y="4851"/>
                </a:lnTo>
                <a:lnTo>
                  <a:pt x="9777" y="5211"/>
                </a:lnTo>
                <a:lnTo>
                  <a:pt x="9569" y="5571"/>
                </a:lnTo>
                <a:lnTo>
                  <a:pt x="9361" y="5950"/>
                </a:lnTo>
                <a:lnTo>
                  <a:pt x="9190" y="6329"/>
                </a:lnTo>
                <a:lnTo>
                  <a:pt x="9001" y="6727"/>
                </a:lnTo>
                <a:lnTo>
                  <a:pt x="8849" y="7125"/>
                </a:lnTo>
                <a:lnTo>
                  <a:pt x="8716" y="7523"/>
                </a:lnTo>
                <a:lnTo>
                  <a:pt x="8262" y="7428"/>
                </a:lnTo>
                <a:lnTo>
                  <a:pt x="7807" y="7333"/>
                </a:lnTo>
                <a:lnTo>
                  <a:pt x="7333" y="7295"/>
                </a:lnTo>
                <a:lnTo>
                  <a:pt x="6859" y="7276"/>
                </a:lnTo>
                <a:lnTo>
                  <a:pt x="6499" y="7276"/>
                </a:lnTo>
                <a:lnTo>
                  <a:pt x="6158" y="7314"/>
                </a:lnTo>
                <a:lnTo>
                  <a:pt x="5817" y="7352"/>
                </a:lnTo>
                <a:lnTo>
                  <a:pt x="5476" y="7409"/>
                </a:lnTo>
                <a:lnTo>
                  <a:pt x="5135" y="7485"/>
                </a:lnTo>
                <a:lnTo>
                  <a:pt x="4813" y="7580"/>
                </a:lnTo>
                <a:lnTo>
                  <a:pt x="4491" y="7693"/>
                </a:lnTo>
                <a:lnTo>
                  <a:pt x="4188" y="7807"/>
                </a:lnTo>
                <a:lnTo>
                  <a:pt x="3885" y="7959"/>
                </a:lnTo>
                <a:lnTo>
                  <a:pt x="3581" y="8110"/>
                </a:lnTo>
                <a:lnTo>
                  <a:pt x="3297" y="8262"/>
                </a:lnTo>
                <a:lnTo>
                  <a:pt x="3013" y="8451"/>
                </a:lnTo>
                <a:lnTo>
                  <a:pt x="2748" y="8641"/>
                </a:lnTo>
                <a:lnTo>
                  <a:pt x="2501" y="8849"/>
                </a:lnTo>
                <a:lnTo>
                  <a:pt x="2236" y="9058"/>
                </a:lnTo>
                <a:lnTo>
                  <a:pt x="2009" y="9285"/>
                </a:lnTo>
                <a:lnTo>
                  <a:pt x="1781" y="9531"/>
                </a:lnTo>
                <a:lnTo>
                  <a:pt x="1554" y="9778"/>
                </a:lnTo>
                <a:lnTo>
                  <a:pt x="1364" y="10024"/>
                </a:lnTo>
                <a:lnTo>
                  <a:pt x="1175" y="10308"/>
                </a:lnTo>
                <a:lnTo>
                  <a:pt x="985" y="10574"/>
                </a:lnTo>
                <a:lnTo>
                  <a:pt x="815" y="10858"/>
                </a:lnTo>
                <a:lnTo>
                  <a:pt x="663" y="11161"/>
                </a:lnTo>
                <a:lnTo>
                  <a:pt x="531" y="11464"/>
                </a:lnTo>
                <a:lnTo>
                  <a:pt x="417" y="11786"/>
                </a:lnTo>
                <a:lnTo>
                  <a:pt x="303" y="12089"/>
                </a:lnTo>
                <a:lnTo>
                  <a:pt x="209" y="12430"/>
                </a:lnTo>
                <a:lnTo>
                  <a:pt x="133" y="12753"/>
                </a:lnTo>
                <a:lnTo>
                  <a:pt x="76" y="13094"/>
                </a:lnTo>
                <a:lnTo>
                  <a:pt x="38" y="13435"/>
                </a:lnTo>
                <a:lnTo>
                  <a:pt x="0" y="13795"/>
                </a:lnTo>
                <a:lnTo>
                  <a:pt x="0" y="14136"/>
                </a:lnTo>
                <a:lnTo>
                  <a:pt x="0" y="14534"/>
                </a:lnTo>
                <a:lnTo>
                  <a:pt x="38" y="14913"/>
                </a:lnTo>
                <a:lnTo>
                  <a:pt x="95" y="15311"/>
                </a:lnTo>
                <a:lnTo>
                  <a:pt x="171" y="15671"/>
                </a:lnTo>
                <a:lnTo>
                  <a:pt x="34088" y="15671"/>
                </a:lnTo>
                <a:lnTo>
                  <a:pt x="34183" y="15311"/>
                </a:lnTo>
                <a:lnTo>
                  <a:pt x="34259" y="14932"/>
                </a:lnTo>
                <a:lnTo>
                  <a:pt x="34297" y="14534"/>
                </a:lnTo>
                <a:lnTo>
                  <a:pt x="34316" y="14136"/>
                </a:lnTo>
                <a:lnTo>
                  <a:pt x="34316" y="13889"/>
                </a:lnTo>
                <a:lnTo>
                  <a:pt x="34297" y="13643"/>
                </a:lnTo>
                <a:lnTo>
                  <a:pt x="34221" y="13169"/>
                </a:lnTo>
                <a:lnTo>
                  <a:pt x="34126" y="12715"/>
                </a:lnTo>
                <a:lnTo>
                  <a:pt x="33974" y="12279"/>
                </a:lnTo>
                <a:lnTo>
                  <a:pt x="33785" y="11843"/>
                </a:lnTo>
                <a:lnTo>
                  <a:pt x="33558" y="11445"/>
                </a:lnTo>
                <a:lnTo>
                  <a:pt x="33311" y="11066"/>
                </a:lnTo>
                <a:lnTo>
                  <a:pt x="33027" y="10706"/>
                </a:lnTo>
                <a:lnTo>
                  <a:pt x="32705" y="10365"/>
                </a:lnTo>
                <a:lnTo>
                  <a:pt x="32364" y="10081"/>
                </a:lnTo>
                <a:lnTo>
                  <a:pt x="31985" y="9797"/>
                </a:lnTo>
                <a:lnTo>
                  <a:pt x="31606" y="9569"/>
                </a:lnTo>
                <a:lnTo>
                  <a:pt x="31189" y="9361"/>
                </a:lnTo>
                <a:lnTo>
                  <a:pt x="30753" y="9190"/>
                </a:lnTo>
                <a:lnTo>
                  <a:pt x="30298" y="9058"/>
                </a:lnTo>
                <a:lnTo>
                  <a:pt x="29825" y="8982"/>
                </a:lnTo>
                <a:lnTo>
                  <a:pt x="29730" y="8508"/>
                </a:lnTo>
                <a:lnTo>
                  <a:pt x="29616" y="8034"/>
                </a:lnTo>
                <a:lnTo>
                  <a:pt x="29484" y="7580"/>
                </a:lnTo>
                <a:lnTo>
                  <a:pt x="29332" y="7125"/>
                </a:lnTo>
                <a:lnTo>
                  <a:pt x="29143" y="6689"/>
                </a:lnTo>
                <a:lnTo>
                  <a:pt x="28953" y="6253"/>
                </a:lnTo>
                <a:lnTo>
                  <a:pt x="28745" y="5836"/>
                </a:lnTo>
                <a:lnTo>
                  <a:pt x="28517" y="5420"/>
                </a:lnTo>
                <a:lnTo>
                  <a:pt x="28271" y="5022"/>
                </a:lnTo>
                <a:lnTo>
                  <a:pt x="28006" y="4643"/>
                </a:lnTo>
                <a:lnTo>
                  <a:pt x="27740" y="4264"/>
                </a:lnTo>
                <a:lnTo>
                  <a:pt x="27437" y="3904"/>
                </a:lnTo>
                <a:lnTo>
                  <a:pt x="27134" y="3544"/>
                </a:lnTo>
                <a:lnTo>
                  <a:pt x="26812" y="3203"/>
                </a:lnTo>
                <a:lnTo>
                  <a:pt x="26471" y="2880"/>
                </a:lnTo>
                <a:lnTo>
                  <a:pt x="26130" y="2577"/>
                </a:lnTo>
                <a:lnTo>
                  <a:pt x="25770" y="2274"/>
                </a:lnTo>
                <a:lnTo>
                  <a:pt x="25391" y="2009"/>
                </a:lnTo>
                <a:lnTo>
                  <a:pt x="25012" y="1744"/>
                </a:lnTo>
                <a:lnTo>
                  <a:pt x="24595" y="1497"/>
                </a:lnTo>
                <a:lnTo>
                  <a:pt x="24197" y="1270"/>
                </a:lnTo>
                <a:lnTo>
                  <a:pt x="23780" y="1061"/>
                </a:lnTo>
                <a:lnTo>
                  <a:pt x="23344" y="853"/>
                </a:lnTo>
                <a:lnTo>
                  <a:pt x="22909" y="682"/>
                </a:lnTo>
                <a:lnTo>
                  <a:pt x="22454" y="531"/>
                </a:lnTo>
                <a:lnTo>
                  <a:pt x="21999" y="398"/>
                </a:lnTo>
                <a:lnTo>
                  <a:pt x="21525" y="266"/>
                </a:lnTo>
                <a:lnTo>
                  <a:pt x="21052" y="171"/>
                </a:lnTo>
                <a:lnTo>
                  <a:pt x="20578" y="95"/>
                </a:lnTo>
                <a:lnTo>
                  <a:pt x="20085" y="38"/>
                </a:lnTo>
                <a:lnTo>
                  <a:pt x="19593" y="19"/>
                </a:lnTo>
                <a:lnTo>
                  <a:pt x="190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8" name="Google Shape;2558;p42"/>
          <p:cNvGrpSpPr/>
          <p:nvPr/>
        </p:nvGrpSpPr>
        <p:grpSpPr>
          <a:xfrm>
            <a:off x="1314532" y="481275"/>
            <a:ext cx="6514936" cy="573648"/>
            <a:chOff x="1119355" y="481275"/>
            <a:chExt cx="6514936" cy="573648"/>
          </a:xfrm>
        </p:grpSpPr>
        <p:sp>
          <p:nvSpPr>
            <p:cNvPr id="2559" name="Google Shape;2559;p42"/>
            <p:cNvSpPr/>
            <p:nvPr/>
          </p:nvSpPr>
          <p:spPr>
            <a:xfrm flipH="1">
              <a:off x="6897980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1119355" y="481275"/>
              <a:ext cx="736311" cy="573648"/>
            </a:xfrm>
            <a:custGeom>
              <a:avLst/>
              <a:gdLst/>
              <a:ahLst/>
              <a:cxnLst/>
              <a:rect l="l" t="t" r="r" b="b"/>
              <a:pathLst>
                <a:path w="52332" h="40771" extrusionOk="0">
                  <a:moveTo>
                    <a:pt x="0" y="0"/>
                  </a:moveTo>
                  <a:lnTo>
                    <a:pt x="16432" y="20386"/>
                  </a:lnTo>
                  <a:lnTo>
                    <a:pt x="0" y="40771"/>
                  </a:lnTo>
                  <a:lnTo>
                    <a:pt x="52331" y="40771"/>
                  </a:lnTo>
                  <a:lnTo>
                    <a:pt x="5233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1849800" y="481300"/>
              <a:ext cx="5444400" cy="5736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2" name="Google Shape;2562;p42"/>
          <p:cNvSpPr txBox="1">
            <a:spLocks noGrp="1"/>
          </p:cNvSpPr>
          <p:nvPr>
            <p:ph type="title"/>
          </p:nvPr>
        </p:nvSpPr>
        <p:spPr>
          <a:xfrm>
            <a:off x="1159109" y="2848273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Pemimpin</a:t>
            </a:r>
            <a:endParaRPr dirty="0"/>
          </a:p>
        </p:txBody>
      </p:sp>
      <p:sp>
        <p:nvSpPr>
          <p:cNvPr id="2563" name="Google Shape;2563;p4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Harian</a:t>
            </a:r>
            <a:endParaRPr sz="4400" dirty="0"/>
          </a:p>
        </p:txBody>
      </p:sp>
      <p:sp>
        <p:nvSpPr>
          <p:cNvPr id="2564" name="Google Shape;2564;p42"/>
          <p:cNvSpPr txBox="1">
            <a:spLocks noGrp="1"/>
          </p:cNvSpPr>
          <p:nvPr>
            <p:ph type="title" idx="2"/>
          </p:nvPr>
        </p:nvSpPr>
        <p:spPr>
          <a:xfrm>
            <a:off x="5242291" y="2848273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Manager</a:t>
            </a:r>
            <a:endParaRPr dirty="0"/>
          </a:p>
        </p:txBody>
      </p:sp>
      <p:sp>
        <p:nvSpPr>
          <p:cNvPr id="2567" name="Google Shape;2567;p42"/>
          <p:cNvSpPr/>
          <p:nvPr/>
        </p:nvSpPr>
        <p:spPr>
          <a:xfrm>
            <a:off x="1944509" y="1542976"/>
            <a:ext cx="1171800" cy="1171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42"/>
          <p:cNvSpPr/>
          <p:nvPr/>
        </p:nvSpPr>
        <p:spPr>
          <a:xfrm>
            <a:off x="6027691" y="1542976"/>
            <a:ext cx="1171800" cy="1171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9" name="Google Shape;2569;p42"/>
          <p:cNvGrpSpPr/>
          <p:nvPr/>
        </p:nvGrpSpPr>
        <p:grpSpPr>
          <a:xfrm>
            <a:off x="7940480" y="1522065"/>
            <a:ext cx="611648" cy="365223"/>
            <a:chOff x="4504125" y="1762525"/>
            <a:chExt cx="985575" cy="588500"/>
          </a:xfrm>
        </p:grpSpPr>
        <p:sp>
          <p:nvSpPr>
            <p:cNvPr id="2570" name="Google Shape;2570;p42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4" name="Google Shape;2574;p42"/>
          <p:cNvGrpSpPr/>
          <p:nvPr/>
        </p:nvGrpSpPr>
        <p:grpSpPr>
          <a:xfrm>
            <a:off x="8077721" y="2060129"/>
            <a:ext cx="337165" cy="201326"/>
            <a:chOff x="4504125" y="1762525"/>
            <a:chExt cx="985575" cy="588500"/>
          </a:xfrm>
        </p:grpSpPr>
        <p:sp>
          <p:nvSpPr>
            <p:cNvPr id="2575" name="Google Shape;2575;p42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9" name="Google Shape;2579;p42"/>
          <p:cNvGrpSpPr/>
          <p:nvPr/>
        </p:nvGrpSpPr>
        <p:grpSpPr>
          <a:xfrm>
            <a:off x="8344421" y="996704"/>
            <a:ext cx="337165" cy="201326"/>
            <a:chOff x="4504125" y="1762525"/>
            <a:chExt cx="985575" cy="588500"/>
          </a:xfrm>
        </p:grpSpPr>
        <p:sp>
          <p:nvSpPr>
            <p:cNvPr id="2580" name="Google Shape;2580;p42"/>
            <p:cNvSpPr/>
            <p:nvPr/>
          </p:nvSpPr>
          <p:spPr>
            <a:xfrm>
              <a:off x="4691775" y="2150600"/>
              <a:ext cx="87950" cy="105425"/>
            </a:xfrm>
            <a:custGeom>
              <a:avLst/>
              <a:gdLst/>
              <a:ahLst/>
              <a:cxnLst/>
              <a:rect l="l" t="t" r="r" b="b"/>
              <a:pathLst>
                <a:path w="3518" h="4217" extrusionOk="0">
                  <a:moveTo>
                    <a:pt x="1910" y="0"/>
                  </a:moveTo>
                  <a:lnTo>
                    <a:pt x="1" y="4216"/>
                  </a:lnTo>
                  <a:lnTo>
                    <a:pt x="3517" y="1607"/>
                  </a:lnTo>
                  <a:lnTo>
                    <a:pt x="3498" y="1569"/>
                  </a:lnTo>
                  <a:lnTo>
                    <a:pt x="191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4504125" y="1762525"/>
              <a:ext cx="985575" cy="310100"/>
            </a:xfrm>
            <a:custGeom>
              <a:avLst/>
              <a:gdLst/>
              <a:ahLst/>
              <a:cxnLst/>
              <a:rect l="l" t="t" r="r" b="b"/>
              <a:pathLst>
                <a:path w="39423" h="12404" extrusionOk="0">
                  <a:moveTo>
                    <a:pt x="39422" y="0"/>
                  </a:moveTo>
                  <a:lnTo>
                    <a:pt x="0" y="4859"/>
                  </a:lnTo>
                  <a:lnTo>
                    <a:pt x="6372" y="12403"/>
                  </a:lnTo>
                  <a:lnTo>
                    <a:pt x="3942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EFEFE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4663425" y="1762525"/>
              <a:ext cx="826275" cy="588500"/>
            </a:xfrm>
            <a:custGeom>
              <a:avLst/>
              <a:gdLst/>
              <a:ahLst/>
              <a:cxnLst/>
              <a:rect l="l" t="t" r="r" b="b"/>
              <a:pathLst>
                <a:path w="33051" h="235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4632" y="17092"/>
                  </a:lnTo>
                  <a:lnTo>
                    <a:pt x="10513" y="23540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ECECEC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4663425" y="1762525"/>
              <a:ext cx="826275" cy="493500"/>
            </a:xfrm>
            <a:custGeom>
              <a:avLst/>
              <a:gdLst/>
              <a:ahLst/>
              <a:cxnLst/>
              <a:rect l="l" t="t" r="r" b="b"/>
              <a:pathLst>
                <a:path w="33051" h="19740" extrusionOk="0">
                  <a:moveTo>
                    <a:pt x="33050" y="0"/>
                  </a:moveTo>
                  <a:lnTo>
                    <a:pt x="0" y="12403"/>
                  </a:lnTo>
                  <a:lnTo>
                    <a:pt x="1135" y="19739"/>
                  </a:lnTo>
                  <a:lnTo>
                    <a:pt x="3044" y="15523"/>
                  </a:lnTo>
                  <a:lnTo>
                    <a:pt x="33050" y="0"/>
                  </a:lnTo>
                  <a:close/>
                </a:path>
              </a:pathLst>
            </a:custGeom>
            <a:gradFill>
              <a:gsLst>
                <a:gs pos="0">
                  <a:srgbClr val="575757"/>
                </a:gs>
                <a:gs pos="100000">
                  <a:srgbClr val="16161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4" name="Google Shape;2584;p42"/>
          <p:cNvGrpSpPr/>
          <p:nvPr/>
        </p:nvGrpSpPr>
        <p:grpSpPr>
          <a:xfrm>
            <a:off x="3959972" y="3983724"/>
            <a:ext cx="954263" cy="850396"/>
            <a:chOff x="2236010" y="3967511"/>
            <a:chExt cx="930353" cy="829089"/>
          </a:xfrm>
        </p:grpSpPr>
        <p:sp>
          <p:nvSpPr>
            <p:cNvPr id="2585" name="Google Shape;2585;p42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6" name="Google Shape;2586;p42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2587" name="Google Shape;2587;p42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42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42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42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42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42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42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4" name="Google Shape;2594;p42"/>
          <p:cNvGrpSpPr/>
          <p:nvPr/>
        </p:nvGrpSpPr>
        <p:grpSpPr>
          <a:xfrm>
            <a:off x="4572414" y="4403539"/>
            <a:ext cx="611614" cy="545126"/>
            <a:chOff x="2236010" y="3967511"/>
            <a:chExt cx="930353" cy="829089"/>
          </a:xfrm>
        </p:grpSpPr>
        <p:sp>
          <p:nvSpPr>
            <p:cNvPr id="2595" name="Google Shape;2595;p42"/>
            <p:cNvSpPr/>
            <p:nvPr/>
          </p:nvSpPr>
          <p:spPr>
            <a:xfrm>
              <a:off x="2265825" y="4694000"/>
              <a:ext cx="767100" cy="102600"/>
            </a:xfrm>
            <a:prstGeom prst="ellipse">
              <a:avLst/>
            </a:prstGeom>
            <a:solidFill>
              <a:srgbClr val="363636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6" name="Google Shape;2596;p42"/>
            <p:cNvGrpSpPr/>
            <p:nvPr/>
          </p:nvGrpSpPr>
          <p:grpSpPr>
            <a:xfrm>
              <a:off x="2236010" y="3967511"/>
              <a:ext cx="930353" cy="794959"/>
              <a:chOff x="1627375" y="-1981850"/>
              <a:chExt cx="1305575" cy="1115575"/>
            </a:xfrm>
          </p:grpSpPr>
          <p:sp>
            <p:nvSpPr>
              <p:cNvPr id="2597" name="Google Shape;2597;p42"/>
              <p:cNvSpPr/>
              <p:nvPr/>
            </p:nvSpPr>
            <p:spPr>
              <a:xfrm>
                <a:off x="1627375" y="-1981850"/>
                <a:ext cx="1115075" cy="1115575"/>
              </a:xfrm>
              <a:custGeom>
                <a:avLst/>
                <a:gdLst/>
                <a:ahLst/>
                <a:cxnLst/>
                <a:rect l="l" t="t" r="r" b="b"/>
                <a:pathLst>
                  <a:path w="44603" h="44623" extrusionOk="0">
                    <a:moveTo>
                      <a:pt x="21725" y="1"/>
                    </a:moveTo>
                    <a:lnTo>
                      <a:pt x="21158" y="39"/>
                    </a:lnTo>
                    <a:lnTo>
                      <a:pt x="20590" y="57"/>
                    </a:lnTo>
                    <a:lnTo>
                      <a:pt x="20023" y="114"/>
                    </a:lnTo>
                    <a:lnTo>
                      <a:pt x="19456" y="190"/>
                    </a:lnTo>
                    <a:lnTo>
                      <a:pt x="18908" y="265"/>
                    </a:lnTo>
                    <a:lnTo>
                      <a:pt x="18359" y="341"/>
                    </a:lnTo>
                    <a:lnTo>
                      <a:pt x="17811" y="455"/>
                    </a:lnTo>
                    <a:lnTo>
                      <a:pt x="17263" y="568"/>
                    </a:lnTo>
                    <a:lnTo>
                      <a:pt x="16733" y="700"/>
                    </a:lnTo>
                    <a:lnTo>
                      <a:pt x="16204" y="852"/>
                    </a:lnTo>
                    <a:lnTo>
                      <a:pt x="15674" y="1003"/>
                    </a:lnTo>
                    <a:lnTo>
                      <a:pt x="15145" y="1173"/>
                    </a:lnTo>
                    <a:lnTo>
                      <a:pt x="14634" y="1362"/>
                    </a:lnTo>
                    <a:lnTo>
                      <a:pt x="14124" y="1551"/>
                    </a:lnTo>
                    <a:lnTo>
                      <a:pt x="13613" y="1759"/>
                    </a:lnTo>
                    <a:lnTo>
                      <a:pt x="13122" y="1967"/>
                    </a:lnTo>
                    <a:lnTo>
                      <a:pt x="12630" y="2194"/>
                    </a:lnTo>
                    <a:lnTo>
                      <a:pt x="12139" y="2440"/>
                    </a:lnTo>
                    <a:lnTo>
                      <a:pt x="11666" y="2686"/>
                    </a:lnTo>
                    <a:lnTo>
                      <a:pt x="11193" y="2950"/>
                    </a:lnTo>
                    <a:lnTo>
                      <a:pt x="10740" y="3234"/>
                    </a:lnTo>
                    <a:lnTo>
                      <a:pt x="10286" y="3517"/>
                    </a:lnTo>
                    <a:lnTo>
                      <a:pt x="9832" y="3820"/>
                    </a:lnTo>
                    <a:lnTo>
                      <a:pt x="9397" y="4123"/>
                    </a:lnTo>
                    <a:lnTo>
                      <a:pt x="8962" y="4425"/>
                    </a:lnTo>
                    <a:lnTo>
                      <a:pt x="8527" y="4765"/>
                    </a:lnTo>
                    <a:lnTo>
                      <a:pt x="8111" y="5087"/>
                    </a:lnTo>
                    <a:lnTo>
                      <a:pt x="7696" y="5446"/>
                    </a:lnTo>
                    <a:lnTo>
                      <a:pt x="7298" y="5805"/>
                    </a:lnTo>
                    <a:lnTo>
                      <a:pt x="6920" y="6165"/>
                    </a:lnTo>
                    <a:lnTo>
                      <a:pt x="6523" y="6543"/>
                    </a:lnTo>
                    <a:lnTo>
                      <a:pt x="6164" y="6921"/>
                    </a:lnTo>
                    <a:lnTo>
                      <a:pt x="5786" y="7318"/>
                    </a:lnTo>
                    <a:lnTo>
                      <a:pt x="5427" y="7715"/>
                    </a:lnTo>
                    <a:lnTo>
                      <a:pt x="5086" y="8112"/>
                    </a:lnTo>
                    <a:lnTo>
                      <a:pt x="4746" y="8528"/>
                    </a:lnTo>
                    <a:lnTo>
                      <a:pt x="4425" y="8963"/>
                    </a:lnTo>
                    <a:lnTo>
                      <a:pt x="4103" y="9398"/>
                    </a:lnTo>
                    <a:lnTo>
                      <a:pt x="3801" y="9833"/>
                    </a:lnTo>
                    <a:lnTo>
                      <a:pt x="3517" y="10286"/>
                    </a:lnTo>
                    <a:lnTo>
                      <a:pt x="3233" y="10740"/>
                    </a:lnTo>
                    <a:lnTo>
                      <a:pt x="2950" y="11213"/>
                    </a:lnTo>
                    <a:lnTo>
                      <a:pt x="2685" y="11685"/>
                    </a:lnTo>
                    <a:lnTo>
                      <a:pt x="2439" y="12158"/>
                    </a:lnTo>
                    <a:lnTo>
                      <a:pt x="2193" y="12631"/>
                    </a:lnTo>
                    <a:lnTo>
                      <a:pt x="1967" y="13122"/>
                    </a:lnTo>
                    <a:lnTo>
                      <a:pt x="1740" y="13633"/>
                    </a:lnTo>
                    <a:lnTo>
                      <a:pt x="1551" y="14125"/>
                    </a:lnTo>
                    <a:lnTo>
                      <a:pt x="1343" y="14635"/>
                    </a:lnTo>
                    <a:lnTo>
                      <a:pt x="1172" y="15164"/>
                    </a:lnTo>
                    <a:lnTo>
                      <a:pt x="1002" y="15675"/>
                    </a:lnTo>
                    <a:lnTo>
                      <a:pt x="832" y="16204"/>
                    </a:lnTo>
                    <a:lnTo>
                      <a:pt x="700" y="16734"/>
                    </a:lnTo>
                    <a:lnTo>
                      <a:pt x="567" y="17263"/>
                    </a:lnTo>
                    <a:lnTo>
                      <a:pt x="454" y="17811"/>
                    </a:lnTo>
                    <a:lnTo>
                      <a:pt x="341" y="18360"/>
                    </a:lnTo>
                    <a:lnTo>
                      <a:pt x="246" y="18908"/>
                    </a:lnTo>
                    <a:lnTo>
                      <a:pt x="170" y="19475"/>
                    </a:lnTo>
                    <a:lnTo>
                      <a:pt x="114" y="20024"/>
                    </a:lnTo>
                    <a:lnTo>
                      <a:pt x="57" y="20591"/>
                    </a:lnTo>
                    <a:lnTo>
                      <a:pt x="19" y="21158"/>
                    </a:lnTo>
                    <a:lnTo>
                      <a:pt x="0" y="21725"/>
                    </a:lnTo>
                    <a:lnTo>
                      <a:pt x="0" y="22311"/>
                    </a:lnTo>
                    <a:lnTo>
                      <a:pt x="0" y="22879"/>
                    </a:lnTo>
                    <a:lnTo>
                      <a:pt x="19" y="23465"/>
                    </a:lnTo>
                    <a:lnTo>
                      <a:pt x="57" y="24032"/>
                    </a:lnTo>
                    <a:lnTo>
                      <a:pt x="114" y="24599"/>
                    </a:lnTo>
                    <a:lnTo>
                      <a:pt x="170" y="25147"/>
                    </a:lnTo>
                    <a:lnTo>
                      <a:pt x="246" y="25715"/>
                    </a:lnTo>
                    <a:lnTo>
                      <a:pt x="341" y="26263"/>
                    </a:lnTo>
                    <a:lnTo>
                      <a:pt x="454" y="26811"/>
                    </a:lnTo>
                    <a:lnTo>
                      <a:pt x="567" y="27341"/>
                    </a:lnTo>
                    <a:lnTo>
                      <a:pt x="700" y="27889"/>
                    </a:lnTo>
                    <a:lnTo>
                      <a:pt x="832" y="28418"/>
                    </a:lnTo>
                    <a:lnTo>
                      <a:pt x="1002" y="28948"/>
                    </a:lnTo>
                    <a:lnTo>
                      <a:pt x="1172" y="29458"/>
                    </a:lnTo>
                    <a:lnTo>
                      <a:pt x="1343" y="29988"/>
                    </a:lnTo>
                    <a:lnTo>
                      <a:pt x="1551" y="30498"/>
                    </a:lnTo>
                    <a:lnTo>
                      <a:pt x="1740" y="30990"/>
                    </a:lnTo>
                    <a:lnTo>
                      <a:pt x="1967" y="31481"/>
                    </a:lnTo>
                    <a:lnTo>
                      <a:pt x="2193" y="31973"/>
                    </a:lnTo>
                    <a:lnTo>
                      <a:pt x="2439" y="32465"/>
                    </a:lnTo>
                    <a:lnTo>
                      <a:pt x="2685" y="32937"/>
                    </a:lnTo>
                    <a:lnTo>
                      <a:pt x="2950" y="33410"/>
                    </a:lnTo>
                    <a:lnTo>
                      <a:pt x="3233" y="33883"/>
                    </a:lnTo>
                    <a:lnTo>
                      <a:pt x="3517" y="34336"/>
                    </a:lnTo>
                    <a:lnTo>
                      <a:pt x="3801" y="34790"/>
                    </a:lnTo>
                    <a:lnTo>
                      <a:pt x="4103" y="35225"/>
                    </a:lnTo>
                    <a:lnTo>
                      <a:pt x="4425" y="35660"/>
                    </a:lnTo>
                    <a:lnTo>
                      <a:pt x="4746" y="36076"/>
                    </a:lnTo>
                    <a:lnTo>
                      <a:pt x="5086" y="36492"/>
                    </a:lnTo>
                    <a:lnTo>
                      <a:pt x="5427" y="36908"/>
                    </a:lnTo>
                    <a:lnTo>
                      <a:pt x="5786" y="37305"/>
                    </a:lnTo>
                    <a:lnTo>
                      <a:pt x="6164" y="37702"/>
                    </a:lnTo>
                    <a:lnTo>
                      <a:pt x="6523" y="38080"/>
                    </a:lnTo>
                    <a:lnTo>
                      <a:pt x="6920" y="38458"/>
                    </a:lnTo>
                    <a:lnTo>
                      <a:pt x="7298" y="38817"/>
                    </a:lnTo>
                    <a:lnTo>
                      <a:pt x="7696" y="39177"/>
                    </a:lnTo>
                    <a:lnTo>
                      <a:pt x="8111" y="39517"/>
                    </a:lnTo>
                    <a:lnTo>
                      <a:pt x="8527" y="39857"/>
                    </a:lnTo>
                    <a:lnTo>
                      <a:pt x="8962" y="40179"/>
                    </a:lnTo>
                    <a:lnTo>
                      <a:pt x="9397" y="40500"/>
                    </a:lnTo>
                    <a:lnTo>
                      <a:pt x="9832" y="40803"/>
                    </a:lnTo>
                    <a:lnTo>
                      <a:pt x="10286" y="41105"/>
                    </a:lnTo>
                    <a:lnTo>
                      <a:pt x="10740" y="41389"/>
                    </a:lnTo>
                    <a:lnTo>
                      <a:pt x="11193" y="41654"/>
                    </a:lnTo>
                    <a:lnTo>
                      <a:pt x="11666" y="41918"/>
                    </a:lnTo>
                    <a:lnTo>
                      <a:pt x="12139" y="42183"/>
                    </a:lnTo>
                    <a:lnTo>
                      <a:pt x="12630" y="42410"/>
                    </a:lnTo>
                    <a:lnTo>
                      <a:pt x="13122" y="42656"/>
                    </a:lnTo>
                    <a:lnTo>
                      <a:pt x="13613" y="42864"/>
                    </a:lnTo>
                    <a:lnTo>
                      <a:pt x="14124" y="43072"/>
                    </a:lnTo>
                    <a:lnTo>
                      <a:pt x="14634" y="43261"/>
                    </a:lnTo>
                    <a:lnTo>
                      <a:pt x="15145" y="43450"/>
                    </a:lnTo>
                    <a:lnTo>
                      <a:pt x="15674" y="43620"/>
                    </a:lnTo>
                    <a:lnTo>
                      <a:pt x="16204" y="43771"/>
                    </a:lnTo>
                    <a:lnTo>
                      <a:pt x="16733" y="43922"/>
                    </a:lnTo>
                    <a:lnTo>
                      <a:pt x="17263" y="44055"/>
                    </a:lnTo>
                    <a:lnTo>
                      <a:pt x="17811" y="44168"/>
                    </a:lnTo>
                    <a:lnTo>
                      <a:pt x="18359" y="44263"/>
                    </a:lnTo>
                    <a:lnTo>
                      <a:pt x="18908" y="44357"/>
                    </a:lnTo>
                    <a:lnTo>
                      <a:pt x="19456" y="44433"/>
                    </a:lnTo>
                    <a:lnTo>
                      <a:pt x="20023" y="44509"/>
                    </a:lnTo>
                    <a:lnTo>
                      <a:pt x="20590" y="44546"/>
                    </a:lnTo>
                    <a:lnTo>
                      <a:pt x="21158" y="44584"/>
                    </a:lnTo>
                    <a:lnTo>
                      <a:pt x="21725" y="44603"/>
                    </a:lnTo>
                    <a:lnTo>
                      <a:pt x="22311" y="44622"/>
                    </a:lnTo>
                    <a:lnTo>
                      <a:pt x="22878" y="44603"/>
                    </a:lnTo>
                    <a:lnTo>
                      <a:pt x="23445" y="44584"/>
                    </a:lnTo>
                    <a:lnTo>
                      <a:pt x="24013" y="44546"/>
                    </a:lnTo>
                    <a:lnTo>
                      <a:pt x="24580" y="44509"/>
                    </a:lnTo>
                    <a:lnTo>
                      <a:pt x="25147" y="44433"/>
                    </a:lnTo>
                    <a:lnTo>
                      <a:pt x="25695" y="44357"/>
                    </a:lnTo>
                    <a:lnTo>
                      <a:pt x="26244" y="44263"/>
                    </a:lnTo>
                    <a:lnTo>
                      <a:pt x="26792" y="44168"/>
                    </a:lnTo>
                    <a:lnTo>
                      <a:pt x="27340" y="44055"/>
                    </a:lnTo>
                    <a:lnTo>
                      <a:pt x="27870" y="43922"/>
                    </a:lnTo>
                    <a:lnTo>
                      <a:pt x="28418" y="43771"/>
                    </a:lnTo>
                    <a:lnTo>
                      <a:pt x="28928" y="43620"/>
                    </a:lnTo>
                    <a:lnTo>
                      <a:pt x="29458" y="43450"/>
                    </a:lnTo>
                    <a:lnTo>
                      <a:pt x="29968" y="43261"/>
                    </a:lnTo>
                    <a:lnTo>
                      <a:pt x="30479" y="43072"/>
                    </a:lnTo>
                    <a:lnTo>
                      <a:pt x="30989" y="42864"/>
                    </a:lnTo>
                    <a:lnTo>
                      <a:pt x="31481" y="42656"/>
                    </a:lnTo>
                    <a:lnTo>
                      <a:pt x="31972" y="42410"/>
                    </a:lnTo>
                    <a:lnTo>
                      <a:pt x="32464" y="42183"/>
                    </a:lnTo>
                    <a:lnTo>
                      <a:pt x="32937" y="41918"/>
                    </a:lnTo>
                    <a:lnTo>
                      <a:pt x="33409" y="41654"/>
                    </a:lnTo>
                    <a:lnTo>
                      <a:pt x="33863" y="41389"/>
                    </a:lnTo>
                    <a:lnTo>
                      <a:pt x="34336" y="41105"/>
                    </a:lnTo>
                    <a:lnTo>
                      <a:pt x="34771" y="40803"/>
                    </a:lnTo>
                    <a:lnTo>
                      <a:pt x="35225" y="40500"/>
                    </a:lnTo>
                    <a:lnTo>
                      <a:pt x="35659" y="40179"/>
                    </a:lnTo>
                    <a:lnTo>
                      <a:pt x="36075" y="39857"/>
                    </a:lnTo>
                    <a:lnTo>
                      <a:pt x="36491" y="39517"/>
                    </a:lnTo>
                    <a:lnTo>
                      <a:pt x="36907" y="39177"/>
                    </a:lnTo>
                    <a:lnTo>
                      <a:pt x="37304" y="38817"/>
                    </a:lnTo>
                    <a:lnTo>
                      <a:pt x="37701" y="38458"/>
                    </a:lnTo>
                    <a:lnTo>
                      <a:pt x="38080" y="38080"/>
                    </a:lnTo>
                    <a:lnTo>
                      <a:pt x="38458" y="37702"/>
                    </a:lnTo>
                    <a:lnTo>
                      <a:pt x="38817" y="37305"/>
                    </a:lnTo>
                    <a:lnTo>
                      <a:pt x="39176" y="36908"/>
                    </a:lnTo>
                    <a:lnTo>
                      <a:pt x="39517" y="36492"/>
                    </a:lnTo>
                    <a:lnTo>
                      <a:pt x="39857" y="36076"/>
                    </a:lnTo>
                    <a:lnTo>
                      <a:pt x="40178" y="35660"/>
                    </a:lnTo>
                    <a:lnTo>
                      <a:pt x="40500" y="35225"/>
                    </a:lnTo>
                    <a:lnTo>
                      <a:pt x="40802" y="34790"/>
                    </a:lnTo>
                    <a:lnTo>
                      <a:pt x="41105" y="34336"/>
                    </a:lnTo>
                    <a:lnTo>
                      <a:pt x="41388" y="33883"/>
                    </a:lnTo>
                    <a:lnTo>
                      <a:pt x="41653" y="33410"/>
                    </a:lnTo>
                    <a:lnTo>
                      <a:pt x="41918" y="32937"/>
                    </a:lnTo>
                    <a:lnTo>
                      <a:pt x="42164" y="32465"/>
                    </a:lnTo>
                    <a:lnTo>
                      <a:pt x="42409" y="31973"/>
                    </a:lnTo>
                    <a:lnTo>
                      <a:pt x="42636" y="31481"/>
                    </a:lnTo>
                    <a:lnTo>
                      <a:pt x="42863" y="30990"/>
                    </a:lnTo>
                    <a:lnTo>
                      <a:pt x="43071" y="30498"/>
                    </a:lnTo>
                    <a:lnTo>
                      <a:pt x="43260" y="29988"/>
                    </a:lnTo>
                    <a:lnTo>
                      <a:pt x="43430" y="29458"/>
                    </a:lnTo>
                    <a:lnTo>
                      <a:pt x="43600" y="28948"/>
                    </a:lnTo>
                    <a:lnTo>
                      <a:pt x="43771" y="28418"/>
                    </a:lnTo>
                    <a:lnTo>
                      <a:pt x="43903" y="27889"/>
                    </a:lnTo>
                    <a:lnTo>
                      <a:pt x="44035" y="27341"/>
                    </a:lnTo>
                    <a:lnTo>
                      <a:pt x="44149" y="26811"/>
                    </a:lnTo>
                    <a:lnTo>
                      <a:pt x="44262" y="26263"/>
                    </a:lnTo>
                    <a:lnTo>
                      <a:pt x="44357" y="25715"/>
                    </a:lnTo>
                    <a:lnTo>
                      <a:pt x="44432" y="25147"/>
                    </a:lnTo>
                    <a:lnTo>
                      <a:pt x="44489" y="24599"/>
                    </a:lnTo>
                    <a:lnTo>
                      <a:pt x="44546" y="24032"/>
                    </a:lnTo>
                    <a:lnTo>
                      <a:pt x="44584" y="23465"/>
                    </a:lnTo>
                    <a:lnTo>
                      <a:pt x="44603" y="22879"/>
                    </a:lnTo>
                    <a:lnTo>
                      <a:pt x="44603" y="22311"/>
                    </a:lnTo>
                    <a:lnTo>
                      <a:pt x="44603" y="21725"/>
                    </a:lnTo>
                    <a:lnTo>
                      <a:pt x="44584" y="21158"/>
                    </a:lnTo>
                    <a:lnTo>
                      <a:pt x="44546" y="20591"/>
                    </a:lnTo>
                    <a:lnTo>
                      <a:pt x="44489" y="20024"/>
                    </a:lnTo>
                    <a:lnTo>
                      <a:pt x="44432" y="19475"/>
                    </a:lnTo>
                    <a:lnTo>
                      <a:pt x="44357" y="18908"/>
                    </a:lnTo>
                    <a:lnTo>
                      <a:pt x="44262" y="18360"/>
                    </a:lnTo>
                    <a:lnTo>
                      <a:pt x="44149" y="17811"/>
                    </a:lnTo>
                    <a:lnTo>
                      <a:pt x="44035" y="17263"/>
                    </a:lnTo>
                    <a:lnTo>
                      <a:pt x="43903" y="16734"/>
                    </a:lnTo>
                    <a:lnTo>
                      <a:pt x="43771" y="16204"/>
                    </a:lnTo>
                    <a:lnTo>
                      <a:pt x="43600" y="15675"/>
                    </a:lnTo>
                    <a:lnTo>
                      <a:pt x="43430" y="15164"/>
                    </a:lnTo>
                    <a:lnTo>
                      <a:pt x="43260" y="14635"/>
                    </a:lnTo>
                    <a:lnTo>
                      <a:pt x="43071" y="14125"/>
                    </a:lnTo>
                    <a:lnTo>
                      <a:pt x="42863" y="13633"/>
                    </a:lnTo>
                    <a:lnTo>
                      <a:pt x="42636" y="13122"/>
                    </a:lnTo>
                    <a:lnTo>
                      <a:pt x="42409" y="12631"/>
                    </a:lnTo>
                    <a:lnTo>
                      <a:pt x="42164" y="12158"/>
                    </a:lnTo>
                    <a:lnTo>
                      <a:pt x="41918" y="11685"/>
                    </a:lnTo>
                    <a:lnTo>
                      <a:pt x="41653" y="11213"/>
                    </a:lnTo>
                    <a:lnTo>
                      <a:pt x="41388" y="10740"/>
                    </a:lnTo>
                    <a:lnTo>
                      <a:pt x="41105" y="10286"/>
                    </a:lnTo>
                    <a:lnTo>
                      <a:pt x="40802" y="9833"/>
                    </a:lnTo>
                    <a:lnTo>
                      <a:pt x="40500" y="9398"/>
                    </a:lnTo>
                    <a:lnTo>
                      <a:pt x="40178" y="8963"/>
                    </a:lnTo>
                    <a:lnTo>
                      <a:pt x="39857" y="8528"/>
                    </a:lnTo>
                    <a:lnTo>
                      <a:pt x="39517" y="8112"/>
                    </a:lnTo>
                    <a:lnTo>
                      <a:pt x="39176" y="7715"/>
                    </a:lnTo>
                    <a:lnTo>
                      <a:pt x="38817" y="7318"/>
                    </a:lnTo>
                    <a:lnTo>
                      <a:pt x="38458" y="6921"/>
                    </a:lnTo>
                    <a:lnTo>
                      <a:pt x="38080" y="6543"/>
                    </a:lnTo>
                    <a:lnTo>
                      <a:pt x="37701" y="6165"/>
                    </a:lnTo>
                    <a:lnTo>
                      <a:pt x="37304" y="5805"/>
                    </a:lnTo>
                    <a:lnTo>
                      <a:pt x="36907" y="5446"/>
                    </a:lnTo>
                    <a:lnTo>
                      <a:pt x="36491" y="5087"/>
                    </a:lnTo>
                    <a:lnTo>
                      <a:pt x="36075" y="4765"/>
                    </a:lnTo>
                    <a:lnTo>
                      <a:pt x="35659" y="4425"/>
                    </a:lnTo>
                    <a:lnTo>
                      <a:pt x="35225" y="4123"/>
                    </a:lnTo>
                    <a:lnTo>
                      <a:pt x="34771" y="3820"/>
                    </a:lnTo>
                    <a:lnTo>
                      <a:pt x="34336" y="3517"/>
                    </a:lnTo>
                    <a:lnTo>
                      <a:pt x="33863" y="3234"/>
                    </a:lnTo>
                    <a:lnTo>
                      <a:pt x="33409" y="2950"/>
                    </a:lnTo>
                    <a:lnTo>
                      <a:pt x="32937" y="2686"/>
                    </a:lnTo>
                    <a:lnTo>
                      <a:pt x="32464" y="2440"/>
                    </a:lnTo>
                    <a:lnTo>
                      <a:pt x="31972" y="2194"/>
                    </a:lnTo>
                    <a:lnTo>
                      <a:pt x="31481" y="1967"/>
                    </a:lnTo>
                    <a:lnTo>
                      <a:pt x="30989" y="1759"/>
                    </a:lnTo>
                    <a:lnTo>
                      <a:pt x="30479" y="1551"/>
                    </a:lnTo>
                    <a:lnTo>
                      <a:pt x="29968" y="1362"/>
                    </a:lnTo>
                    <a:lnTo>
                      <a:pt x="29458" y="1173"/>
                    </a:lnTo>
                    <a:lnTo>
                      <a:pt x="28928" y="1003"/>
                    </a:lnTo>
                    <a:lnTo>
                      <a:pt x="28418" y="852"/>
                    </a:lnTo>
                    <a:lnTo>
                      <a:pt x="27870" y="700"/>
                    </a:lnTo>
                    <a:lnTo>
                      <a:pt x="27340" y="568"/>
                    </a:lnTo>
                    <a:lnTo>
                      <a:pt x="26792" y="455"/>
                    </a:lnTo>
                    <a:lnTo>
                      <a:pt x="26244" y="341"/>
                    </a:lnTo>
                    <a:lnTo>
                      <a:pt x="25695" y="265"/>
                    </a:lnTo>
                    <a:lnTo>
                      <a:pt x="25147" y="190"/>
                    </a:lnTo>
                    <a:lnTo>
                      <a:pt x="24580" y="114"/>
                    </a:lnTo>
                    <a:lnTo>
                      <a:pt x="24013" y="57"/>
                    </a:lnTo>
                    <a:lnTo>
                      <a:pt x="23445" y="39"/>
                    </a:lnTo>
                    <a:lnTo>
                      <a:pt x="22878" y="1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42"/>
              <p:cNvSpPr/>
              <p:nvPr/>
            </p:nvSpPr>
            <p:spPr>
              <a:xfrm>
                <a:off x="1764450" y="-1858000"/>
                <a:ext cx="854150" cy="854625"/>
              </a:xfrm>
              <a:custGeom>
                <a:avLst/>
                <a:gdLst/>
                <a:ahLst/>
                <a:cxnLst/>
                <a:rect l="l" t="t" r="r" b="b"/>
                <a:pathLst>
                  <a:path w="34166" h="34185" extrusionOk="0">
                    <a:moveTo>
                      <a:pt x="17093" y="0"/>
                    </a:moveTo>
                    <a:lnTo>
                      <a:pt x="16204" y="19"/>
                    </a:lnTo>
                    <a:lnTo>
                      <a:pt x="15334" y="95"/>
                    </a:lnTo>
                    <a:lnTo>
                      <a:pt x="14483" y="208"/>
                    </a:lnTo>
                    <a:lnTo>
                      <a:pt x="13651" y="360"/>
                    </a:lnTo>
                    <a:lnTo>
                      <a:pt x="12820" y="549"/>
                    </a:lnTo>
                    <a:lnTo>
                      <a:pt x="12006" y="776"/>
                    </a:lnTo>
                    <a:lnTo>
                      <a:pt x="11212" y="1040"/>
                    </a:lnTo>
                    <a:lnTo>
                      <a:pt x="10437" y="1343"/>
                    </a:lnTo>
                    <a:lnTo>
                      <a:pt x="9681" y="1683"/>
                    </a:lnTo>
                    <a:lnTo>
                      <a:pt x="8944" y="2061"/>
                    </a:lnTo>
                    <a:lnTo>
                      <a:pt x="8225" y="2477"/>
                    </a:lnTo>
                    <a:lnTo>
                      <a:pt x="7525" y="2931"/>
                    </a:lnTo>
                    <a:lnTo>
                      <a:pt x="6864" y="3404"/>
                    </a:lnTo>
                    <a:lnTo>
                      <a:pt x="6221" y="3914"/>
                    </a:lnTo>
                    <a:lnTo>
                      <a:pt x="5597" y="4444"/>
                    </a:lnTo>
                    <a:lnTo>
                      <a:pt x="5011" y="5011"/>
                    </a:lnTo>
                    <a:lnTo>
                      <a:pt x="4444" y="5597"/>
                    </a:lnTo>
                    <a:lnTo>
                      <a:pt x="3895" y="6221"/>
                    </a:lnTo>
                    <a:lnTo>
                      <a:pt x="3404" y="6864"/>
                    </a:lnTo>
                    <a:lnTo>
                      <a:pt x="2912" y="7544"/>
                    </a:lnTo>
                    <a:lnTo>
                      <a:pt x="2477" y="8225"/>
                    </a:lnTo>
                    <a:lnTo>
                      <a:pt x="2061" y="8944"/>
                    </a:lnTo>
                    <a:lnTo>
                      <a:pt x="1683" y="9681"/>
                    </a:lnTo>
                    <a:lnTo>
                      <a:pt x="1343" y="10437"/>
                    </a:lnTo>
                    <a:lnTo>
                      <a:pt x="1040" y="11213"/>
                    </a:lnTo>
                    <a:lnTo>
                      <a:pt x="776" y="12007"/>
                    </a:lnTo>
                    <a:lnTo>
                      <a:pt x="530" y="12820"/>
                    </a:lnTo>
                    <a:lnTo>
                      <a:pt x="341" y="13652"/>
                    </a:lnTo>
                    <a:lnTo>
                      <a:pt x="189" y="14483"/>
                    </a:lnTo>
                    <a:lnTo>
                      <a:pt x="95" y="15334"/>
                    </a:lnTo>
                    <a:lnTo>
                      <a:pt x="19" y="16204"/>
                    </a:lnTo>
                    <a:lnTo>
                      <a:pt x="0" y="17093"/>
                    </a:lnTo>
                    <a:lnTo>
                      <a:pt x="19" y="17962"/>
                    </a:lnTo>
                    <a:lnTo>
                      <a:pt x="95" y="18832"/>
                    </a:lnTo>
                    <a:lnTo>
                      <a:pt x="189" y="19683"/>
                    </a:lnTo>
                    <a:lnTo>
                      <a:pt x="341" y="20534"/>
                    </a:lnTo>
                    <a:lnTo>
                      <a:pt x="530" y="21366"/>
                    </a:lnTo>
                    <a:lnTo>
                      <a:pt x="776" y="22179"/>
                    </a:lnTo>
                    <a:lnTo>
                      <a:pt x="1040" y="22973"/>
                    </a:lnTo>
                    <a:lnTo>
                      <a:pt x="1343" y="23748"/>
                    </a:lnTo>
                    <a:lnTo>
                      <a:pt x="1683" y="24504"/>
                    </a:lnTo>
                    <a:lnTo>
                      <a:pt x="2061" y="25242"/>
                    </a:lnTo>
                    <a:lnTo>
                      <a:pt x="2477" y="25941"/>
                    </a:lnTo>
                    <a:lnTo>
                      <a:pt x="2912" y="26641"/>
                    </a:lnTo>
                    <a:lnTo>
                      <a:pt x="3404" y="27322"/>
                    </a:lnTo>
                    <a:lnTo>
                      <a:pt x="3895" y="27964"/>
                    </a:lnTo>
                    <a:lnTo>
                      <a:pt x="4444" y="28569"/>
                    </a:lnTo>
                    <a:lnTo>
                      <a:pt x="5011" y="29174"/>
                    </a:lnTo>
                    <a:lnTo>
                      <a:pt x="5597" y="29742"/>
                    </a:lnTo>
                    <a:lnTo>
                      <a:pt x="6221" y="30271"/>
                    </a:lnTo>
                    <a:lnTo>
                      <a:pt x="6864" y="30782"/>
                    </a:lnTo>
                    <a:lnTo>
                      <a:pt x="7525" y="31254"/>
                    </a:lnTo>
                    <a:lnTo>
                      <a:pt x="8225" y="31708"/>
                    </a:lnTo>
                    <a:lnTo>
                      <a:pt x="8944" y="32105"/>
                    </a:lnTo>
                    <a:lnTo>
                      <a:pt x="9681" y="32483"/>
                    </a:lnTo>
                    <a:lnTo>
                      <a:pt x="10437" y="32824"/>
                    </a:lnTo>
                    <a:lnTo>
                      <a:pt x="11212" y="33145"/>
                    </a:lnTo>
                    <a:lnTo>
                      <a:pt x="12006" y="33410"/>
                    </a:lnTo>
                    <a:lnTo>
                      <a:pt x="12820" y="33637"/>
                    </a:lnTo>
                    <a:lnTo>
                      <a:pt x="13651" y="33826"/>
                    </a:lnTo>
                    <a:lnTo>
                      <a:pt x="14483" y="33977"/>
                    </a:lnTo>
                    <a:lnTo>
                      <a:pt x="15334" y="34090"/>
                    </a:lnTo>
                    <a:lnTo>
                      <a:pt x="16204" y="34147"/>
                    </a:lnTo>
                    <a:lnTo>
                      <a:pt x="17093" y="34185"/>
                    </a:lnTo>
                    <a:lnTo>
                      <a:pt x="17962" y="34147"/>
                    </a:lnTo>
                    <a:lnTo>
                      <a:pt x="18832" y="34090"/>
                    </a:lnTo>
                    <a:lnTo>
                      <a:pt x="19683" y="33977"/>
                    </a:lnTo>
                    <a:lnTo>
                      <a:pt x="20534" y="33826"/>
                    </a:lnTo>
                    <a:lnTo>
                      <a:pt x="21347" y="33637"/>
                    </a:lnTo>
                    <a:lnTo>
                      <a:pt x="22160" y="33410"/>
                    </a:lnTo>
                    <a:lnTo>
                      <a:pt x="22954" y="33145"/>
                    </a:lnTo>
                    <a:lnTo>
                      <a:pt x="23729" y="32824"/>
                    </a:lnTo>
                    <a:lnTo>
                      <a:pt x="24485" y="32483"/>
                    </a:lnTo>
                    <a:lnTo>
                      <a:pt x="25223" y="32105"/>
                    </a:lnTo>
                    <a:lnTo>
                      <a:pt x="25941" y="31708"/>
                    </a:lnTo>
                    <a:lnTo>
                      <a:pt x="26641" y="31254"/>
                    </a:lnTo>
                    <a:lnTo>
                      <a:pt x="27303" y="30782"/>
                    </a:lnTo>
                    <a:lnTo>
                      <a:pt x="27945" y="30271"/>
                    </a:lnTo>
                    <a:lnTo>
                      <a:pt x="28569" y="29742"/>
                    </a:lnTo>
                    <a:lnTo>
                      <a:pt x="29174" y="29174"/>
                    </a:lnTo>
                    <a:lnTo>
                      <a:pt x="29723" y="28569"/>
                    </a:lnTo>
                    <a:lnTo>
                      <a:pt x="30271" y="27964"/>
                    </a:lnTo>
                    <a:lnTo>
                      <a:pt x="30781" y="27322"/>
                    </a:lnTo>
                    <a:lnTo>
                      <a:pt x="31254" y="26641"/>
                    </a:lnTo>
                    <a:lnTo>
                      <a:pt x="31689" y="25941"/>
                    </a:lnTo>
                    <a:lnTo>
                      <a:pt x="32105" y="25242"/>
                    </a:lnTo>
                    <a:lnTo>
                      <a:pt x="32483" y="24504"/>
                    </a:lnTo>
                    <a:lnTo>
                      <a:pt x="32823" y="23748"/>
                    </a:lnTo>
                    <a:lnTo>
                      <a:pt x="33126" y="22973"/>
                    </a:lnTo>
                    <a:lnTo>
                      <a:pt x="33410" y="22179"/>
                    </a:lnTo>
                    <a:lnTo>
                      <a:pt x="33636" y="21366"/>
                    </a:lnTo>
                    <a:lnTo>
                      <a:pt x="33826" y="20534"/>
                    </a:lnTo>
                    <a:lnTo>
                      <a:pt x="33977" y="19683"/>
                    </a:lnTo>
                    <a:lnTo>
                      <a:pt x="34090" y="18832"/>
                    </a:lnTo>
                    <a:lnTo>
                      <a:pt x="34147" y="17962"/>
                    </a:lnTo>
                    <a:lnTo>
                      <a:pt x="34166" y="17093"/>
                    </a:lnTo>
                    <a:lnTo>
                      <a:pt x="34147" y="16204"/>
                    </a:lnTo>
                    <a:lnTo>
                      <a:pt x="34090" y="15334"/>
                    </a:lnTo>
                    <a:lnTo>
                      <a:pt x="33977" y="14483"/>
                    </a:lnTo>
                    <a:lnTo>
                      <a:pt x="33826" y="13652"/>
                    </a:lnTo>
                    <a:lnTo>
                      <a:pt x="33636" y="12820"/>
                    </a:lnTo>
                    <a:lnTo>
                      <a:pt x="33410" y="12007"/>
                    </a:lnTo>
                    <a:lnTo>
                      <a:pt x="33126" y="11213"/>
                    </a:lnTo>
                    <a:lnTo>
                      <a:pt x="32823" y="10437"/>
                    </a:lnTo>
                    <a:lnTo>
                      <a:pt x="32483" y="9681"/>
                    </a:lnTo>
                    <a:lnTo>
                      <a:pt x="32105" y="8944"/>
                    </a:lnTo>
                    <a:lnTo>
                      <a:pt x="31689" y="8225"/>
                    </a:lnTo>
                    <a:lnTo>
                      <a:pt x="31254" y="7544"/>
                    </a:lnTo>
                    <a:lnTo>
                      <a:pt x="30781" y="6864"/>
                    </a:lnTo>
                    <a:lnTo>
                      <a:pt x="30271" y="6221"/>
                    </a:lnTo>
                    <a:lnTo>
                      <a:pt x="29723" y="5597"/>
                    </a:lnTo>
                    <a:lnTo>
                      <a:pt x="29174" y="5011"/>
                    </a:lnTo>
                    <a:lnTo>
                      <a:pt x="28569" y="4444"/>
                    </a:lnTo>
                    <a:lnTo>
                      <a:pt x="27945" y="3914"/>
                    </a:lnTo>
                    <a:lnTo>
                      <a:pt x="27303" y="3404"/>
                    </a:lnTo>
                    <a:lnTo>
                      <a:pt x="26641" y="2931"/>
                    </a:lnTo>
                    <a:lnTo>
                      <a:pt x="25941" y="2477"/>
                    </a:lnTo>
                    <a:lnTo>
                      <a:pt x="25223" y="2061"/>
                    </a:lnTo>
                    <a:lnTo>
                      <a:pt x="24485" y="1683"/>
                    </a:lnTo>
                    <a:lnTo>
                      <a:pt x="23729" y="1343"/>
                    </a:lnTo>
                    <a:lnTo>
                      <a:pt x="22954" y="1040"/>
                    </a:lnTo>
                    <a:lnTo>
                      <a:pt x="22160" y="776"/>
                    </a:lnTo>
                    <a:lnTo>
                      <a:pt x="21347" y="549"/>
                    </a:lnTo>
                    <a:lnTo>
                      <a:pt x="20534" y="360"/>
                    </a:lnTo>
                    <a:lnTo>
                      <a:pt x="19683" y="208"/>
                    </a:lnTo>
                    <a:lnTo>
                      <a:pt x="18832" y="95"/>
                    </a:lnTo>
                    <a:lnTo>
                      <a:pt x="17962" y="19"/>
                    </a:lnTo>
                    <a:lnTo>
                      <a:pt x="170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42"/>
              <p:cNvSpPr/>
              <p:nvPr/>
            </p:nvSpPr>
            <p:spPr>
              <a:xfrm>
                <a:off x="1875050" y="-1734150"/>
                <a:ext cx="619725" cy="619700"/>
              </a:xfrm>
              <a:custGeom>
                <a:avLst/>
                <a:gdLst/>
                <a:ahLst/>
                <a:cxnLst/>
                <a:rect l="l" t="t" r="r" b="b"/>
                <a:pathLst>
                  <a:path w="24789" h="24788" extrusionOk="0">
                    <a:moveTo>
                      <a:pt x="12404" y="0"/>
                    </a:moveTo>
                    <a:lnTo>
                      <a:pt x="11761" y="19"/>
                    </a:lnTo>
                    <a:lnTo>
                      <a:pt x="11137" y="76"/>
                    </a:lnTo>
                    <a:lnTo>
                      <a:pt x="10513" y="151"/>
                    </a:lnTo>
                    <a:lnTo>
                      <a:pt x="9889" y="265"/>
                    </a:lnTo>
                    <a:lnTo>
                      <a:pt x="9303" y="397"/>
                    </a:lnTo>
                    <a:lnTo>
                      <a:pt x="8717" y="567"/>
                    </a:lnTo>
                    <a:lnTo>
                      <a:pt x="8131" y="756"/>
                    </a:lnTo>
                    <a:lnTo>
                      <a:pt x="7564" y="983"/>
                    </a:lnTo>
                    <a:lnTo>
                      <a:pt x="7015" y="1229"/>
                    </a:lnTo>
                    <a:lnTo>
                      <a:pt x="6486" y="1513"/>
                    </a:lnTo>
                    <a:lnTo>
                      <a:pt x="5975" y="1796"/>
                    </a:lnTo>
                    <a:lnTo>
                      <a:pt x="5465" y="2118"/>
                    </a:lnTo>
                    <a:lnTo>
                      <a:pt x="4973" y="2477"/>
                    </a:lnTo>
                    <a:lnTo>
                      <a:pt x="4520" y="2836"/>
                    </a:lnTo>
                    <a:lnTo>
                      <a:pt x="4066" y="3233"/>
                    </a:lnTo>
                    <a:lnTo>
                      <a:pt x="3631" y="3630"/>
                    </a:lnTo>
                    <a:lnTo>
                      <a:pt x="3215" y="4065"/>
                    </a:lnTo>
                    <a:lnTo>
                      <a:pt x="2837" y="4519"/>
                    </a:lnTo>
                    <a:lnTo>
                      <a:pt x="2459" y="4992"/>
                    </a:lnTo>
                    <a:lnTo>
                      <a:pt x="2118" y="5464"/>
                    </a:lnTo>
                    <a:lnTo>
                      <a:pt x="1797" y="5975"/>
                    </a:lnTo>
                    <a:lnTo>
                      <a:pt x="1494" y="6485"/>
                    </a:lnTo>
                    <a:lnTo>
                      <a:pt x="1230" y="7034"/>
                    </a:lnTo>
                    <a:lnTo>
                      <a:pt x="984" y="7582"/>
                    </a:lnTo>
                    <a:lnTo>
                      <a:pt x="757" y="8149"/>
                    </a:lnTo>
                    <a:lnTo>
                      <a:pt x="568" y="8716"/>
                    </a:lnTo>
                    <a:lnTo>
                      <a:pt x="398" y="9303"/>
                    </a:lnTo>
                    <a:lnTo>
                      <a:pt x="246" y="9908"/>
                    </a:lnTo>
                    <a:lnTo>
                      <a:pt x="152" y="10513"/>
                    </a:lnTo>
                    <a:lnTo>
                      <a:pt x="57" y="11137"/>
                    </a:lnTo>
                    <a:lnTo>
                      <a:pt x="20" y="11761"/>
                    </a:lnTo>
                    <a:lnTo>
                      <a:pt x="1" y="12403"/>
                    </a:lnTo>
                    <a:lnTo>
                      <a:pt x="20" y="13046"/>
                    </a:lnTo>
                    <a:lnTo>
                      <a:pt x="57" y="13670"/>
                    </a:lnTo>
                    <a:lnTo>
                      <a:pt x="152" y="14294"/>
                    </a:lnTo>
                    <a:lnTo>
                      <a:pt x="246" y="14899"/>
                    </a:lnTo>
                    <a:lnTo>
                      <a:pt x="398" y="15504"/>
                    </a:lnTo>
                    <a:lnTo>
                      <a:pt x="568" y="16090"/>
                    </a:lnTo>
                    <a:lnTo>
                      <a:pt x="757" y="16658"/>
                    </a:lnTo>
                    <a:lnTo>
                      <a:pt x="984" y="17225"/>
                    </a:lnTo>
                    <a:lnTo>
                      <a:pt x="1230" y="17773"/>
                    </a:lnTo>
                    <a:lnTo>
                      <a:pt x="1494" y="18302"/>
                    </a:lnTo>
                    <a:lnTo>
                      <a:pt x="1797" y="18832"/>
                    </a:lnTo>
                    <a:lnTo>
                      <a:pt x="2118" y="19323"/>
                    </a:lnTo>
                    <a:lnTo>
                      <a:pt x="2459" y="19815"/>
                    </a:lnTo>
                    <a:lnTo>
                      <a:pt x="2837" y="20288"/>
                    </a:lnTo>
                    <a:lnTo>
                      <a:pt x="3215" y="20742"/>
                    </a:lnTo>
                    <a:lnTo>
                      <a:pt x="3631" y="21157"/>
                    </a:lnTo>
                    <a:lnTo>
                      <a:pt x="4066" y="21573"/>
                    </a:lnTo>
                    <a:lnTo>
                      <a:pt x="4520" y="21971"/>
                    </a:lnTo>
                    <a:lnTo>
                      <a:pt x="4973" y="22330"/>
                    </a:lnTo>
                    <a:lnTo>
                      <a:pt x="5465" y="22670"/>
                    </a:lnTo>
                    <a:lnTo>
                      <a:pt x="5975" y="22991"/>
                    </a:lnTo>
                    <a:lnTo>
                      <a:pt x="6486" y="23294"/>
                    </a:lnTo>
                    <a:lnTo>
                      <a:pt x="7015" y="23578"/>
                    </a:lnTo>
                    <a:lnTo>
                      <a:pt x="7564" y="23823"/>
                    </a:lnTo>
                    <a:lnTo>
                      <a:pt x="8131" y="24050"/>
                    </a:lnTo>
                    <a:lnTo>
                      <a:pt x="8717" y="24239"/>
                    </a:lnTo>
                    <a:lnTo>
                      <a:pt x="9303" y="24410"/>
                    </a:lnTo>
                    <a:lnTo>
                      <a:pt x="9889" y="24542"/>
                    </a:lnTo>
                    <a:lnTo>
                      <a:pt x="10513" y="24655"/>
                    </a:lnTo>
                    <a:lnTo>
                      <a:pt x="11137" y="24731"/>
                    </a:lnTo>
                    <a:lnTo>
                      <a:pt x="11761" y="24788"/>
                    </a:lnTo>
                    <a:lnTo>
                      <a:pt x="13028" y="24788"/>
                    </a:lnTo>
                    <a:lnTo>
                      <a:pt x="13671" y="24731"/>
                    </a:lnTo>
                    <a:lnTo>
                      <a:pt x="14276" y="24655"/>
                    </a:lnTo>
                    <a:lnTo>
                      <a:pt x="14900" y="24542"/>
                    </a:lnTo>
                    <a:lnTo>
                      <a:pt x="15486" y="24410"/>
                    </a:lnTo>
                    <a:lnTo>
                      <a:pt x="16072" y="24239"/>
                    </a:lnTo>
                    <a:lnTo>
                      <a:pt x="16658" y="24050"/>
                    </a:lnTo>
                    <a:lnTo>
                      <a:pt x="17225" y="23823"/>
                    </a:lnTo>
                    <a:lnTo>
                      <a:pt x="17774" y="23578"/>
                    </a:lnTo>
                    <a:lnTo>
                      <a:pt x="18303" y="23294"/>
                    </a:lnTo>
                    <a:lnTo>
                      <a:pt x="18813" y="22991"/>
                    </a:lnTo>
                    <a:lnTo>
                      <a:pt x="19324" y="22670"/>
                    </a:lnTo>
                    <a:lnTo>
                      <a:pt x="19816" y="22330"/>
                    </a:lnTo>
                    <a:lnTo>
                      <a:pt x="20288" y="21971"/>
                    </a:lnTo>
                    <a:lnTo>
                      <a:pt x="20723" y="21573"/>
                    </a:lnTo>
                    <a:lnTo>
                      <a:pt x="21158" y="21157"/>
                    </a:lnTo>
                    <a:lnTo>
                      <a:pt x="21574" y="20742"/>
                    </a:lnTo>
                    <a:lnTo>
                      <a:pt x="21952" y="20288"/>
                    </a:lnTo>
                    <a:lnTo>
                      <a:pt x="22330" y="19815"/>
                    </a:lnTo>
                    <a:lnTo>
                      <a:pt x="22671" y="19323"/>
                    </a:lnTo>
                    <a:lnTo>
                      <a:pt x="22992" y="18832"/>
                    </a:lnTo>
                    <a:lnTo>
                      <a:pt x="23294" y="18302"/>
                    </a:lnTo>
                    <a:lnTo>
                      <a:pt x="23559" y="17773"/>
                    </a:lnTo>
                    <a:lnTo>
                      <a:pt x="23824" y="17225"/>
                    </a:lnTo>
                    <a:lnTo>
                      <a:pt x="24032" y="16658"/>
                    </a:lnTo>
                    <a:lnTo>
                      <a:pt x="24240" y="16090"/>
                    </a:lnTo>
                    <a:lnTo>
                      <a:pt x="24391" y="15504"/>
                    </a:lnTo>
                    <a:lnTo>
                      <a:pt x="24542" y="14899"/>
                    </a:lnTo>
                    <a:lnTo>
                      <a:pt x="24656" y="14294"/>
                    </a:lnTo>
                    <a:lnTo>
                      <a:pt x="24731" y="13670"/>
                    </a:lnTo>
                    <a:lnTo>
                      <a:pt x="24769" y="13046"/>
                    </a:lnTo>
                    <a:lnTo>
                      <a:pt x="24788" y="12403"/>
                    </a:lnTo>
                    <a:lnTo>
                      <a:pt x="24769" y="11761"/>
                    </a:lnTo>
                    <a:lnTo>
                      <a:pt x="24731" y="11137"/>
                    </a:lnTo>
                    <a:lnTo>
                      <a:pt x="24656" y="10513"/>
                    </a:lnTo>
                    <a:lnTo>
                      <a:pt x="24542" y="9908"/>
                    </a:lnTo>
                    <a:lnTo>
                      <a:pt x="24391" y="9303"/>
                    </a:lnTo>
                    <a:lnTo>
                      <a:pt x="24240" y="8716"/>
                    </a:lnTo>
                    <a:lnTo>
                      <a:pt x="24032" y="8149"/>
                    </a:lnTo>
                    <a:lnTo>
                      <a:pt x="23824" y="7582"/>
                    </a:lnTo>
                    <a:lnTo>
                      <a:pt x="23559" y="7034"/>
                    </a:lnTo>
                    <a:lnTo>
                      <a:pt x="23294" y="6485"/>
                    </a:lnTo>
                    <a:lnTo>
                      <a:pt x="22992" y="5975"/>
                    </a:lnTo>
                    <a:lnTo>
                      <a:pt x="22671" y="5464"/>
                    </a:lnTo>
                    <a:lnTo>
                      <a:pt x="22330" y="4992"/>
                    </a:lnTo>
                    <a:lnTo>
                      <a:pt x="21952" y="4519"/>
                    </a:lnTo>
                    <a:lnTo>
                      <a:pt x="21574" y="4065"/>
                    </a:lnTo>
                    <a:lnTo>
                      <a:pt x="21158" y="3630"/>
                    </a:lnTo>
                    <a:lnTo>
                      <a:pt x="20723" y="3233"/>
                    </a:lnTo>
                    <a:lnTo>
                      <a:pt x="20288" y="2836"/>
                    </a:lnTo>
                    <a:lnTo>
                      <a:pt x="19816" y="2477"/>
                    </a:lnTo>
                    <a:lnTo>
                      <a:pt x="19324" y="2118"/>
                    </a:lnTo>
                    <a:lnTo>
                      <a:pt x="18813" y="1796"/>
                    </a:lnTo>
                    <a:lnTo>
                      <a:pt x="18303" y="1513"/>
                    </a:lnTo>
                    <a:lnTo>
                      <a:pt x="17774" y="1229"/>
                    </a:lnTo>
                    <a:lnTo>
                      <a:pt x="17225" y="983"/>
                    </a:lnTo>
                    <a:lnTo>
                      <a:pt x="16658" y="756"/>
                    </a:lnTo>
                    <a:lnTo>
                      <a:pt x="16072" y="567"/>
                    </a:lnTo>
                    <a:lnTo>
                      <a:pt x="15486" y="397"/>
                    </a:lnTo>
                    <a:lnTo>
                      <a:pt x="14900" y="265"/>
                    </a:lnTo>
                    <a:lnTo>
                      <a:pt x="14276" y="151"/>
                    </a:lnTo>
                    <a:lnTo>
                      <a:pt x="13671" y="76"/>
                    </a:lnTo>
                    <a:lnTo>
                      <a:pt x="13028" y="19"/>
                    </a:lnTo>
                    <a:lnTo>
                      <a:pt x="124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42"/>
              <p:cNvSpPr/>
              <p:nvPr/>
            </p:nvSpPr>
            <p:spPr>
              <a:xfrm>
                <a:off x="1974325" y="-1634425"/>
                <a:ext cx="421175" cy="420725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6829" extrusionOk="0">
                    <a:moveTo>
                      <a:pt x="7998" y="1"/>
                    </a:moveTo>
                    <a:lnTo>
                      <a:pt x="7563" y="38"/>
                    </a:lnTo>
                    <a:lnTo>
                      <a:pt x="7147" y="95"/>
                    </a:lnTo>
                    <a:lnTo>
                      <a:pt x="6731" y="171"/>
                    </a:lnTo>
                    <a:lnTo>
                      <a:pt x="6315" y="265"/>
                    </a:lnTo>
                    <a:lnTo>
                      <a:pt x="5918" y="379"/>
                    </a:lnTo>
                    <a:lnTo>
                      <a:pt x="5521" y="511"/>
                    </a:lnTo>
                    <a:lnTo>
                      <a:pt x="5143" y="662"/>
                    </a:lnTo>
                    <a:lnTo>
                      <a:pt x="4765" y="814"/>
                    </a:lnTo>
                    <a:lnTo>
                      <a:pt x="4406" y="1003"/>
                    </a:lnTo>
                    <a:lnTo>
                      <a:pt x="4065" y="1211"/>
                    </a:lnTo>
                    <a:lnTo>
                      <a:pt x="3725" y="1438"/>
                    </a:lnTo>
                    <a:lnTo>
                      <a:pt x="3385" y="1664"/>
                    </a:lnTo>
                    <a:lnTo>
                      <a:pt x="3063" y="1910"/>
                    </a:lnTo>
                    <a:lnTo>
                      <a:pt x="2761" y="2175"/>
                    </a:lnTo>
                    <a:lnTo>
                      <a:pt x="2477" y="2459"/>
                    </a:lnTo>
                    <a:lnTo>
                      <a:pt x="2193" y="2742"/>
                    </a:lnTo>
                    <a:lnTo>
                      <a:pt x="1929" y="3064"/>
                    </a:lnTo>
                    <a:lnTo>
                      <a:pt x="1683" y="3366"/>
                    </a:lnTo>
                    <a:lnTo>
                      <a:pt x="1437" y="3706"/>
                    </a:lnTo>
                    <a:lnTo>
                      <a:pt x="1229" y="4047"/>
                    </a:lnTo>
                    <a:lnTo>
                      <a:pt x="1021" y="4406"/>
                    </a:lnTo>
                    <a:lnTo>
                      <a:pt x="832" y="4765"/>
                    </a:lnTo>
                    <a:lnTo>
                      <a:pt x="662" y="5143"/>
                    </a:lnTo>
                    <a:lnTo>
                      <a:pt x="511" y="5522"/>
                    </a:lnTo>
                    <a:lnTo>
                      <a:pt x="378" y="5900"/>
                    </a:lnTo>
                    <a:lnTo>
                      <a:pt x="265" y="6316"/>
                    </a:lnTo>
                    <a:lnTo>
                      <a:pt x="170" y="6713"/>
                    </a:lnTo>
                    <a:lnTo>
                      <a:pt x="95" y="7129"/>
                    </a:lnTo>
                    <a:lnTo>
                      <a:pt x="38" y="7545"/>
                    </a:lnTo>
                    <a:lnTo>
                      <a:pt x="19" y="7980"/>
                    </a:lnTo>
                    <a:lnTo>
                      <a:pt x="0" y="8414"/>
                    </a:lnTo>
                    <a:lnTo>
                      <a:pt x="19" y="8849"/>
                    </a:lnTo>
                    <a:lnTo>
                      <a:pt x="38" y="9265"/>
                    </a:lnTo>
                    <a:lnTo>
                      <a:pt x="95" y="9700"/>
                    </a:lnTo>
                    <a:lnTo>
                      <a:pt x="170" y="10116"/>
                    </a:lnTo>
                    <a:lnTo>
                      <a:pt x="265" y="10513"/>
                    </a:lnTo>
                    <a:lnTo>
                      <a:pt x="378" y="10910"/>
                    </a:lnTo>
                    <a:lnTo>
                      <a:pt x="511" y="11307"/>
                    </a:lnTo>
                    <a:lnTo>
                      <a:pt x="662" y="11685"/>
                    </a:lnTo>
                    <a:lnTo>
                      <a:pt x="832" y="12064"/>
                    </a:lnTo>
                    <a:lnTo>
                      <a:pt x="1021" y="12423"/>
                    </a:lnTo>
                    <a:lnTo>
                      <a:pt x="1229" y="12782"/>
                    </a:lnTo>
                    <a:lnTo>
                      <a:pt x="1437" y="13122"/>
                    </a:lnTo>
                    <a:lnTo>
                      <a:pt x="1683" y="13444"/>
                    </a:lnTo>
                    <a:lnTo>
                      <a:pt x="1929" y="13765"/>
                    </a:lnTo>
                    <a:lnTo>
                      <a:pt x="2193" y="14068"/>
                    </a:lnTo>
                    <a:lnTo>
                      <a:pt x="2477" y="14370"/>
                    </a:lnTo>
                    <a:lnTo>
                      <a:pt x="2761" y="14654"/>
                    </a:lnTo>
                    <a:lnTo>
                      <a:pt x="3063" y="14919"/>
                    </a:lnTo>
                    <a:lnTo>
                      <a:pt x="3385" y="15164"/>
                    </a:lnTo>
                    <a:lnTo>
                      <a:pt x="3725" y="15391"/>
                    </a:lnTo>
                    <a:lnTo>
                      <a:pt x="4065" y="15618"/>
                    </a:lnTo>
                    <a:lnTo>
                      <a:pt x="4406" y="15826"/>
                    </a:lnTo>
                    <a:lnTo>
                      <a:pt x="4765" y="15996"/>
                    </a:lnTo>
                    <a:lnTo>
                      <a:pt x="5143" y="16166"/>
                    </a:lnTo>
                    <a:lnTo>
                      <a:pt x="5521" y="16318"/>
                    </a:lnTo>
                    <a:lnTo>
                      <a:pt x="5918" y="16450"/>
                    </a:lnTo>
                    <a:lnTo>
                      <a:pt x="6315" y="16563"/>
                    </a:lnTo>
                    <a:lnTo>
                      <a:pt x="6731" y="16658"/>
                    </a:lnTo>
                    <a:lnTo>
                      <a:pt x="7147" y="16734"/>
                    </a:lnTo>
                    <a:lnTo>
                      <a:pt x="7563" y="16790"/>
                    </a:lnTo>
                    <a:lnTo>
                      <a:pt x="7998" y="16828"/>
                    </a:lnTo>
                    <a:lnTo>
                      <a:pt x="8849" y="16828"/>
                    </a:lnTo>
                    <a:lnTo>
                      <a:pt x="9284" y="16790"/>
                    </a:lnTo>
                    <a:lnTo>
                      <a:pt x="9700" y="16734"/>
                    </a:lnTo>
                    <a:lnTo>
                      <a:pt x="10116" y="16658"/>
                    </a:lnTo>
                    <a:lnTo>
                      <a:pt x="10532" y="16563"/>
                    </a:lnTo>
                    <a:lnTo>
                      <a:pt x="10929" y="16450"/>
                    </a:lnTo>
                    <a:lnTo>
                      <a:pt x="11326" y="16318"/>
                    </a:lnTo>
                    <a:lnTo>
                      <a:pt x="11704" y="16166"/>
                    </a:lnTo>
                    <a:lnTo>
                      <a:pt x="12082" y="15996"/>
                    </a:lnTo>
                    <a:lnTo>
                      <a:pt x="12441" y="15826"/>
                    </a:lnTo>
                    <a:lnTo>
                      <a:pt x="12800" y="15618"/>
                    </a:lnTo>
                    <a:lnTo>
                      <a:pt x="13141" y="15391"/>
                    </a:lnTo>
                    <a:lnTo>
                      <a:pt x="13462" y="15164"/>
                    </a:lnTo>
                    <a:lnTo>
                      <a:pt x="13784" y="14919"/>
                    </a:lnTo>
                    <a:lnTo>
                      <a:pt x="14086" y="14654"/>
                    </a:lnTo>
                    <a:lnTo>
                      <a:pt x="14389" y="14370"/>
                    </a:lnTo>
                    <a:lnTo>
                      <a:pt x="14653" y="14068"/>
                    </a:lnTo>
                    <a:lnTo>
                      <a:pt x="14918" y="13765"/>
                    </a:lnTo>
                    <a:lnTo>
                      <a:pt x="15183" y="13444"/>
                    </a:lnTo>
                    <a:lnTo>
                      <a:pt x="15410" y="13122"/>
                    </a:lnTo>
                    <a:lnTo>
                      <a:pt x="15637" y="12782"/>
                    </a:lnTo>
                    <a:lnTo>
                      <a:pt x="15826" y="12423"/>
                    </a:lnTo>
                    <a:lnTo>
                      <a:pt x="16015" y="12064"/>
                    </a:lnTo>
                    <a:lnTo>
                      <a:pt x="16185" y="11685"/>
                    </a:lnTo>
                    <a:lnTo>
                      <a:pt x="16336" y="11307"/>
                    </a:lnTo>
                    <a:lnTo>
                      <a:pt x="16468" y="10910"/>
                    </a:lnTo>
                    <a:lnTo>
                      <a:pt x="16582" y="10513"/>
                    </a:lnTo>
                    <a:lnTo>
                      <a:pt x="16676" y="10116"/>
                    </a:lnTo>
                    <a:lnTo>
                      <a:pt x="16752" y="9700"/>
                    </a:lnTo>
                    <a:lnTo>
                      <a:pt x="16809" y="9265"/>
                    </a:lnTo>
                    <a:lnTo>
                      <a:pt x="16828" y="8849"/>
                    </a:lnTo>
                    <a:lnTo>
                      <a:pt x="16847" y="8414"/>
                    </a:lnTo>
                    <a:lnTo>
                      <a:pt x="16828" y="7980"/>
                    </a:lnTo>
                    <a:lnTo>
                      <a:pt x="16809" y="7545"/>
                    </a:lnTo>
                    <a:lnTo>
                      <a:pt x="16752" y="7129"/>
                    </a:lnTo>
                    <a:lnTo>
                      <a:pt x="16676" y="6713"/>
                    </a:lnTo>
                    <a:lnTo>
                      <a:pt x="16582" y="6316"/>
                    </a:lnTo>
                    <a:lnTo>
                      <a:pt x="16468" y="5900"/>
                    </a:lnTo>
                    <a:lnTo>
                      <a:pt x="16336" y="5522"/>
                    </a:lnTo>
                    <a:lnTo>
                      <a:pt x="16185" y="5143"/>
                    </a:lnTo>
                    <a:lnTo>
                      <a:pt x="16015" y="4765"/>
                    </a:lnTo>
                    <a:lnTo>
                      <a:pt x="15826" y="4406"/>
                    </a:lnTo>
                    <a:lnTo>
                      <a:pt x="15637" y="4047"/>
                    </a:lnTo>
                    <a:lnTo>
                      <a:pt x="15410" y="3706"/>
                    </a:lnTo>
                    <a:lnTo>
                      <a:pt x="15183" y="3366"/>
                    </a:lnTo>
                    <a:lnTo>
                      <a:pt x="14918" y="3064"/>
                    </a:lnTo>
                    <a:lnTo>
                      <a:pt x="14653" y="2742"/>
                    </a:lnTo>
                    <a:lnTo>
                      <a:pt x="14389" y="2459"/>
                    </a:lnTo>
                    <a:lnTo>
                      <a:pt x="14086" y="2175"/>
                    </a:lnTo>
                    <a:lnTo>
                      <a:pt x="13784" y="1910"/>
                    </a:lnTo>
                    <a:lnTo>
                      <a:pt x="13462" y="1664"/>
                    </a:lnTo>
                    <a:lnTo>
                      <a:pt x="13141" y="1438"/>
                    </a:lnTo>
                    <a:lnTo>
                      <a:pt x="12800" y="1211"/>
                    </a:lnTo>
                    <a:lnTo>
                      <a:pt x="12441" y="1003"/>
                    </a:lnTo>
                    <a:lnTo>
                      <a:pt x="12082" y="814"/>
                    </a:lnTo>
                    <a:lnTo>
                      <a:pt x="11704" y="662"/>
                    </a:lnTo>
                    <a:lnTo>
                      <a:pt x="11326" y="511"/>
                    </a:lnTo>
                    <a:lnTo>
                      <a:pt x="10929" y="379"/>
                    </a:lnTo>
                    <a:lnTo>
                      <a:pt x="10532" y="265"/>
                    </a:lnTo>
                    <a:lnTo>
                      <a:pt x="10116" y="171"/>
                    </a:lnTo>
                    <a:lnTo>
                      <a:pt x="9700" y="95"/>
                    </a:lnTo>
                    <a:lnTo>
                      <a:pt x="9284" y="38"/>
                    </a:lnTo>
                    <a:lnTo>
                      <a:pt x="88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ECECEC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42"/>
              <p:cNvSpPr/>
              <p:nvPr/>
            </p:nvSpPr>
            <p:spPr>
              <a:xfrm>
                <a:off x="2074050" y="-1535150"/>
                <a:ext cx="22172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8869" h="8887" extrusionOk="0">
                    <a:moveTo>
                      <a:pt x="4444" y="0"/>
                    </a:moveTo>
                    <a:lnTo>
                      <a:pt x="4198" y="19"/>
                    </a:lnTo>
                    <a:lnTo>
                      <a:pt x="3990" y="19"/>
                    </a:lnTo>
                    <a:lnTo>
                      <a:pt x="3536" y="95"/>
                    </a:lnTo>
                    <a:lnTo>
                      <a:pt x="3120" y="208"/>
                    </a:lnTo>
                    <a:lnTo>
                      <a:pt x="2704" y="359"/>
                    </a:lnTo>
                    <a:lnTo>
                      <a:pt x="2326" y="548"/>
                    </a:lnTo>
                    <a:lnTo>
                      <a:pt x="1948" y="756"/>
                    </a:lnTo>
                    <a:lnTo>
                      <a:pt x="1608" y="1021"/>
                    </a:lnTo>
                    <a:lnTo>
                      <a:pt x="1305" y="1305"/>
                    </a:lnTo>
                    <a:lnTo>
                      <a:pt x="1003" y="1626"/>
                    </a:lnTo>
                    <a:lnTo>
                      <a:pt x="757" y="1967"/>
                    </a:lnTo>
                    <a:lnTo>
                      <a:pt x="530" y="2326"/>
                    </a:lnTo>
                    <a:lnTo>
                      <a:pt x="341" y="2723"/>
                    </a:lnTo>
                    <a:lnTo>
                      <a:pt x="190" y="3120"/>
                    </a:lnTo>
                    <a:lnTo>
                      <a:pt x="95" y="3555"/>
                    </a:lnTo>
                    <a:lnTo>
                      <a:pt x="20" y="3990"/>
                    </a:lnTo>
                    <a:lnTo>
                      <a:pt x="1" y="4217"/>
                    </a:lnTo>
                    <a:lnTo>
                      <a:pt x="1" y="4443"/>
                    </a:lnTo>
                    <a:lnTo>
                      <a:pt x="1" y="4670"/>
                    </a:lnTo>
                    <a:lnTo>
                      <a:pt x="20" y="4897"/>
                    </a:lnTo>
                    <a:lnTo>
                      <a:pt x="95" y="5332"/>
                    </a:lnTo>
                    <a:lnTo>
                      <a:pt x="190" y="5767"/>
                    </a:lnTo>
                    <a:lnTo>
                      <a:pt x="341" y="6164"/>
                    </a:lnTo>
                    <a:lnTo>
                      <a:pt x="530" y="6561"/>
                    </a:lnTo>
                    <a:lnTo>
                      <a:pt x="757" y="6920"/>
                    </a:lnTo>
                    <a:lnTo>
                      <a:pt x="1003" y="7261"/>
                    </a:lnTo>
                    <a:lnTo>
                      <a:pt x="1305" y="7582"/>
                    </a:lnTo>
                    <a:lnTo>
                      <a:pt x="1608" y="7866"/>
                    </a:lnTo>
                    <a:lnTo>
                      <a:pt x="1948" y="8130"/>
                    </a:lnTo>
                    <a:lnTo>
                      <a:pt x="2326" y="8338"/>
                    </a:lnTo>
                    <a:lnTo>
                      <a:pt x="2704" y="8527"/>
                    </a:lnTo>
                    <a:lnTo>
                      <a:pt x="3120" y="8679"/>
                    </a:lnTo>
                    <a:lnTo>
                      <a:pt x="3536" y="8792"/>
                    </a:lnTo>
                    <a:lnTo>
                      <a:pt x="3990" y="8849"/>
                    </a:lnTo>
                    <a:lnTo>
                      <a:pt x="4198" y="8868"/>
                    </a:lnTo>
                    <a:lnTo>
                      <a:pt x="4444" y="8887"/>
                    </a:lnTo>
                    <a:lnTo>
                      <a:pt x="4671" y="8868"/>
                    </a:lnTo>
                    <a:lnTo>
                      <a:pt x="4898" y="8849"/>
                    </a:lnTo>
                    <a:lnTo>
                      <a:pt x="5333" y="8792"/>
                    </a:lnTo>
                    <a:lnTo>
                      <a:pt x="5748" y="8679"/>
                    </a:lnTo>
                    <a:lnTo>
                      <a:pt x="6164" y="8527"/>
                    </a:lnTo>
                    <a:lnTo>
                      <a:pt x="6543" y="8338"/>
                    </a:lnTo>
                    <a:lnTo>
                      <a:pt x="6921" y="8130"/>
                    </a:lnTo>
                    <a:lnTo>
                      <a:pt x="7261" y="7866"/>
                    </a:lnTo>
                    <a:lnTo>
                      <a:pt x="7582" y="7582"/>
                    </a:lnTo>
                    <a:lnTo>
                      <a:pt x="7866" y="7261"/>
                    </a:lnTo>
                    <a:lnTo>
                      <a:pt x="8112" y="6920"/>
                    </a:lnTo>
                    <a:lnTo>
                      <a:pt x="8339" y="6561"/>
                    </a:lnTo>
                    <a:lnTo>
                      <a:pt x="8528" y="6164"/>
                    </a:lnTo>
                    <a:lnTo>
                      <a:pt x="8679" y="5767"/>
                    </a:lnTo>
                    <a:lnTo>
                      <a:pt x="8793" y="5332"/>
                    </a:lnTo>
                    <a:lnTo>
                      <a:pt x="8849" y="4897"/>
                    </a:lnTo>
                    <a:lnTo>
                      <a:pt x="8868" y="4670"/>
                    </a:lnTo>
                    <a:lnTo>
                      <a:pt x="8868" y="4443"/>
                    </a:lnTo>
                    <a:lnTo>
                      <a:pt x="8868" y="4217"/>
                    </a:lnTo>
                    <a:lnTo>
                      <a:pt x="8849" y="3990"/>
                    </a:lnTo>
                    <a:lnTo>
                      <a:pt x="8793" y="3555"/>
                    </a:lnTo>
                    <a:lnTo>
                      <a:pt x="8679" y="3120"/>
                    </a:lnTo>
                    <a:lnTo>
                      <a:pt x="8528" y="2723"/>
                    </a:lnTo>
                    <a:lnTo>
                      <a:pt x="8339" y="2326"/>
                    </a:lnTo>
                    <a:lnTo>
                      <a:pt x="8112" y="1967"/>
                    </a:lnTo>
                    <a:lnTo>
                      <a:pt x="7866" y="1626"/>
                    </a:lnTo>
                    <a:lnTo>
                      <a:pt x="7582" y="1305"/>
                    </a:lnTo>
                    <a:lnTo>
                      <a:pt x="7261" y="1021"/>
                    </a:lnTo>
                    <a:lnTo>
                      <a:pt x="6921" y="756"/>
                    </a:lnTo>
                    <a:lnTo>
                      <a:pt x="6543" y="548"/>
                    </a:lnTo>
                    <a:lnTo>
                      <a:pt x="6164" y="359"/>
                    </a:lnTo>
                    <a:lnTo>
                      <a:pt x="5748" y="208"/>
                    </a:lnTo>
                    <a:lnTo>
                      <a:pt x="5333" y="95"/>
                    </a:lnTo>
                    <a:lnTo>
                      <a:pt x="4898" y="19"/>
                    </a:lnTo>
                    <a:lnTo>
                      <a:pt x="4671" y="19"/>
                    </a:lnTo>
                    <a:lnTo>
                      <a:pt x="4444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BFC3"/>
                  </a:gs>
                  <a:gs pos="100000">
                    <a:srgbClr val="3B747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42"/>
              <p:cNvSpPr/>
              <p:nvPr/>
            </p:nvSpPr>
            <p:spPr>
              <a:xfrm>
                <a:off x="2192700" y="-1659475"/>
                <a:ext cx="51525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9511" extrusionOk="0">
                    <a:moveTo>
                      <a:pt x="19815" y="1"/>
                    </a:moveTo>
                    <a:lnTo>
                      <a:pt x="0" y="9114"/>
                    </a:lnTo>
                    <a:lnTo>
                      <a:pt x="152" y="9511"/>
                    </a:lnTo>
                    <a:lnTo>
                      <a:pt x="20609" y="1040"/>
                    </a:lnTo>
                    <a:lnTo>
                      <a:pt x="198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575757"/>
                  </a:gs>
                  <a:gs pos="100000">
                    <a:srgbClr val="16161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42"/>
              <p:cNvSpPr/>
              <p:nvPr/>
            </p:nvSpPr>
            <p:spPr>
              <a:xfrm>
                <a:off x="2620475" y="-1822550"/>
                <a:ext cx="31247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12499" h="9814" extrusionOk="0">
                    <a:moveTo>
                      <a:pt x="8509" y="1"/>
                    </a:moveTo>
                    <a:lnTo>
                      <a:pt x="1078" y="4803"/>
                    </a:lnTo>
                    <a:lnTo>
                      <a:pt x="0" y="8358"/>
                    </a:lnTo>
                    <a:lnTo>
                      <a:pt x="3820" y="9813"/>
                    </a:lnTo>
                    <a:lnTo>
                      <a:pt x="12498" y="5862"/>
                    </a:lnTo>
                    <a:lnTo>
                      <a:pt x="8376" y="4160"/>
                    </a:lnTo>
                    <a:lnTo>
                      <a:pt x="850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0B9"/>
                  </a:gs>
                  <a:gs pos="100000">
                    <a:srgbClr val="F9D03C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04" name="Google Shape;2604;p42"/>
          <p:cNvGrpSpPr/>
          <p:nvPr/>
        </p:nvGrpSpPr>
        <p:grpSpPr>
          <a:xfrm>
            <a:off x="2244966" y="1808844"/>
            <a:ext cx="570885" cy="640065"/>
            <a:chOff x="265275" y="1242950"/>
            <a:chExt cx="454925" cy="510500"/>
          </a:xfrm>
        </p:grpSpPr>
        <p:sp>
          <p:nvSpPr>
            <p:cNvPr id="2605" name="Google Shape;2605;p42"/>
            <p:cNvSpPr/>
            <p:nvPr/>
          </p:nvSpPr>
          <p:spPr>
            <a:xfrm>
              <a:off x="485150" y="1242950"/>
              <a:ext cx="15175" cy="78350"/>
            </a:xfrm>
            <a:custGeom>
              <a:avLst/>
              <a:gdLst/>
              <a:ahLst/>
              <a:cxnLst/>
              <a:rect l="l" t="t" r="r" b="b"/>
              <a:pathLst>
                <a:path w="607" h="3134" extrusionOk="0">
                  <a:moveTo>
                    <a:pt x="304" y="0"/>
                  </a:moveTo>
                  <a:lnTo>
                    <a:pt x="203" y="25"/>
                  </a:lnTo>
                  <a:lnTo>
                    <a:pt x="101" y="101"/>
                  </a:lnTo>
                  <a:lnTo>
                    <a:pt x="26" y="202"/>
                  </a:lnTo>
                  <a:lnTo>
                    <a:pt x="0" y="303"/>
                  </a:lnTo>
                  <a:lnTo>
                    <a:pt x="0" y="2830"/>
                  </a:lnTo>
                  <a:lnTo>
                    <a:pt x="26" y="2932"/>
                  </a:lnTo>
                  <a:lnTo>
                    <a:pt x="101" y="3033"/>
                  </a:lnTo>
                  <a:lnTo>
                    <a:pt x="203" y="3108"/>
                  </a:lnTo>
                  <a:lnTo>
                    <a:pt x="304" y="3134"/>
                  </a:lnTo>
                  <a:lnTo>
                    <a:pt x="430" y="3108"/>
                  </a:lnTo>
                  <a:lnTo>
                    <a:pt x="531" y="3033"/>
                  </a:lnTo>
                  <a:lnTo>
                    <a:pt x="607" y="2932"/>
                  </a:lnTo>
                  <a:lnTo>
                    <a:pt x="607" y="2830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531" y="101"/>
                  </a:lnTo>
                  <a:lnTo>
                    <a:pt x="430" y="2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2"/>
            <p:cNvSpPr/>
            <p:nvPr/>
          </p:nvSpPr>
          <p:spPr>
            <a:xfrm>
              <a:off x="564125" y="1272625"/>
              <a:ext cx="46150" cy="69525"/>
            </a:xfrm>
            <a:custGeom>
              <a:avLst/>
              <a:gdLst/>
              <a:ahLst/>
              <a:cxnLst/>
              <a:rect l="l" t="t" r="r" b="b"/>
              <a:pathLst>
                <a:path w="1846" h="2781" extrusionOk="0">
                  <a:moveTo>
                    <a:pt x="1466" y="1"/>
                  </a:moveTo>
                  <a:lnTo>
                    <a:pt x="1365" y="51"/>
                  </a:lnTo>
                  <a:lnTo>
                    <a:pt x="1289" y="152"/>
                  </a:lnTo>
                  <a:lnTo>
                    <a:pt x="26" y="2326"/>
                  </a:lnTo>
                  <a:lnTo>
                    <a:pt x="0" y="2452"/>
                  </a:lnTo>
                  <a:lnTo>
                    <a:pt x="0" y="2553"/>
                  </a:lnTo>
                  <a:lnTo>
                    <a:pt x="51" y="2654"/>
                  </a:lnTo>
                  <a:lnTo>
                    <a:pt x="152" y="2730"/>
                  </a:lnTo>
                  <a:lnTo>
                    <a:pt x="228" y="2781"/>
                  </a:lnTo>
                  <a:lnTo>
                    <a:pt x="379" y="2781"/>
                  </a:lnTo>
                  <a:lnTo>
                    <a:pt x="455" y="2730"/>
                  </a:lnTo>
                  <a:lnTo>
                    <a:pt x="506" y="2705"/>
                  </a:lnTo>
                  <a:lnTo>
                    <a:pt x="556" y="2629"/>
                  </a:lnTo>
                  <a:lnTo>
                    <a:pt x="1820" y="456"/>
                  </a:lnTo>
                  <a:lnTo>
                    <a:pt x="1845" y="329"/>
                  </a:lnTo>
                  <a:lnTo>
                    <a:pt x="1845" y="228"/>
                  </a:lnTo>
                  <a:lnTo>
                    <a:pt x="1795" y="127"/>
                  </a:lnTo>
                  <a:lnTo>
                    <a:pt x="1694" y="51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2"/>
            <p:cNvSpPr/>
            <p:nvPr/>
          </p:nvSpPr>
          <p:spPr>
            <a:xfrm>
              <a:off x="621625" y="1352875"/>
              <a:ext cx="69500" cy="46775"/>
            </a:xfrm>
            <a:custGeom>
              <a:avLst/>
              <a:gdLst/>
              <a:ahLst/>
              <a:cxnLst/>
              <a:rect l="l" t="t" r="r" b="b"/>
              <a:pathLst>
                <a:path w="2780" h="1871" extrusionOk="0">
                  <a:moveTo>
                    <a:pt x="2426" y="0"/>
                  </a:moveTo>
                  <a:lnTo>
                    <a:pt x="2325" y="51"/>
                  </a:lnTo>
                  <a:lnTo>
                    <a:pt x="152" y="1314"/>
                  </a:lnTo>
                  <a:lnTo>
                    <a:pt x="51" y="1390"/>
                  </a:lnTo>
                  <a:lnTo>
                    <a:pt x="0" y="1491"/>
                  </a:lnTo>
                  <a:lnTo>
                    <a:pt x="0" y="1618"/>
                  </a:lnTo>
                  <a:lnTo>
                    <a:pt x="25" y="1719"/>
                  </a:lnTo>
                  <a:lnTo>
                    <a:pt x="76" y="1795"/>
                  </a:lnTo>
                  <a:lnTo>
                    <a:pt x="152" y="1820"/>
                  </a:lnTo>
                  <a:lnTo>
                    <a:pt x="228" y="1870"/>
                  </a:lnTo>
                  <a:lnTo>
                    <a:pt x="379" y="1870"/>
                  </a:lnTo>
                  <a:lnTo>
                    <a:pt x="455" y="1820"/>
                  </a:lnTo>
                  <a:lnTo>
                    <a:pt x="2628" y="582"/>
                  </a:lnTo>
                  <a:lnTo>
                    <a:pt x="2704" y="506"/>
                  </a:lnTo>
                  <a:lnTo>
                    <a:pt x="2755" y="379"/>
                  </a:lnTo>
                  <a:lnTo>
                    <a:pt x="2780" y="278"/>
                  </a:lnTo>
                  <a:lnTo>
                    <a:pt x="2729" y="152"/>
                  </a:lnTo>
                  <a:lnTo>
                    <a:pt x="2654" y="76"/>
                  </a:lnTo>
                  <a:lnTo>
                    <a:pt x="2553" y="26"/>
                  </a:lnTo>
                  <a:lnTo>
                    <a:pt x="2426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2"/>
            <p:cNvSpPr/>
            <p:nvPr/>
          </p:nvSpPr>
          <p:spPr>
            <a:xfrm>
              <a:off x="294975" y="1541775"/>
              <a:ext cx="69525" cy="46150"/>
            </a:xfrm>
            <a:custGeom>
              <a:avLst/>
              <a:gdLst/>
              <a:ahLst/>
              <a:cxnLst/>
              <a:rect l="l" t="t" r="r" b="b"/>
              <a:pathLst>
                <a:path w="2781" h="1846" extrusionOk="0">
                  <a:moveTo>
                    <a:pt x="2452" y="1"/>
                  </a:moveTo>
                  <a:lnTo>
                    <a:pt x="2325" y="26"/>
                  </a:lnTo>
                  <a:lnTo>
                    <a:pt x="152" y="1289"/>
                  </a:lnTo>
                  <a:lnTo>
                    <a:pt x="76" y="1365"/>
                  </a:lnTo>
                  <a:lnTo>
                    <a:pt x="0" y="1466"/>
                  </a:lnTo>
                  <a:lnTo>
                    <a:pt x="0" y="1593"/>
                  </a:lnTo>
                  <a:lnTo>
                    <a:pt x="51" y="1694"/>
                  </a:lnTo>
                  <a:lnTo>
                    <a:pt x="102" y="1770"/>
                  </a:lnTo>
                  <a:lnTo>
                    <a:pt x="152" y="1820"/>
                  </a:lnTo>
                  <a:lnTo>
                    <a:pt x="228" y="1845"/>
                  </a:lnTo>
                  <a:lnTo>
                    <a:pt x="380" y="1845"/>
                  </a:lnTo>
                  <a:lnTo>
                    <a:pt x="455" y="1820"/>
                  </a:lnTo>
                  <a:lnTo>
                    <a:pt x="2629" y="557"/>
                  </a:lnTo>
                  <a:lnTo>
                    <a:pt x="2730" y="481"/>
                  </a:lnTo>
                  <a:lnTo>
                    <a:pt x="2780" y="380"/>
                  </a:lnTo>
                  <a:lnTo>
                    <a:pt x="2780" y="253"/>
                  </a:lnTo>
                  <a:lnTo>
                    <a:pt x="2755" y="152"/>
                  </a:lnTo>
                  <a:lnTo>
                    <a:pt x="2654" y="51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2"/>
            <p:cNvSpPr/>
            <p:nvPr/>
          </p:nvSpPr>
          <p:spPr>
            <a:xfrm>
              <a:off x="642475" y="1462800"/>
              <a:ext cx="77725" cy="15200"/>
            </a:xfrm>
            <a:custGeom>
              <a:avLst/>
              <a:gdLst/>
              <a:ahLst/>
              <a:cxnLst/>
              <a:rect l="l" t="t" r="r" b="b"/>
              <a:pathLst>
                <a:path w="3109" h="608" extrusionOk="0">
                  <a:moveTo>
                    <a:pt x="303" y="1"/>
                  </a:moveTo>
                  <a:lnTo>
                    <a:pt x="177" y="26"/>
                  </a:lnTo>
                  <a:lnTo>
                    <a:pt x="101" y="102"/>
                  </a:lnTo>
                  <a:lnTo>
                    <a:pt x="25" y="203"/>
                  </a:lnTo>
                  <a:lnTo>
                    <a:pt x="0" y="304"/>
                  </a:lnTo>
                  <a:lnTo>
                    <a:pt x="25" y="430"/>
                  </a:lnTo>
                  <a:lnTo>
                    <a:pt x="101" y="531"/>
                  </a:lnTo>
                  <a:lnTo>
                    <a:pt x="177" y="582"/>
                  </a:lnTo>
                  <a:lnTo>
                    <a:pt x="303" y="607"/>
                  </a:lnTo>
                  <a:lnTo>
                    <a:pt x="2805" y="607"/>
                  </a:lnTo>
                  <a:lnTo>
                    <a:pt x="2932" y="582"/>
                  </a:lnTo>
                  <a:lnTo>
                    <a:pt x="3033" y="531"/>
                  </a:lnTo>
                  <a:lnTo>
                    <a:pt x="3109" y="430"/>
                  </a:lnTo>
                  <a:lnTo>
                    <a:pt x="3109" y="304"/>
                  </a:lnTo>
                  <a:lnTo>
                    <a:pt x="3109" y="203"/>
                  </a:lnTo>
                  <a:lnTo>
                    <a:pt x="3033" y="102"/>
                  </a:lnTo>
                  <a:lnTo>
                    <a:pt x="2932" y="26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2"/>
            <p:cNvSpPr/>
            <p:nvPr/>
          </p:nvSpPr>
          <p:spPr>
            <a:xfrm>
              <a:off x="265275" y="1462800"/>
              <a:ext cx="78375" cy="15200"/>
            </a:xfrm>
            <a:custGeom>
              <a:avLst/>
              <a:gdLst/>
              <a:ahLst/>
              <a:cxnLst/>
              <a:rect l="l" t="t" r="r" b="b"/>
              <a:pathLst>
                <a:path w="3135" h="608" extrusionOk="0">
                  <a:moveTo>
                    <a:pt x="304" y="1"/>
                  </a:moveTo>
                  <a:lnTo>
                    <a:pt x="203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1" y="304"/>
                  </a:lnTo>
                  <a:lnTo>
                    <a:pt x="26" y="430"/>
                  </a:lnTo>
                  <a:lnTo>
                    <a:pt x="102" y="531"/>
                  </a:lnTo>
                  <a:lnTo>
                    <a:pt x="203" y="582"/>
                  </a:lnTo>
                  <a:lnTo>
                    <a:pt x="304" y="607"/>
                  </a:lnTo>
                  <a:lnTo>
                    <a:pt x="2831" y="607"/>
                  </a:lnTo>
                  <a:lnTo>
                    <a:pt x="2958" y="582"/>
                  </a:lnTo>
                  <a:lnTo>
                    <a:pt x="3033" y="531"/>
                  </a:lnTo>
                  <a:lnTo>
                    <a:pt x="3109" y="430"/>
                  </a:lnTo>
                  <a:lnTo>
                    <a:pt x="3134" y="304"/>
                  </a:lnTo>
                  <a:lnTo>
                    <a:pt x="3109" y="203"/>
                  </a:lnTo>
                  <a:lnTo>
                    <a:pt x="3033" y="102"/>
                  </a:lnTo>
                  <a:lnTo>
                    <a:pt x="2958" y="26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2"/>
            <p:cNvSpPr/>
            <p:nvPr/>
          </p:nvSpPr>
          <p:spPr>
            <a:xfrm>
              <a:off x="375850" y="1272625"/>
              <a:ext cx="46150" cy="69525"/>
            </a:xfrm>
            <a:custGeom>
              <a:avLst/>
              <a:gdLst/>
              <a:ahLst/>
              <a:cxnLst/>
              <a:rect l="l" t="t" r="r" b="b"/>
              <a:pathLst>
                <a:path w="1846" h="2781" extrusionOk="0">
                  <a:moveTo>
                    <a:pt x="253" y="1"/>
                  </a:moveTo>
                  <a:lnTo>
                    <a:pt x="127" y="51"/>
                  </a:lnTo>
                  <a:lnTo>
                    <a:pt x="51" y="127"/>
                  </a:lnTo>
                  <a:lnTo>
                    <a:pt x="0" y="228"/>
                  </a:lnTo>
                  <a:lnTo>
                    <a:pt x="0" y="329"/>
                  </a:lnTo>
                  <a:lnTo>
                    <a:pt x="26" y="456"/>
                  </a:lnTo>
                  <a:lnTo>
                    <a:pt x="1289" y="2629"/>
                  </a:lnTo>
                  <a:lnTo>
                    <a:pt x="1340" y="2705"/>
                  </a:lnTo>
                  <a:lnTo>
                    <a:pt x="1390" y="2730"/>
                  </a:lnTo>
                  <a:lnTo>
                    <a:pt x="1466" y="2781"/>
                  </a:lnTo>
                  <a:lnTo>
                    <a:pt x="1618" y="2781"/>
                  </a:lnTo>
                  <a:lnTo>
                    <a:pt x="1694" y="2730"/>
                  </a:lnTo>
                  <a:lnTo>
                    <a:pt x="1795" y="2654"/>
                  </a:lnTo>
                  <a:lnTo>
                    <a:pt x="1845" y="2553"/>
                  </a:lnTo>
                  <a:lnTo>
                    <a:pt x="1845" y="2452"/>
                  </a:lnTo>
                  <a:lnTo>
                    <a:pt x="1820" y="2326"/>
                  </a:lnTo>
                  <a:lnTo>
                    <a:pt x="556" y="152"/>
                  </a:lnTo>
                  <a:lnTo>
                    <a:pt x="480" y="51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2"/>
            <p:cNvSpPr/>
            <p:nvPr/>
          </p:nvSpPr>
          <p:spPr>
            <a:xfrm>
              <a:off x="294975" y="1352875"/>
              <a:ext cx="69525" cy="46775"/>
            </a:xfrm>
            <a:custGeom>
              <a:avLst/>
              <a:gdLst/>
              <a:ahLst/>
              <a:cxnLst/>
              <a:rect l="l" t="t" r="r" b="b"/>
              <a:pathLst>
                <a:path w="2781" h="1871" extrusionOk="0">
                  <a:moveTo>
                    <a:pt x="354" y="0"/>
                  </a:moveTo>
                  <a:lnTo>
                    <a:pt x="228" y="26"/>
                  </a:lnTo>
                  <a:lnTo>
                    <a:pt x="127" y="76"/>
                  </a:lnTo>
                  <a:lnTo>
                    <a:pt x="51" y="152"/>
                  </a:lnTo>
                  <a:lnTo>
                    <a:pt x="0" y="278"/>
                  </a:lnTo>
                  <a:lnTo>
                    <a:pt x="0" y="379"/>
                  </a:lnTo>
                  <a:lnTo>
                    <a:pt x="76" y="506"/>
                  </a:lnTo>
                  <a:lnTo>
                    <a:pt x="152" y="582"/>
                  </a:lnTo>
                  <a:lnTo>
                    <a:pt x="2325" y="1820"/>
                  </a:lnTo>
                  <a:lnTo>
                    <a:pt x="2401" y="1870"/>
                  </a:lnTo>
                  <a:lnTo>
                    <a:pt x="2553" y="1870"/>
                  </a:lnTo>
                  <a:lnTo>
                    <a:pt x="2629" y="1820"/>
                  </a:lnTo>
                  <a:lnTo>
                    <a:pt x="2705" y="1795"/>
                  </a:lnTo>
                  <a:lnTo>
                    <a:pt x="2755" y="1719"/>
                  </a:lnTo>
                  <a:lnTo>
                    <a:pt x="2780" y="1618"/>
                  </a:lnTo>
                  <a:lnTo>
                    <a:pt x="2780" y="1491"/>
                  </a:lnTo>
                  <a:lnTo>
                    <a:pt x="2730" y="1390"/>
                  </a:lnTo>
                  <a:lnTo>
                    <a:pt x="2629" y="1314"/>
                  </a:lnTo>
                  <a:lnTo>
                    <a:pt x="455" y="51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2"/>
            <p:cNvSpPr/>
            <p:nvPr/>
          </p:nvSpPr>
          <p:spPr>
            <a:xfrm>
              <a:off x="621625" y="1541775"/>
              <a:ext cx="69500" cy="46150"/>
            </a:xfrm>
            <a:custGeom>
              <a:avLst/>
              <a:gdLst/>
              <a:ahLst/>
              <a:cxnLst/>
              <a:rect l="l" t="t" r="r" b="b"/>
              <a:pathLst>
                <a:path w="2780" h="1846" extrusionOk="0">
                  <a:moveTo>
                    <a:pt x="228" y="1"/>
                  </a:moveTo>
                  <a:lnTo>
                    <a:pt x="126" y="51"/>
                  </a:lnTo>
                  <a:lnTo>
                    <a:pt x="25" y="152"/>
                  </a:lnTo>
                  <a:lnTo>
                    <a:pt x="0" y="253"/>
                  </a:lnTo>
                  <a:lnTo>
                    <a:pt x="0" y="380"/>
                  </a:lnTo>
                  <a:lnTo>
                    <a:pt x="51" y="481"/>
                  </a:lnTo>
                  <a:lnTo>
                    <a:pt x="152" y="557"/>
                  </a:lnTo>
                  <a:lnTo>
                    <a:pt x="2325" y="1820"/>
                  </a:lnTo>
                  <a:lnTo>
                    <a:pt x="2401" y="1845"/>
                  </a:lnTo>
                  <a:lnTo>
                    <a:pt x="2553" y="1845"/>
                  </a:lnTo>
                  <a:lnTo>
                    <a:pt x="2628" y="1820"/>
                  </a:lnTo>
                  <a:lnTo>
                    <a:pt x="2679" y="1770"/>
                  </a:lnTo>
                  <a:lnTo>
                    <a:pt x="2729" y="1694"/>
                  </a:lnTo>
                  <a:lnTo>
                    <a:pt x="2780" y="1593"/>
                  </a:lnTo>
                  <a:lnTo>
                    <a:pt x="2755" y="1466"/>
                  </a:lnTo>
                  <a:lnTo>
                    <a:pt x="2704" y="1365"/>
                  </a:lnTo>
                  <a:lnTo>
                    <a:pt x="2628" y="1289"/>
                  </a:lnTo>
                  <a:lnTo>
                    <a:pt x="455" y="26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2"/>
            <p:cNvSpPr/>
            <p:nvPr/>
          </p:nvSpPr>
          <p:spPr>
            <a:xfrm>
              <a:off x="406800" y="1360450"/>
              <a:ext cx="172500" cy="277375"/>
            </a:xfrm>
            <a:custGeom>
              <a:avLst/>
              <a:gdLst/>
              <a:ahLst/>
              <a:cxnLst/>
              <a:rect l="l" t="t" r="r" b="b"/>
              <a:pathLst>
                <a:path w="6900" h="11095" extrusionOk="0">
                  <a:moveTo>
                    <a:pt x="4398" y="1"/>
                  </a:moveTo>
                  <a:lnTo>
                    <a:pt x="4272" y="26"/>
                  </a:lnTo>
                  <a:lnTo>
                    <a:pt x="4145" y="51"/>
                  </a:lnTo>
                  <a:lnTo>
                    <a:pt x="4044" y="127"/>
                  </a:lnTo>
                  <a:lnTo>
                    <a:pt x="3943" y="203"/>
                  </a:lnTo>
                  <a:lnTo>
                    <a:pt x="3867" y="279"/>
                  </a:lnTo>
                  <a:lnTo>
                    <a:pt x="3817" y="405"/>
                  </a:lnTo>
                  <a:lnTo>
                    <a:pt x="3766" y="506"/>
                  </a:lnTo>
                  <a:lnTo>
                    <a:pt x="3766" y="632"/>
                  </a:lnTo>
                  <a:lnTo>
                    <a:pt x="3766" y="1264"/>
                  </a:lnTo>
                  <a:lnTo>
                    <a:pt x="3741" y="1138"/>
                  </a:lnTo>
                  <a:lnTo>
                    <a:pt x="3716" y="1011"/>
                  </a:lnTo>
                  <a:lnTo>
                    <a:pt x="3640" y="910"/>
                  </a:lnTo>
                  <a:lnTo>
                    <a:pt x="3589" y="835"/>
                  </a:lnTo>
                  <a:lnTo>
                    <a:pt x="3488" y="759"/>
                  </a:lnTo>
                  <a:lnTo>
                    <a:pt x="3387" y="708"/>
                  </a:lnTo>
                  <a:lnTo>
                    <a:pt x="3261" y="658"/>
                  </a:lnTo>
                  <a:lnTo>
                    <a:pt x="3134" y="632"/>
                  </a:lnTo>
                  <a:lnTo>
                    <a:pt x="3033" y="658"/>
                  </a:lnTo>
                  <a:lnTo>
                    <a:pt x="2932" y="683"/>
                  </a:lnTo>
                  <a:lnTo>
                    <a:pt x="2856" y="708"/>
                  </a:lnTo>
                  <a:lnTo>
                    <a:pt x="2755" y="759"/>
                  </a:lnTo>
                  <a:lnTo>
                    <a:pt x="2654" y="860"/>
                  </a:lnTo>
                  <a:lnTo>
                    <a:pt x="2578" y="986"/>
                  </a:lnTo>
                  <a:lnTo>
                    <a:pt x="2528" y="1113"/>
                  </a:lnTo>
                  <a:lnTo>
                    <a:pt x="2503" y="1264"/>
                  </a:lnTo>
                  <a:lnTo>
                    <a:pt x="2503" y="1770"/>
                  </a:lnTo>
                  <a:lnTo>
                    <a:pt x="2452" y="1643"/>
                  </a:lnTo>
                  <a:lnTo>
                    <a:pt x="2401" y="1542"/>
                  </a:lnTo>
                  <a:lnTo>
                    <a:pt x="2326" y="1441"/>
                  </a:lnTo>
                  <a:lnTo>
                    <a:pt x="2225" y="1365"/>
                  </a:lnTo>
                  <a:lnTo>
                    <a:pt x="2123" y="1315"/>
                  </a:lnTo>
                  <a:lnTo>
                    <a:pt x="1997" y="1289"/>
                  </a:lnTo>
                  <a:lnTo>
                    <a:pt x="1871" y="1264"/>
                  </a:lnTo>
                  <a:lnTo>
                    <a:pt x="1744" y="1289"/>
                  </a:lnTo>
                  <a:lnTo>
                    <a:pt x="1643" y="1315"/>
                  </a:lnTo>
                  <a:lnTo>
                    <a:pt x="1517" y="1365"/>
                  </a:lnTo>
                  <a:lnTo>
                    <a:pt x="1441" y="1441"/>
                  </a:lnTo>
                  <a:lnTo>
                    <a:pt x="1365" y="1542"/>
                  </a:lnTo>
                  <a:lnTo>
                    <a:pt x="1289" y="1643"/>
                  </a:lnTo>
                  <a:lnTo>
                    <a:pt x="1264" y="1770"/>
                  </a:lnTo>
                  <a:lnTo>
                    <a:pt x="1239" y="1896"/>
                  </a:lnTo>
                  <a:lnTo>
                    <a:pt x="1239" y="2401"/>
                  </a:lnTo>
                  <a:lnTo>
                    <a:pt x="1214" y="2275"/>
                  </a:lnTo>
                  <a:lnTo>
                    <a:pt x="1138" y="2174"/>
                  </a:lnTo>
                  <a:lnTo>
                    <a:pt x="1062" y="2073"/>
                  </a:lnTo>
                  <a:lnTo>
                    <a:pt x="986" y="1997"/>
                  </a:lnTo>
                  <a:lnTo>
                    <a:pt x="860" y="1946"/>
                  </a:lnTo>
                  <a:lnTo>
                    <a:pt x="759" y="1896"/>
                  </a:lnTo>
                  <a:lnTo>
                    <a:pt x="506" y="1896"/>
                  </a:lnTo>
                  <a:lnTo>
                    <a:pt x="380" y="1946"/>
                  </a:lnTo>
                  <a:lnTo>
                    <a:pt x="279" y="1997"/>
                  </a:lnTo>
                  <a:lnTo>
                    <a:pt x="178" y="2073"/>
                  </a:lnTo>
                  <a:lnTo>
                    <a:pt x="102" y="2174"/>
                  </a:lnTo>
                  <a:lnTo>
                    <a:pt x="51" y="2275"/>
                  </a:lnTo>
                  <a:lnTo>
                    <a:pt x="1" y="2401"/>
                  </a:lnTo>
                  <a:lnTo>
                    <a:pt x="1" y="2528"/>
                  </a:lnTo>
                  <a:lnTo>
                    <a:pt x="1" y="7430"/>
                  </a:lnTo>
                  <a:lnTo>
                    <a:pt x="1" y="7607"/>
                  </a:lnTo>
                  <a:lnTo>
                    <a:pt x="26" y="7784"/>
                  </a:lnTo>
                  <a:lnTo>
                    <a:pt x="76" y="7961"/>
                  </a:lnTo>
                  <a:lnTo>
                    <a:pt x="127" y="8113"/>
                  </a:lnTo>
                  <a:lnTo>
                    <a:pt x="203" y="8290"/>
                  </a:lnTo>
                  <a:lnTo>
                    <a:pt x="304" y="8441"/>
                  </a:lnTo>
                  <a:lnTo>
                    <a:pt x="405" y="8568"/>
                  </a:lnTo>
                  <a:lnTo>
                    <a:pt x="531" y="8719"/>
                  </a:lnTo>
                  <a:lnTo>
                    <a:pt x="1239" y="9427"/>
                  </a:lnTo>
                  <a:lnTo>
                    <a:pt x="1239" y="11095"/>
                  </a:lnTo>
                  <a:lnTo>
                    <a:pt x="5636" y="11095"/>
                  </a:lnTo>
                  <a:lnTo>
                    <a:pt x="5636" y="9427"/>
                  </a:lnTo>
                  <a:lnTo>
                    <a:pt x="6369" y="8719"/>
                  </a:lnTo>
                  <a:lnTo>
                    <a:pt x="6496" y="8568"/>
                  </a:lnTo>
                  <a:lnTo>
                    <a:pt x="6597" y="8441"/>
                  </a:lnTo>
                  <a:lnTo>
                    <a:pt x="6698" y="8290"/>
                  </a:lnTo>
                  <a:lnTo>
                    <a:pt x="6773" y="8113"/>
                  </a:lnTo>
                  <a:lnTo>
                    <a:pt x="6824" y="7961"/>
                  </a:lnTo>
                  <a:lnTo>
                    <a:pt x="6875" y="7784"/>
                  </a:lnTo>
                  <a:lnTo>
                    <a:pt x="6900" y="7607"/>
                  </a:lnTo>
                  <a:lnTo>
                    <a:pt x="6900" y="7430"/>
                  </a:lnTo>
                  <a:lnTo>
                    <a:pt x="6900" y="3160"/>
                  </a:lnTo>
                  <a:lnTo>
                    <a:pt x="6875" y="2907"/>
                  </a:lnTo>
                  <a:lnTo>
                    <a:pt x="6799" y="2679"/>
                  </a:lnTo>
                  <a:lnTo>
                    <a:pt x="6698" y="2452"/>
                  </a:lnTo>
                  <a:lnTo>
                    <a:pt x="6546" y="2275"/>
                  </a:lnTo>
                  <a:lnTo>
                    <a:pt x="6344" y="2123"/>
                  </a:lnTo>
                  <a:lnTo>
                    <a:pt x="6142" y="1997"/>
                  </a:lnTo>
                  <a:lnTo>
                    <a:pt x="5889" y="1921"/>
                  </a:lnTo>
                  <a:lnTo>
                    <a:pt x="5636" y="1896"/>
                  </a:lnTo>
                  <a:lnTo>
                    <a:pt x="5030" y="1896"/>
                  </a:lnTo>
                  <a:lnTo>
                    <a:pt x="5030" y="632"/>
                  </a:lnTo>
                  <a:lnTo>
                    <a:pt x="5004" y="506"/>
                  </a:lnTo>
                  <a:lnTo>
                    <a:pt x="4979" y="405"/>
                  </a:lnTo>
                  <a:lnTo>
                    <a:pt x="4903" y="279"/>
                  </a:lnTo>
                  <a:lnTo>
                    <a:pt x="4828" y="203"/>
                  </a:lnTo>
                  <a:lnTo>
                    <a:pt x="4752" y="127"/>
                  </a:lnTo>
                  <a:lnTo>
                    <a:pt x="4625" y="51"/>
                  </a:lnTo>
                  <a:lnTo>
                    <a:pt x="4524" y="26"/>
                  </a:lnTo>
                  <a:lnTo>
                    <a:pt x="4398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2"/>
            <p:cNvSpPr/>
            <p:nvPr/>
          </p:nvSpPr>
          <p:spPr>
            <a:xfrm>
              <a:off x="500950" y="1360450"/>
              <a:ext cx="23400" cy="47400"/>
            </a:xfrm>
            <a:custGeom>
              <a:avLst/>
              <a:gdLst/>
              <a:ahLst/>
              <a:cxnLst/>
              <a:rect l="l" t="t" r="r" b="b"/>
              <a:pathLst>
                <a:path w="936" h="1896" extrusionOk="0">
                  <a:moveTo>
                    <a:pt x="632" y="1"/>
                  </a:moveTo>
                  <a:lnTo>
                    <a:pt x="506" y="26"/>
                  </a:lnTo>
                  <a:lnTo>
                    <a:pt x="379" y="51"/>
                  </a:lnTo>
                  <a:lnTo>
                    <a:pt x="278" y="127"/>
                  </a:lnTo>
                  <a:lnTo>
                    <a:pt x="177" y="203"/>
                  </a:lnTo>
                  <a:lnTo>
                    <a:pt x="101" y="279"/>
                  </a:lnTo>
                  <a:lnTo>
                    <a:pt x="51" y="405"/>
                  </a:lnTo>
                  <a:lnTo>
                    <a:pt x="0" y="506"/>
                  </a:lnTo>
                  <a:lnTo>
                    <a:pt x="0" y="632"/>
                  </a:lnTo>
                  <a:lnTo>
                    <a:pt x="0" y="1896"/>
                  </a:lnTo>
                  <a:lnTo>
                    <a:pt x="607" y="1896"/>
                  </a:lnTo>
                  <a:lnTo>
                    <a:pt x="607" y="632"/>
                  </a:lnTo>
                  <a:lnTo>
                    <a:pt x="632" y="455"/>
                  </a:lnTo>
                  <a:lnTo>
                    <a:pt x="682" y="304"/>
                  </a:lnTo>
                  <a:lnTo>
                    <a:pt x="809" y="177"/>
                  </a:lnTo>
                  <a:lnTo>
                    <a:pt x="935" y="76"/>
                  </a:lnTo>
                  <a:lnTo>
                    <a:pt x="784" y="26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2"/>
            <p:cNvSpPr/>
            <p:nvPr/>
          </p:nvSpPr>
          <p:spPr>
            <a:xfrm>
              <a:off x="500950" y="1447000"/>
              <a:ext cx="23400" cy="39200"/>
            </a:xfrm>
            <a:custGeom>
              <a:avLst/>
              <a:gdLst/>
              <a:ahLst/>
              <a:cxnLst/>
              <a:rect l="l" t="t" r="r" b="b"/>
              <a:pathLst>
                <a:path w="936" h="1568" extrusionOk="0">
                  <a:moveTo>
                    <a:pt x="0" y="1"/>
                  </a:moveTo>
                  <a:lnTo>
                    <a:pt x="0" y="936"/>
                  </a:lnTo>
                  <a:lnTo>
                    <a:pt x="0" y="1062"/>
                  </a:lnTo>
                  <a:lnTo>
                    <a:pt x="51" y="1189"/>
                  </a:lnTo>
                  <a:lnTo>
                    <a:pt x="101" y="1290"/>
                  </a:lnTo>
                  <a:lnTo>
                    <a:pt x="177" y="1391"/>
                  </a:lnTo>
                  <a:lnTo>
                    <a:pt x="278" y="1467"/>
                  </a:lnTo>
                  <a:lnTo>
                    <a:pt x="379" y="1517"/>
                  </a:lnTo>
                  <a:lnTo>
                    <a:pt x="506" y="1568"/>
                  </a:lnTo>
                  <a:lnTo>
                    <a:pt x="632" y="1568"/>
                  </a:lnTo>
                  <a:lnTo>
                    <a:pt x="784" y="1542"/>
                  </a:lnTo>
                  <a:lnTo>
                    <a:pt x="935" y="1492"/>
                  </a:lnTo>
                  <a:lnTo>
                    <a:pt x="809" y="1391"/>
                  </a:lnTo>
                  <a:lnTo>
                    <a:pt x="682" y="1264"/>
                  </a:lnTo>
                  <a:lnTo>
                    <a:pt x="632" y="1113"/>
                  </a:lnTo>
                  <a:lnTo>
                    <a:pt x="607" y="936"/>
                  </a:lnTo>
                  <a:lnTo>
                    <a:pt x="607" y="1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2"/>
            <p:cNvSpPr/>
            <p:nvPr/>
          </p:nvSpPr>
          <p:spPr>
            <a:xfrm>
              <a:off x="469350" y="1376250"/>
              <a:ext cx="23400" cy="49300"/>
            </a:xfrm>
            <a:custGeom>
              <a:avLst/>
              <a:gdLst/>
              <a:ahLst/>
              <a:cxnLst/>
              <a:rect l="l" t="t" r="r" b="b"/>
              <a:pathLst>
                <a:path w="936" h="1972" extrusionOk="0">
                  <a:moveTo>
                    <a:pt x="632" y="0"/>
                  </a:moveTo>
                  <a:lnTo>
                    <a:pt x="506" y="26"/>
                  </a:lnTo>
                  <a:lnTo>
                    <a:pt x="380" y="51"/>
                  </a:lnTo>
                  <a:lnTo>
                    <a:pt x="279" y="127"/>
                  </a:lnTo>
                  <a:lnTo>
                    <a:pt x="177" y="203"/>
                  </a:lnTo>
                  <a:lnTo>
                    <a:pt x="102" y="278"/>
                  </a:lnTo>
                  <a:lnTo>
                    <a:pt x="51" y="379"/>
                  </a:lnTo>
                  <a:lnTo>
                    <a:pt x="26" y="506"/>
                  </a:lnTo>
                  <a:lnTo>
                    <a:pt x="1" y="632"/>
                  </a:lnTo>
                  <a:lnTo>
                    <a:pt x="1" y="1972"/>
                  </a:lnTo>
                  <a:lnTo>
                    <a:pt x="26" y="1845"/>
                  </a:lnTo>
                  <a:lnTo>
                    <a:pt x="51" y="1719"/>
                  </a:lnTo>
                  <a:lnTo>
                    <a:pt x="102" y="1592"/>
                  </a:lnTo>
                  <a:lnTo>
                    <a:pt x="177" y="1491"/>
                  </a:lnTo>
                  <a:lnTo>
                    <a:pt x="279" y="1416"/>
                  </a:lnTo>
                  <a:lnTo>
                    <a:pt x="380" y="1340"/>
                  </a:lnTo>
                  <a:lnTo>
                    <a:pt x="481" y="1289"/>
                  </a:lnTo>
                  <a:lnTo>
                    <a:pt x="607" y="1264"/>
                  </a:lnTo>
                  <a:lnTo>
                    <a:pt x="607" y="632"/>
                  </a:lnTo>
                  <a:lnTo>
                    <a:pt x="632" y="455"/>
                  </a:lnTo>
                  <a:lnTo>
                    <a:pt x="708" y="304"/>
                  </a:lnTo>
                  <a:lnTo>
                    <a:pt x="809" y="177"/>
                  </a:lnTo>
                  <a:lnTo>
                    <a:pt x="936" y="76"/>
                  </a:lnTo>
                  <a:lnTo>
                    <a:pt x="784" y="26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2"/>
            <p:cNvSpPr/>
            <p:nvPr/>
          </p:nvSpPr>
          <p:spPr>
            <a:xfrm>
              <a:off x="469350" y="1425525"/>
              <a:ext cx="23400" cy="60675"/>
            </a:xfrm>
            <a:custGeom>
              <a:avLst/>
              <a:gdLst/>
              <a:ahLst/>
              <a:cxnLst/>
              <a:rect l="l" t="t" r="r" b="b"/>
              <a:pathLst>
                <a:path w="936" h="2427" extrusionOk="0">
                  <a:moveTo>
                    <a:pt x="1" y="1"/>
                  </a:moveTo>
                  <a:lnTo>
                    <a:pt x="1" y="1795"/>
                  </a:lnTo>
                  <a:lnTo>
                    <a:pt x="26" y="1921"/>
                  </a:lnTo>
                  <a:lnTo>
                    <a:pt x="51" y="2048"/>
                  </a:lnTo>
                  <a:lnTo>
                    <a:pt x="102" y="2149"/>
                  </a:lnTo>
                  <a:lnTo>
                    <a:pt x="177" y="2250"/>
                  </a:lnTo>
                  <a:lnTo>
                    <a:pt x="279" y="2326"/>
                  </a:lnTo>
                  <a:lnTo>
                    <a:pt x="380" y="2376"/>
                  </a:lnTo>
                  <a:lnTo>
                    <a:pt x="506" y="2427"/>
                  </a:lnTo>
                  <a:lnTo>
                    <a:pt x="632" y="2427"/>
                  </a:lnTo>
                  <a:lnTo>
                    <a:pt x="784" y="2401"/>
                  </a:lnTo>
                  <a:lnTo>
                    <a:pt x="936" y="2351"/>
                  </a:lnTo>
                  <a:lnTo>
                    <a:pt x="809" y="2250"/>
                  </a:lnTo>
                  <a:lnTo>
                    <a:pt x="708" y="2123"/>
                  </a:lnTo>
                  <a:lnTo>
                    <a:pt x="632" y="1972"/>
                  </a:lnTo>
                  <a:lnTo>
                    <a:pt x="607" y="1795"/>
                  </a:lnTo>
                  <a:lnTo>
                    <a:pt x="607" y="708"/>
                  </a:lnTo>
                  <a:lnTo>
                    <a:pt x="531" y="683"/>
                  </a:lnTo>
                  <a:lnTo>
                    <a:pt x="430" y="632"/>
                  </a:lnTo>
                  <a:lnTo>
                    <a:pt x="329" y="582"/>
                  </a:lnTo>
                  <a:lnTo>
                    <a:pt x="228" y="506"/>
                  </a:lnTo>
                  <a:lnTo>
                    <a:pt x="152" y="430"/>
                  </a:lnTo>
                  <a:lnTo>
                    <a:pt x="102" y="329"/>
                  </a:lnTo>
                  <a:lnTo>
                    <a:pt x="51" y="228"/>
                  </a:lnTo>
                  <a:lnTo>
                    <a:pt x="26" y="1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2"/>
            <p:cNvSpPr/>
            <p:nvPr/>
          </p:nvSpPr>
          <p:spPr>
            <a:xfrm>
              <a:off x="471875" y="1455850"/>
              <a:ext cx="78375" cy="85325"/>
            </a:xfrm>
            <a:custGeom>
              <a:avLst/>
              <a:gdLst/>
              <a:ahLst/>
              <a:cxnLst/>
              <a:rect l="l" t="t" r="r" b="b"/>
              <a:pathLst>
                <a:path w="3135" h="3413" extrusionOk="0">
                  <a:moveTo>
                    <a:pt x="2528" y="1"/>
                  </a:moveTo>
                  <a:lnTo>
                    <a:pt x="2528" y="910"/>
                  </a:lnTo>
                  <a:lnTo>
                    <a:pt x="2199" y="910"/>
                  </a:lnTo>
                  <a:lnTo>
                    <a:pt x="1997" y="936"/>
                  </a:lnTo>
                  <a:lnTo>
                    <a:pt x="1820" y="961"/>
                  </a:lnTo>
                  <a:lnTo>
                    <a:pt x="1643" y="986"/>
                  </a:lnTo>
                  <a:lnTo>
                    <a:pt x="1441" y="1037"/>
                  </a:lnTo>
                  <a:lnTo>
                    <a:pt x="1264" y="1113"/>
                  </a:lnTo>
                  <a:lnTo>
                    <a:pt x="1113" y="1214"/>
                  </a:lnTo>
                  <a:lnTo>
                    <a:pt x="936" y="1315"/>
                  </a:lnTo>
                  <a:lnTo>
                    <a:pt x="784" y="1416"/>
                  </a:lnTo>
                  <a:lnTo>
                    <a:pt x="658" y="1542"/>
                  </a:lnTo>
                  <a:lnTo>
                    <a:pt x="531" y="1694"/>
                  </a:lnTo>
                  <a:lnTo>
                    <a:pt x="405" y="1845"/>
                  </a:lnTo>
                  <a:lnTo>
                    <a:pt x="304" y="1997"/>
                  </a:lnTo>
                  <a:lnTo>
                    <a:pt x="228" y="2174"/>
                  </a:lnTo>
                  <a:lnTo>
                    <a:pt x="152" y="2326"/>
                  </a:lnTo>
                  <a:lnTo>
                    <a:pt x="76" y="2528"/>
                  </a:lnTo>
                  <a:lnTo>
                    <a:pt x="51" y="2705"/>
                  </a:lnTo>
                  <a:lnTo>
                    <a:pt x="26" y="2907"/>
                  </a:lnTo>
                  <a:lnTo>
                    <a:pt x="1" y="3109"/>
                  </a:lnTo>
                  <a:lnTo>
                    <a:pt x="26" y="3235"/>
                  </a:lnTo>
                  <a:lnTo>
                    <a:pt x="102" y="3311"/>
                  </a:lnTo>
                  <a:lnTo>
                    <a:pt x="203" y="3387"/>
                  </a:lnTo>
                  <a:lnTo>
                    <a:pt x="304" y="3412"/>
                  </a:lnTo>
                  <a:lnTo>
                    <a:pt x="430" y="3387"/>
                  </a:lnTo>
                  <a:lnTo>
                    <a:pt x="531" y="3311"/>
                  </a:lnTo>
                  <a:lnTo>
                    <a:pt x="582" y="3235"/>
                  </a:lnTo>
                  <a:lnTo>
                    <a:pt x="607" y="3109"/>
                  </a:lnTo>
                  <a:lnTo>
                    <a:pt x="632" y="2932"/>
                  </a:lnTo>
                  <a:lnTo>
                    <a:pt x="632" y="2780"/>
                  </a:lnTo>
                  <a:lnTo>
                    <a:pt x="683" y="2629"/>
                  </a:lnTo>
                  <a:lnTo>
                    <a:pt x="734" y="2502"/>
                  </a:lnTo>
                  <a:lnTo>
                    <a:pt x="885" y="2225"/>
                  </a:lnTo>
                  <a:lnTo>
                    <a:pt x="1087" y="1997"/>
                  </a:lnTo>
                  <a:lnTo>
                    <a:pt x="1315" y="1795"/>
                  </a:lnTo>
                  <a:lnTo>
                    <a:pt x="1567" y="1643"/>
                  </a:lnTo>
                  <a:lnTo>
                    <a:pt x="1719" y="1593"/>
                  </a:lnTo>
                  <a:lnTo>
                    <a:pt x="1871" y="1567"/>
                  </a:lnTo>
                  <a:lnTo>
                    <a:pt x="2022" y="1542"/>
                  </a:lnTo>
                  <a:lnTo>
                    <a:pt x="2199" y="1517"/>
                  </a:lnTo>
                  <a:lnTo>
                    <a:pt x="2831" y="1517"/>
                  </a:lnTo>
                  <a:lnTo>
                    <a:pt x="2932" y="1492"/>
                  </a:lnTo>
                  <a:lnTo>
                    <a:pt x="3033" y="1441"/>
                  </a:lnTo>
                  <a:lnTo>
                    <a:pt x="3109" y="1340"/>
                  </a:lnTo>
                  <a:lnTo>
                    <a:pt x="3134" y="1214"/>
                  </a:lnTo>
                  <a:lnTo>
                    <a:pt x="3134" y="152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2"/>
            <p:cNvSpPr/>
            <p:nvPr/>
          </p:nvSpPr>
          <p:spPr>
            <a:xfrm>
              <a:off x="422600" y="1627700"/>
              <a:ext cx="140925" cy="41725"/>
            </a:xfrm>
            <a:custGeom>
              <a:avLst/>
              <a:gdLst/>
              <a:ahLst/>
              <a:cxnLst/>
              <a:rect l="l" t="t" r="r" b="b"/>
              <a:pathLst>
                <a:path w="5637" h="1669" extrusionOk="0">
                  <a:moveTo>
                    <a:pt x="278" y="1"/>
                  </a:moveTo>
                  <a:lnTo>
                    <a:pt x="152" y="26"/>
                  </a:lnTo>
                  <a:lnTo>
                    <a:pt x="76" y="76"/>
                  </a:lnTo>
                  <a:lnTo>
                    <a:pt x="0" y="177"/>
                  </a:lnTo>
                  <a:lnTo>
                    <a:pt x="0" y="278"/>
                  </a:lnTo>
                  <a:lnTo>
                    <a:pt x="0" y="1668"/>
                  </a:lnTo>
                  <a:lnTo>
                    <a:pt x="5636" y="1668"/>
                  </a:lnTo>
                  <a:lnTo>
                    <a:pt x="5636" y="278"/>
                  </a:lnTo>
                  <a:lnTo>
                    <a:pt x="5611" y="177"/>
                  </a:lnTo>
                  <a:lnTo>
                    <a:pt x="5560" y="76"/>
                  </a:lnTo>
                  <a:lnTo>
                    <a:pt x="5484" y="26"/>
                  </a:lnTo>
                  <a:lnTo>
                    <a:pt x="53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2"/>
            <p:cNvSpPr/>
            <p:nvPr/>
          </p:nvSpPr>
          <p:spPr>
            <a:xfrm>
              <a:off x="406800" y="1659300"/>
              <a:ext cx="172500" cy="94150"/>
            </a:xfrm>
            <a:custGeom>
              <a:avLst/>
              <a:gdLst/>
              <a:ahLst/>
              <a:cxnLst/>
              <a:rect l="l" t="t" r="r" b="b"/>
              <a:pathLst>
                <a:path w="6900" h="3766" extrusionOk="0">
                  <a:moveTo>
                    <a:pt x="279" y="0"/>
                  </a:moveTo>
                  <a:lnTo>
                    <a:pt x="152" y="25"/>
                  </a:lnTo>
                  <a:lnTo>
                    <a:pt x="76" y="76"/>
                  </a:lnTo>
                  <a:lnTo>
                    <a:pt x="26" y="152"/>
                  </a:lnTo>
                  <a:lnTo>
                    <a:pt x="1" y="278"/>
                  </a:lnTo>
                  <a:lnTo>
                    <a:pt x="1" y="3766"/>
                  </a:lnTo>
                  <a:lnTo>
                    <a:pt x="6900" y="3766"/>
                  </a:lnTo>
                  <a:lnTo>
                    <a:pt x="6900" y="278"/>
                  </a:lnTo>
                  <a:lnTo>
                    <a:pt x="6875" y="152"/>
                  </a:lnTo>
                  <a:lnTo>
                    <a:pt x="6824" y="76"/>
                  </a:lnTo>
                  <a:lnTo>
                    <a:pt x="6723" y="25"/>
                  </a:lnTo>
                  <a:lnTo>
                    <a:pt x="6622" y="0"/>
                  </a:lnTo>
                  <a:close/>
                </a:path>
              </a:pathLst>
            </a:custGeom>
            <a:solidFill>
              <a:srgbClr val="6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2"/>
            <p:cNvSpPr/>
            <p:nvPr/>
          </p:nvSpPr>
          <p:spPr>
            <a:xfrm>
              <a:off x="516725" y="1682675"/>
              <a:ext cx="31000" cy="15175"/>
            </a:xfrm>
            <a:custGeom>
              <a:avLst/>
              <a:gdLst/>
              <a:ahLst/>
              <a:cxnLst/>
              <a:rect l="l" t="t" r="r" b="b"/>
              <a:pathLst>
                <a:path w="1240" h="607" extrusionOk="0">
                  <a:moveTo>
                    <a:pt x="304" y="0"/>
                  </a:moveTo>
                  <a:lnTo>
                    <a:pt x="203" y="25"/>
                  </a:lnTo>
                  <a:lnTo>
                    <a:pt x="102" y="101"/>
                  </a:lnTo>
                  <a:lnTo>
                    <a:pt x="26" y="202"/>
                  </a:lnTo>
                  <a:lnTo>
                    <a:pt x="1" y="303"/>
                  </a:lnTo>
                  <a:lnTo>
                    <a:pt x="26" y="430"/>
                  </a:lnTo>
                  <a:lnTo>
                    <a:pt x="102" y="531"/>
                  </a:lnTo>
                  <a:lnTo>
                    <a:pt x="203" y="581"/>
                  </a:lnTo>
                  <a:lnTo>
                    <a:pt x="304" y="607"/>
                  </a:lnTo>
                  <a:lnTo>
                    <a:pt x="936" y="607"/>
                  </a:lnTo>
                  <a:lnTo>
                    <a:pt x="1062" y="581"/>
                  </a:lnTo>
                  <a:lnTo>
                    <a:pt x="1163" y="531"/>
                  </a:lnTo>
                  <a:lnTo>
                    <a:pt x="1214" y="430"/>
                  </a:lnTo>
                  <a:lnTo>
                    <a:pt x="1239" y="303"/>
                  </a:lnTo>
                  <a:lnTo>
                    <a:pt x="1214" y="202"/>
                  </a:lnTo>
                  <a:lnTo>
                    <a:pt x="1163" y="101"/>
                  </a:lnTo>
                  <a:lnTo>
                    <a:pt x="1062" y="25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234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2"/>
            <p:cNvSpPr/>
            <p:nvPr/>
          </p:nvSpPr>
          <p:spPr>
            <a:xfrm>
              <a:off x="406800" y="1407825"/>
              <a:ext cx="46150" cy="230000"/>
            </a:xfrm>
            <a:custGeom>
              <a:avLst/>
              <a:gdLst/>
              <a:ahLst/>
              <a:cxnLst/>
              <a:rect l="l" t="t" r="r" b="b"/>
              <a:pathLst>
                <a:path w="1846" h="9200" extrusionOk="0">
                  <a:moveTo>
                    <a:pt x="506" y="1"/>
                  </a:moveTo>
                  <a:lnTo>
                    <a:pt x="380" y="51"/>
                  </a:lnTo>
                  <a:lnTo>
                    <a:pt x="279" y="102"/>
                  </a:lnTo>
                  <a:lnTo>
                    <a:pt x="178" y="178"/>
                  </a:lnTo>
                  <a:lnTo>
                    <a:pt x="102" y="279"/>
                  </a:lnTo>
                  <a:lnTo>
                    <a:pt x="51" y="380"/>
                  </a:lnTo>
                  <a:lnTo>
                    <a:pt x="1" y="506"/>
                  </a:lnTo>
                  <a:lnTo>
                    <a:pt x="1" y="633"/>
                  </a:lnTo>
                  <a:lnTo>
                    <a:pt x="1" y="5535"/>
                  </a:lnTo>
                  <a:lnTo>
                    <a:pt x="1" y="5712"/>
                  </a:lnTo>
                  <a:lnTo>
                    <a:pt x="26" y="5889"/>
                  </a:lnTo>
                  <a:lnTo>
                    <a:pt x="76" y="6066"/>
                  </a:lnTo>
                  <a:lnTo>
                    <a:pt x="127" y="6218"/>
                  </a:lnTo>
                  <a:lnTo>
                    <a:pt x="203" y="6395"/>
                  </a:lnTo>
                  <a:lnTo>
                    <a:pt x="304" y="6546"/>
                  </a:lnTo>
                  <a:lnTo>
                    <a:pt x="405" y="6673"/>
                  </a:lnTo>
                  <a:lnTo>
                    <a:pt x="531" y="6824"/>
                  </a:lnTo>
                  <a:lnTo>
                    <a:pt x="1239" y="7532"/>
                  </a:lnTo>
                  <a:lnTo>
                    <a:pt x="1239" y="9200"/>
                  </a:lnTo>
                  <a:lnTo>
                    <a:pt x="1845" y="9200"/>
                  </a:lnTo>
                  <a:lnTo>
                    <a:pt x="1845" y="7532"/>
                  </a:lnTo>
                  <a:lnTo>
                    <a:pt x="1138" y="6824"/>
                  </a:lnTo>
                  <a:lnTo>
                    <a:pt x="1011" y="6673"/>
                  </a:lnTo>
                  <a:lnTo>
                    <a:pt x="910" y="6546"/>
                  </a:lnTo>
                  <a:lnTo>
                    <a:pt x="809" y="6395"/>
                  </a:lnTo>
                  <a:lnTo>
                    <a:pt x="733" y="6218"/>
                  </a:lnTo>
                  <a:lnTo>
                    <a:pt x="683" y="6066"/>
                  </a:lnTo>
                  <a:lnTo>
                    <a:pt x="632" y="5889"/>
                  </a:lnTo>
                  <a:lnTo>
                    <a:pt x="607" y="5712"/>
                  </a:lnTo>
                  <a:lnTo>
                    <a:pt x="607" y="5535"/>
                  </a:lnTo>
                  <a:lnTo>
                    <a:pt x="607" y="633"/>
                  </a:lnTo>
                  <a:lnTo>
                    <a:pt x="607" y="506"/>
                  </a:lnTo>
                  <a:lnTo>
                    <a:pt x="658" y="380"/>
                  </a:lnTo>
                  <a:lnTo>
                    <a:pt x="708" y="279"/>
                  </a:lnTo>
                  <a:lnTo>
                    <a:pt x="784" y="178"/>
                  </a:lnTo>
                  <a:lnTo>
                    <a:pt x="936" y="77"/>
                  </a:lnTo>
                  <a:lnTo>
                    <a:pt x="784" y="26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2"/>
            <p:cNvSpPr/>
            <p:nvPr/>
          </p:nvSpPr>
          <p:spPr>
            <a:xfrm>
              <a:off x="437750" y="1392050"/>
              <a:ext cx="23400" cy="94150"/>
            </a:xfrm>
            <a:custGeom>
              <a:avLst/>
              <a:gdLst/>
              <a:ahLst/>
              <a:cxnLst/>
              <a:rect l="l" t="t" r="r" b="b"/>
              <a:pathLst>
                <a:path w="936" h="3766" extrusionOk="0">
                  <a:moveTo>
                    <a:pt x="633" y="0"/>
                  </a:moveTo>
                  <a:lnTo>
                    <a:pt x="506" y="25"/>
                  </a:lnTo>
                  <a:lnTo>
                    <a:pt x="405" y="51"/>
                  </a:lnTo>
                  <a:lnTo>
                    <a:pt x="279" y="101"/>
                  </a:lnTo>
                  <a:lnTo>
                    <a:pt x="203" y="177"/>
                  </a:lnTo>
                  <a:lnTo>
                    <a:pt x="127" y="278"/>
                  </a:lnTo>
                  <a:lnTo>
                    <a:pt x="51" y="379"/>
                  </a:lnTo>
                  <a:lnTo>
                    <a:pt x="26" y="506"/>
                  </a:lnTo>
                  <a:lnTo>
                    <a:pt x="1" y="632"/>
                  </a:lnTo>
                  <a:lnTo>
                    <a:pt x="1" y="3134"/>
                  </a:lnTo>
                  <a:lnTo>
                    <a:pt x="26" y="3260"/>
                  </a:lnTo>
                  <a:lnTo>
                    <a:pt x="51" y="3387"/>
                  </a:lnTo>
                  <a:lnTo>
                    <a:pt x="127" y="3488"/>
                  </a:lnTo>
                  <a:lnTo>
                    <a:pt x="203" y="3589"/>
                  </a:lnTo>
                  <a:lnTo>
                    <a:pt x="279" y="3665"/>
                  </a:lnTo>
                  <a:lnTo>
                    <a:pt x="405" y="3715"/>
                  </a:lnTo>
                  <a:lnTo>
                    <a:pt x="506" y="3766"/>
                  </a:lnTo>
                  <a:lnTo>
                    <a:pt x="633" y="3766"/>
                  </a:lnTo>
                  <a:lnTo>
                    <a:pt x="810" y="3740"/>
                  </a:lnTo>
                  <a:lnTo>
                    <a:pt x="936" y="3690"/>
                  </a:lnTo>
                  <a:lnTo>
                    <a:pt x="810" y="3589"/>
                  </a:lnTo>
                  <a:lnTo>
                    <a:pt x="709" y="3462"/>
                  </a:lnTo>
                  <a:lnTo>
                    <a:pt x="633" y="3311"/>
                  </a:lnTo>
                  <a:lnTo>
                    <a:pt x="607" y="3134"/>
                  </a:lnTo>
                  <a:lnTo>
                    <a:pt x="607" y="632"/>
                  </a:lnTo>
                  <a:lnTo>
                    <a:pt x="633" y="455"/>
                  </a:lnTo>
                  <a:lnTo>
                    <a:pt x="709" y="303"/>
                  </a:lnTo>
                  <a:lnTo>
                    <a:pt x="810" y="177"/>
                  </a:lnTo>
                  <a:lnTo>
                    <a:pt x="936" y="76"/>
                  </a:lnTo>
                  <a:lnTo>
                    <a:pt x="810" y="25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42"/>
          <p:cNvGrpSpPr/>
          <p:nvPr/>
        </p:nvGrpSpPr>
        <p:grpSpPr>
          <a:xfrm>
            <a:off x="6416556" y="1808844"/>
            <a:ext cx="394070" cy="640065"/>
            <a:chOff x="1073350" y="1242950"/>
            <a:chExt cx="314025" cy="510500"/>
          </a:xfrm>
        </p:grpSpPr>
        <p:sp>
          <p:nvSpPr>
            <p:cNvPr id="2626" name="Google Shape;2626;p42"/>
            <p:cNvSpPr/>
            <p:nvPr/>
          </p:nvSpPr>
          <p:spPr>
            <a:xfrm>
              <a:off x="1156125" y="1434375"/>
              <a:ext cx="147850" cy="32250"/>
            </a:xfrm>
            <a:custGeom>
              <a:avLst/>
              <a:gdLst/>
              <a:ahLst/>
              <a:cxnLst/>
              <a:rect l="l" t="t" r="r" b="b"/>
              <a:pathLst>
                <a:path w="5914" h="1290" extrusionOk="0">
                  <a:moveTo>
                    <a:pt x="0" y="0"/>
                  </a:moveTo>
                  <a:lnTo>
                    <a:pt x="0" y="1289"/>
                  </a:lnTo>
                  <a:lnTo>
                    <a:pt x="5914" y="1289"/>
                  </a:lnTo>
                  <a:lnTo>
                    <a:pt x="5914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2"/>
            <p:cNvSpPr/>
            <p:nvPr/>
          </p:nvSpPr>
          <p:spPr>
            <a:xfrm>
              <a:off x="1156125" y="1498175"/>
              <a:ext cx="147850" cy="32250"/>
            </a:xfrm>
            <a:custGeom>
              <a:avLst/>
              <a:gdLst/>
              <a:ahLst/>
              <a:cxnLst/>
              <a:rect l="l" t="t" r="r" b="b"/>
              <a:pathLst>
                <a:path w="5914" h="1290" extrusionOk="0">
                  <a:moveTo>
                    <a:pt x="0" y="1"/>
                  </a:moveTo>
                  <a:lnTo>
                    <a:pt x="0" y="1290"/>
                  </a:lnTo>
                  <a:lnTo>
                    <a:pt x="5914" y="1290"/>
                  </a:lnTo>
                  <a:lnTo>
                    <a:pt x="5914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2"/>
            <p:cNvSpPr/>
            <p:nvPr/>
          </p:nvSpPr>
          <p:spPr>
            <a:xfrm>
              <a:off x="1156750" y="1562000"/>
              <a:ext cx="147225" cy="31600"/>
            </a:xfrm>
            <a:custGeom>
              <a:avLst/>
              <a:gdLst/>
              <a:ahLst/>
              <a:cxnLst/>
              <a:rect l="l" t="t" r="r" b="b"/>
              <a:pathLst>
                <a:path w="5889" h="1264" extrusionOk="0">
                  <a:moveTo>
                    <a:pt x="0" y="0"/>
                  </a:moveTo>
                  <a:lnTo>
                    <a:pt x="0" y="1264"/>
                  </a:lnTo>
                  <a:lnTo>
                    <a:pt x="5889" y="1264"/>
                  </a:lnTo>
                  <a:lnTo>
                    <a:pt x="5889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2"/>
            <p:cNvSpPr/>
            <p:nvPr/>
          </p:nvSpPr>
          <p:spPr>
            <a:xfrm>
              <a:off x="1156125" y="1625800"/>
              <a:ext cx="147850" cy="32250"/>
            </a:xfrm>
            <a:custGeom>
              <a:avLst/>
              <a:gdLst/>
              <a:ahLst/>
              <a:cxnLst/>
              <a:rect l="l" t="t" r="r" b="b"/>
              <a:pathLst>
                <a:path w="5914" h="1290" extrusionOk="0">
                  <a:moveTo>
                    <a:pt x="0" y="1"/>
                  </a:moveTo>
                  <a:lnTo>
                    <a:pt x="0" y="1290"/>
                  </a:lnTo>
                  <a:lnTo>
                    <a:pt x="5914" y="1290"/>
                  </a:lnTo>
                  <a:lnTo>
                    <a:pt x="5914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2"/>
            <p:cNvSpPr/>
            <p:nvPr/>
          </p:nvSpPr>
          <p:spPr>
            <a:xfrm>
              <a:off x="1156125" y="1689625"/>
              <a:ext cx="147850" cy="32225"/>
            </a:xfrm>
            <a:custGeom>
              <a:avLst/>
              <a:gdLst/>
              <a:ahLst/>
              <a:cxnLst/>
              <a:rect l="l" t="t" r="r" b="b"/>
              <a:pathLst>
                <a:path w="5914" h="1289" extrusionOk="0">
                  <a:moveTo>
                    <a:pt x="0" y="0"/>
                  </a:moveTo>
                  <a:lnTo>
                    <a:pt x="0" y="1289"/>
                  </a:lnTo>
                  <a:lnTo>
                    <a:pt x="5914" y="1289"/>
                  </a:lnTo>
                  <a:lnTo>
                    <a:pt x="5914" y="0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2"/>
            <p:cNvSpPr/>
            <p:nvPr/>
          </p:nvSpPr>
          <p:spPr>
            <a:xfrm>
              <a:off x="1134625" y="1402775"/>
              <a:ext cx="31625" cy="350675"/>
            </a:xfrm>
            <a:custGeom>
              <a:avLst/>
              <a:gdLst/>
              <a:ahLst/>
              <a:cxnLst/>
              <a:rect l="l" t="t" r="r" b="b"/>
              <a:pathLst>
                <a:path w="1265" h="14027" extrusionOk="0">
                  <a:moveTo>
                    <a:pt x="279" y="1"/>
                  </a:moveTo>
                  <a:lnTo>
                    <a:pt x="153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279"/>
                  </a:lnTo>
                  <a:lnTo>
                    <a:pt x="1" y="14027"/>
                  </a:lnTo>
                  <a:lnTo>
                    <a:pt x="1265" y="14027"/>
                  </a:lnTo>
                  <a:lnTo>
                    <a:pt x="1265" y="279"/>
                  </a:lnTo>
                  <a:lnTo>
                    <a:pt x="1239" y="178"/>
                  </a:lnTo>
                  <a:lnTo>
                    <a:pt x="1189" y="77"/>
                  </a:lnTo>
                  <a:lnTo>
                    <a:pt x="1088" y="26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2"/>
            <p:cNvSpPr/>
            <p:nvPr/>
          </p:nvSpPr>
          <p:spPr>
            <a:xfrm>
              <a:off x="1293850" y="1402775"/>
              <a:ext cx="31625" cy="350675"/>
            </a:xfrm>
            <a:custGeom>
              <a:avLst/>
              <a:gdLst/>
              <a:ahLst/>
              <a:cxnLst/>
              <a:rect l="l" t="t" r="r" b="b"/>
              <a:pathLst>
                <a:path w="1265" h="14027" extrusionOk="0">
                  <a:moveTo>
                    <a:pt x="278" y="1"/>
                  </a:moveTo>
                  <a:lnTo>
                    <a:pt x="177" y="26"/>
                  </a:lnTo>
                  <a:lnTo>
                    <a:pt x="76" y="77"/>
                  </a:lnTo>
                  <a:lnTo>
                    <a:pt x="26" y="178"/>
                  </a:lnTo>
                  <a:lnTo>
                    <a:pt x="0" y="279"/>
                  </a:lnTo>
                  <a:lnTo>
                    <a:pt x="0" y="14027"/>
                  </a:lnTo>
                  <a:lnTo>
                    <a:pt x="1264" y="14027"/>
                  </a:lnTo>
                  <a:lnTo>
                    <a:pt x="1264" y="279"/>
                  </a:lnTo>
                  <a:lnTo>
                    <a:pt x="1264" y="178"/>
                  </a:lnTo>
                  <a:lnTo>
                    <a:pt x="1188" y="77"/>
                  </a:lnTo>
                  <a:lnTo>
                    <a:pt x="1112" y="26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rgbClr val="D1A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2"/>
            <p:cNvSpPr/>
            <p:nvPr/>
          </p:nvSpPr>
          <p:spPr>
            <a:xfrm>
              <a:off x="1163700" y="1242950"/>
              <a:ext cx="133325" cy="127625"/>
            </a:xfrm>
            <a:custGeom>
              <a:avLst/>
              <a:gdLst/>
              <a:ahLst/>
              <a:cxnLst/>
              <a:rect l="l" t="t" r="r" b="b"/>
              <a:pathLst>
                <a:path w="5333" h="5105" extrusionOk="0">
                  <a:moveTo>
                    <a:pt x="2654" y="0"/>
                  </a:moveTo>
                  <a:lnTo>
                    <a:pt x="2578" y="25"/>
                  </a:lnTo>
                  <a:lnTo>
                    <a:pt x="2502" y="51"/>
                  </a:lnTo>
                  <a:lnTo>
                    <a:pt x="2427" y="101"/>
                  </a:lnTo>
                  <a:lnTo>
                    <a:pt x="2376" y="177"/>
                  </a:lnTo>
                  <a:lnTo>
                    <a:pt x="1795" y="1339"/>
                  </a:lnTo>
                  <a:lnTo>
                    <a:pt x="1744" y="1415"/>
                  </a:lnTo>
                  <a:lnTo>
                    <a:pt x="1694" y="1466"/>
                  </a:lnTo>
                  <a:lnTo>
                    <a:pt x="1618" y="1516"/>
                  </a:lnTo>
                  <a:lnTo>
                    <a:pt x="1542" y="1516"/>
                  </a:lnTo>
                  <a:lnTo>
                    <a:pt x="278" y="1718"/>
                  </a:lnTo>
                  <a:lnTo>
                    <a:pt x="177" y="1744"/>
                  </a:lnTo>
                  <a:lnTo>
                    <a:pt x="102" y="1794"/>
                  </a:lnTo>
                  <a:lnTo>
                    <a:pt x="51" y="1845"/>
                  </a:lnTo>
                  <a:lnTo>
                    <a:pt x="0" y="1946"/>
                  </a:lnTo>
                  <a:lnTo>
                    <a:pt x="0" y="2022"/>
                  </a:lnTo>
                  <a:lnTo>
                    <a:pt x="0" y="2098"/>
                  </a:lnTo>
                  <a:lnTo>
                    <a:pt x="26" y="2199"/>
                  </a:lnTo>
                  <a:lnTo>
                    <a:pt x="76" y="2274"/>
                  </a:lnTo>
                  <a:lnTo>
                    <a:pt x="1011" y="3159"/>
                  </a:lnTo>
                  <a:lnTo>
                    <a:pt x="1062" y="3235"/>
                  </a:lnTo>
                  <a:lnTo>
                    <a:pt x="1087" y="3311"/>
                  </a:lnTo>
                  <a:lnTo>
                    <a:pt x="1112" y="3386"/>
                  </a:lnTo>
                  <a:lnTo>
                    <a:pt x="1112" y="3462"/>
                  </a:lnTo>
                  <a:lnTo>
                    <a:pt x="885" y="4726"/>
                  </a:lnTo>
                  <a:lnTo>
                    <a:pt x="885" y="4827"/>
                  </a:lnTo>
                  <a:lnTo>
                    <a:pt x="910" y="4928"/>
                  </a:lnTo>
                  <a:lnTo>
                    <a:pt x="961" y="5004"/>
                  </a:lnTo>
                  <a:lnTo>
                    <a:pt x="1011" y="5054"/>
                  </a:lnTo>
                  <a:lnTo>
                    <a:pt x="1087" y="5105"/>
                  </a:lnTo>
                  <a:lnTo>
                    <a:pt x="1264" y="5105"/>
                  </a:lnTo>
                  <a:lnTo>
                    <a:pt x="1365" y="5080"/>
                  </a:lnTo>
                  <a:lnTo>
                    <a:pt x="2502" y="4473"/>
                  </a:lnTo>
                  <a:lnTo>
                    <a:pt x="2578" y="4448"/>
                  </a:lnTo>
                  <a:lnTo>
                    <a:pt x="2730" y="4448"/>
                  </a:lnTo>
                  <a:lnTo>
                    <a:pt x="2806" y="4473"/>
                  </a:lnTo>
                  <a:lnTo>
                    <a:pt x="3943" y="5080"/>
                  </a:lnTo>
                  <a:lnTo>
                    <a:pt x="4044" y="5105"/>
                  </a:lnTo>
                  <a:lnTo>
                    <a:pt x="4221" y="5105"/>
                  </a:lnTo>
                  <a:lnTo>
                    <a:pt x="4297" y="5054"/>
                  </a:lnTo>
                  <a:lnTo>
                    <a:pt x="4347" y="5004"/>
                  </a:lnTo>
                  <a:lnTo>
                    <a:pt x="4398" y="4928"/>
                  </a:lnTo>
                  <a:lnTo>
                    <a:pt x="4423" y="4827"/>
                  </a:lnTo>
                  <a:lnTo>
                    <a:pt x="4423" y="4726"/>
                  </a:lnTo>
                  <a:lnTo>
                    <a:pt x="4196" y="3462"/>
                  </a:lnTo>
                  <a:lnTo>
                    <a:pt x="4196" y="3386"/>
                  </a:lnTo>
                  <a:lnTo>
                    <a:pt x="4221" y="3311"/>
                  </a:lnTo>
                  <a:lnTo>
                    <a:pt x="4246" y="3235"/>
                  </a:lnTo>
                  <a:lnTo>
                    <a:pt x="4297" y="3159"/>
                  </a:lnTo>
                  <a:lnTo>
                    <a:pt x="5232" y="2274"/>
                  </a:lnTo>
                  <a:lnTo>
                    <a:pt x="5282" y="2199"/>
                  </a:lnTo>
                  <a:lnTo>
                    <a:pt x="5308" y="2098"/>
                  </a:lnTo>
                  <a:lnTo>
                    <a:pt x="5333" y="2022"/>
                  </a:lnTo>
                  <a:lnTo>
                    <a:pt x="5308" y="1946"/>
                  </a:lnTo>
                  <a:lnTo>
                    <a:pt x="5282" y="1845"/>
                  </a:lnTo>
                  <a:lnTo>
                    <a:pt x="5206" y="1794"/>
                  </a:lnTo>
                  <a:lnTo>
                    <a:pt x="5131" y="1744"/>
                  </a:lnTo>
                  <a:lnTo>
                    <a:pt x="5055" y="1718"/>
                  </a:lnTo>
                  <a:lnTo>
                    <a:pt x="3766" y="1516"/>
                  </a:lnTo>
                  <a:lnTo>
                    <a:pt x="3690" y="1516"/>
                  </a:lnTo>
                  <a:lnTo>
                    <a:pt x="3614" y="1466"/>
                  </a:lnTo>
                  <a:lnTo>
                    <a:pt x="3564" y="1415"/>
                  </a:lnTo>
                  <a:lnTo>
                    <a:pt x="3513" y="1339"/>
                  </a:lnTo>
                  <a:lnTo>
                    <a:pt x="2957" y="177"/>
                  </a:lnTo>
                  <a:lnTo>
                    <a:pt x="2881" y="101"/>
                  </a:lnTo>
                  <a:lnTo>
                    <a:pt x="2831" y="51"/>
                  </a:lnTo>
                  <a:lnTo>
                    <a:pt x="2755" y="25"/>
                  </a:lnTo>
                  <a:lnTo>
                    <a:pt x="2654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2"/>
            <p:cNvSpPr/>
            <p:nvPr/>
          </p:nvSpPr>
          <p:spPr>
            <a:xfrm>
              <a:off x="1350075" y="1299175"/>
              <a:ext cx="37300" cy="15175"/>
            </a:xfrm>
            <a:custGeom>
              <a:avLst/>
              <a:gdLst/>
              <a:ahLst/>
              <a:cxnLst/>
              <a:rect l="l" t="t" r="r" b="b"/>
              <a:pathLst>
                <a:path w="1492" h="607" extrusionOk="0">
                  <a:moveTo>
                    <a:pt x="304" y="0"/>
                  </a:moveTo>
                  <a:lnTo>
                    <a:pt x="178" y="25"/>
                  </a:lnTo>
                  <a:lnTo>
                    <a:pt x="76" y="101"/>
                  </a:lnTo>
                  <a:lnTo>
                    <a:pt x="26" y="177"/>
                  </a:lnTo>
                  <a:lnTo>
                    <a:pt x="1" y="303"/>
                  </a:lnTo>
                  <a:lnTo>
                    <a:pt x="26" y="430"/>
                  </a:lnTo>
                  <a:lnTo>
                    <a:pt x="76" y="531"/>
                  </a:lnTo>
                  <a:lnTo>
                    <a:pt x="178" y="581"/>
                  </a:lnTo>
                  <a:lnTo>
                    <a:pt x="304" y="607"/>
                  </a:lnTo>
                  <a:lnTo>
                    <a:pt x="1163" y="607"/>
                  </a:lnTo>
                  <a:lnTo>
                    <a:pt x="1290" y="581"/>
                  </a:lnTo>
                  <a:lnTo>
                    <a:pt x="1391" y="531"/>
                  </a:lnTo>
                  <a:lnTo>
                    <a:pt x="1466" y="430"/>
                  </a:lnTo>
                  <a:lnTo>
                    <a:pt x="1492" y="303"/>
                  </a:lnTo>
                  <a:lnTo>
                    <a:pt x="1466" y="177"/>
                  </a:lnTo>
                  <a:lnTo>
                    <a:pt x="1391" y="101"/>
                  </a:lnTo>
                  <a:lnTo>
                    <a:pt x="1290" y="25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2"/>
            <p:cNvSpPr/>
            <p:nvPr/>
          </p:nvSpPr>
          <p:spPr>
            <a:xfrm>
              <a:off x="1348175" y="1254300"/>
              <a:ext cx="34775" cy="25950"/>
            </a:xfrm>
            <a:custGeom>
              <a:avLst/>
              <a:gdLst/>
              <a:ahLst/>
              <a:cxnLst/>
              <a:rect l="l" t="t" r="r" b="b"/>
              <a:pathLst>
                <a:path w="1391" h="1038" extrusionOk="0">
                  <a:moveTo>
                    <a:pt x="1062" y="1"/>
                  </a:moveTo>
                  <a:lnTo>
                    <a:pt x="961" y="26"/>
                  </a:lnTo>
                  <a:lnTo>
                    <a:pt x="152" y="456"/>
                  </a:lnTo>
                  <a:lnTo>
                    <a:pt x="51" y="532"/>
                  </a:lnTo>
                  <a:lnTo>
                    <a:pt x="1" y="633"/>
                  </a:lnTo>
                  <a:lnTo>
                    <a:pt x="1" y="759"/>
                  </a:lnTo>
                  <a:lnTo>
                    <a:pt x="26" y="860"/>
                  </a:lnTo>
                  <a:lnTo>
                    <a:pt x="77" y="936"/>
                  </a:lnTo>
                  <a:lnTo>
                    <a:pt x="152" y="986"/>
                  </a:lnTo>
                  <a:lnTo>
                    <a:pt x="228" y="1012"/>
                  </a:lnTo>
                  <a:lnTo>
                    <a:pt x="304" y="1037"/>
                  </a:lnTo>
                  <a:lnTo>
                    <a:pt x="380" y="1012"/>
                  </a:lnTo>
                  <a:lnTo>
                    <a:pt x="456" y="986"/>
                  </a:lnTo>
                  <a:lnTo>
                    <a:pt x="1239" y="582"/>
                  </a:lnTo>
                  <a:lnTo>
                    <a:pt x="1340" y="481"/>
                  </a:lnTo>
                  <a:lnTo>
                    <a:pt x="1391" y="380"/>
                  </a:lnTo>
                  <a:lnTo>
                    <a:pt x="1391" y="279"/>
                  </a:lnTo>
                  <a:lnTo>
                    <a:pt x="1366" y="153"/>
                  </a:lnTo>
                  <a:lnTo>
                    <a:pt x="1290" y="51"/>
                  </a:lnTo>
                  <a:lnTo>
                    <a:pt x="118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2"/>
            <p:cNvSpPr/>
            <p:nvPr/>
          </p:nvSpPr>
          <p:spPr>
            <a:xfrm>
              <a:off x="1348175" y="1333925"/>
              <a:ext cx="34775" cy="25925"/>
            </a:xfrm>
            <a:custGeom>
              <a:avLst/>
              <a:gdLst/>
              <a:ahLst/>
              <a:cxnLst/>
              <a:rect l="l" t="t" r="r" b="b"/>
              <a:pathLst>
                <a:path w="1391" h="1037" extrusionOk="0">
                  <a:moveTo>
                    <a:pt x="329" y="0"/>
                  </a:moveTo>
                  <a:lnTo>
                    <a:pt x="203" y="25"/>
                  </a:lnTo>
                  <a:lnTo>
                    <a:pt x="102" y="76"/>
                  </a:lnTo>
                  <a:lnTo>
                    <a:pt x="26" y="177"/>
                  </a:lnTo>
                  <a:lnTo>
                    <a:pt x="1" y="278"/>
                  </a:lnTo>
                  <a:lnTo>
                    <a:pt x="1" y="404"/>
                  </a:lnTo>
                  <a:lnTo>
                    <a:pt x="51" y="506"/>
                  </a:lnTo>
                  <a:lnTo>
                    <a:pt x="152" y="581"/>
                  </a:lnTo>
                  <a:lnTo>
                    <a:pt x="961" y="1011"/>
                  </a:lnTo>
                  <a:lnTo>
                    <a:pt x="1012" y="1036"/>
                  </a:lnTo>
                  <a:lnTo>
                    <a:pt x="1163" y="1036"/>
                  </a:lnTo>
                  <a:lnTo>
                    <a:pt x="1239" y="986"/>
                  </a:lnTo>
                  <a:lnTo>
                    <a:pt x="1315" y="935"/>
                  </a:lnTo>
                  <a:lnTo>
                    <a:pt x="1366" y="885"/>
                  </a:lnTo>
                  <a:lnTo>
                    <a:pt x="1391" y="758"/>
                  </a:lnTo>
                  <a:lnTo>
                    <a:pt x="1391" y="632"/>
                  </a:lnTo>
                  <a:lnTo>
                    <a:pt x="1340" y="531"/>
                  </a:lnTo>
                  <a:lnTo>
                    <a:pt x="1239" y="455"/>
                  </a:lnTo>
                  <a:lnTo>
                    <a:pt x="456" y="25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2"/>
            <p:cNvSpPr/>
            <p:nvPr/>
          </p:nvSpPr>
          <p:spPr>
            <a:xfrm>
              <a:off x="1073350" y="1299175"/>
              <a:ext cx="36675" cy="15175"/>
            </a:xfrm>
            <a:custGeom>
              <a:avLst/>
              <a:gdLst/>
              <a:ahLst/>
              <a:cxnLst/>
              <a:rect l="l" t="t" r="r" b="b"/>
              <a:pathLst>
                <a:path w="1467" h="607" extrusionOk="0">
                  <a:moveTo>
                    <a:pt x="304" y="0"/>
                  </a:moveTo>
                  <a:lnTo>
                    <a:pt x="177" y="25"/>
                  </a:lnTo>
                  <a:lnTo>
                    <a:pt x="76" y="101"/>
                  </a:lnTo>
                  <a:lnTo>
                    <a:pt x="26" y="177"/>
                  </a:lnTo>
                  <a:lnTo>
                    <a:pt x="1" y="303"/>
                  </a:lnTo>
                  <a:lnTo>
                    <a:pt x="26" y="430"/>
                  </a:lnTo>
                  <a:lnTo>
                    <a:pt x="76" y="531"/>
                  </a:lnTo>
                  <a:lnTo>
                    <a:pt x="177" y="581"/>
                  </a:lnTo>
                  <a:lnTo>
                    <a:pt x="304" y="607"/>
                  </a:lnTo>
                  <a:lnTo>
                    <a:pt x="1163" y="607"/>
                  </a:lnTo>
                  <a:lnTo>
                    <a:pt x="1289" y="581"/>
                  </a:lnTo>
                  <a:lnTo>
                    <a:pt x="1390" y="531"/>
                  </a:lnTo>
                  <a:lnTo>
                    <a:pt x="1441" y="430"/>
                  </a:lnTo>
                  <a:lnTo>
                    <a:pt x="1466" y="303"/>
                  </a:lnTo>
                  <a:lnTo>
                    <a:pt x="1441" y="177"/>
                  </a:lnTo>
                  <a:lnTo>
                    <a:pt x="1390" y="101"/>
                  </a:lnTo>
                  <a:lnTo>
                    <a:pt x="1289" y="25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1077150" y="1254300"/>
              <a:ext cx="34775" cy="25950"/>
            </a:xfrm>
            <a:custGeom>
              <a:avLst/>
              <a:gdLst/>
              <a:ahLst/>
              <a:cxnLst/>
              <a:rect l="l" t="t" r="r" b="b"/>
              <a:pathLst>
                <a:path w="1391" h="1038" extrusionOk="0">
                  <a:moveTo>
                    <a:pt x="202" y="1"/>
                  </a:moveTo>
                  <a:lnTo>
                    <a:pt x="101" y="51"/>
                  </a:lnTo>
                  <a:lnTo>
                    <a:pt x="25" y="153"/>
                  </a:lnTo>
                  <a:lnTo>
                    <a:pt x="0" y="279"/>
                  </a:lnTo>
                  <a:lnTo>
                    <a:pt x="0" y="380"/>
                  </a:lnTo>
                  <a:lnTo>
                    <a:pt x="76" y="481"/>
                  </a:lnTo>
                  <a:lnTo>
                    <a:pt x="152" y="582"/>
                  </a:lnTo>
                  <a:lnTo>
                    <a:pt x="960" y="986"/>
                  </a:lnTo>
                  <a:lnTo>
                    <a:pt x="1011" y="1012"/>
                  </a:lnTo>
                  <a:lnTo>
                    <a:pt x="1087" y="1037"/>
                  </a:lnTo>
                  <a:lnTo>
                    <a:pt x="1188" y="1012"/>
                  </a:lnTo>
                  <a:lnTo>
                    <a:pt x="1264" y="986"/>
                  </a:lnTo>
                  <a:lnTo>
                    <a:pt x="1314" y="936"/>
                  </a:lnTo>
                  <a:lnTo>
                    <a:pt x="1365" y="860"/>
                  </a:lnTo>
                  <a:lnTo>
                    <a:pt x="1390" y="759"/>
                  </a:lnTo>
                  <a:lnTo>
                    <a:pt x="1390" y="633"/>
                  </a:lnTo>
                  <a:lnTo>
                    <a:pt x="1340" y="532"/>
                  </a:lnTo>
                  <a:lnTo>
                    <a:pt x="1238" y="456"/>
                  </a:lnTo>
                  <a:lnTo>
                    <a:pt x="455" y="26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1077150" y="1333925"/>
              <a:ext cx="34775" cy="25925"/>
            </a:xfrm>
            <a:custGeom>
              <a:avLst/>
              <a:gdLst/>
              <a:ahLst/>
              <a:cxnLst/>
              <a:rect l="l" t="t" r="r" b="b"/>
              <a:pathLst>
                <a:path w="1391" h="1037" extrusionOk="0">
                  <a:moveTo>
                    <a:pt x="1062" y="0"/>
                  </a:moveTo>
                  <a:lnTo>
                    <a:pt x="960" y="25"/>
                  </a:lnTo>
                  <a:lnTo>
                    <a:pt x="152" y="455"/>
                  </a:lnTo>
                  <a:lnTo>
                    <a:pt x="76" y="531"/>
                  </a:lnTo>
                  <a:lnTo>
                    <a:pt x="0" y="632"/>
                  </a:lnTo>
                  <a:lnTo>
                    <a:pt x="0" y="758"/>
                  </a:lnTo>
                  <a:lnTo>
                    <a:pt x="25" y="885"/>
                  </a:lnTo>
                  <a:lnTo>
                    <a:pt x="76" y="935"/>
                  </a:lnTo>
                  <a:lnTo>
                    <a:pt x="152" y="986"/>
                  </a:lnTo>
                  <a:lnTo>
                    <a:pt x="228" y="1036"/>
                  </a:lnTo>
                  <a:lnTo>
                    <a:pt x="379" y="1036"/>
                  </a:lnTo>
                  <a:lnTo>
                    <a:pt x="455" y="1011"/>
                  </a:lnTo>
                  <a:lnTo>
                    <a:pt x="1238" y="581"/>
                  </a:lnTo>
                  <a:lnTo>
                    <a:pt x="1340" y="506"/>
                  </a:lnTo>
                  <a:lnTo>
                    <a:pt x="1390" y="404"/>
                  </a:lnTo>
                  <a:lnTo>
                    <a:pt x="1390" y="278"/>
                  </a:lnTo>
                  <a:lnTo>
                    <a:pt x="1365" y="177"/>
                  </a:lnTo>
                  <a:lnTo>
                    <a:pt x="1289" y="76"/>
                  </a:lnTo>
                  <a:lnTo>
                    <a:pt x="1188" y="2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E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9B348FCF-00BF-0025-589A-027FB77FB615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066800" y="3492500"/>
            <a:ext cx="39131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Mengarahkan visi strategis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Menginspirasi dan memotivasi tim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Mencari peluang inovasi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EAA879-25FE-D72C-FFE8-13C2B2BDDA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76354" y="3368300"/>
            <a:ext cx="35623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Menyusun rencana operasional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Mengelola anggaran dan sumber daya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Memantau kinerja dan hasil </a:t>
            </a:r>
          </a:p>
        </p:txBody>
      </p:sp>
    </p:spTree>
    <p:extLst>
      <p:ext uri="{BB962C8B-B14F-4D97-AF65-F5344CB8AC3E}">
        <p14:creationId xmlns:p14="http://schemas.microsoft.com/office/powerpoint/2010/main" val="1937212387"/>
      </p:ext>
    </p:extLst>
  </p:cSld>
  <p:clrMapOvr>
    <a:masterClrMapping/>
  </p:clrMapOvr>
</p:sld>
</file>

<file path=ppt/theme/theme1.xml><?xml version="1.0" encoding="utf-8"?>
<a:theme xmlns:a="http://schemas.openxmlformats.org/drawingml/2006/main" name="Leadership and Teamwork for Business by Slidesgo">
  <a:themeElements>
    <a:clrScheme name="Simple Light">
      <a:dk1>
        <a:srgbClr val="363636"/>
      </a:dk1>
      <a:lt1>
        <a:srgbClr val="FFFFFF"/>
      </a:lt1>
      <a:dk2>
        <a:srgbClr val="18B0C2"/>
      </a:dk2>
      <a:lt2>
        <a:srgbClr val="326F8B"/>
      </a:lt2>
      <a:accent1>
        <a:srgbClr val="9EE0A3"/>
      </a:accent1>
      <a:accent2>
        <a:srgbClr val="458A48"/>
      </a:accent2>
      <a:accent3>
        <a:srgbClr val="FFE177"/>
      </a:accent3>
      <a:accent4>
        <a:srgbClr val="234269"/>
      </a:accent4>
      <a:accent5>
        <a:srgbClr val="60B7FF"/>
      </a:accent5>
      <a:accent6>
        <a:srgbClr val="D1A08F"/>
      </a:accent6>
      <a:hlink>
        <a:srgbClr val="326F8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On-screen Show (16:9)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Days One</vt:lpstr>
      <vt:lpstr>Nunito Light</vt:lpstr>
      <vt:lpstr>Jost</vt:lpstr>
      <vt:lpstr>Arial</vt:lpstr>
      <vt:lpstr>Leadership and Teamwork for Business by Slidesgo</vt:lpstr>
      <vt:lpstr>Perbedaan Antara Pemimpin Dan Manager</vt:lpstr>
      <vt:lpstr>Apa itu perbedaan antara pemimpin dan manager</vt:lpstr>
      <vt:lpstr>Definisi Pemimpin</vt:lpstr>
      <vt:lpstr>Definisi Manager</vt:lpstr>
      <vt:lpstr>Pemimpin</vt:lpstr>
      <vt:lpstr>Pemimpin</vt:lpstr>
      <vt:lpstr>Pemimpin</vt:lpstr>
      <vt:lpstr>Pemimpin</vt:lpstr>
      <vt:lpstr>Pemimpin</vt:lpstr>
      <vt:lpstr>Kesimpulan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lenovo14slim03@outlook.com</cp:lastModifiedBy>
  <cp:revision>1</cp:revision>
  <dcterms:modified xsi:type="dcterms:W3CDTF">2024-07-24T03:14:09Z</dcterms:modified>
</cp:coreProperties>
</file>