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6"/>
  </p:notesMasterIdLst>
  <p:handoutMasterIdLst>
    <p:handoutMasterId r:id="rId7"/>
  </p:handoutMasterIdLst>
  <p:sldIdLst>
    <p:sldId id="256" r:id="rId5"/>
  </p:sldIdLst>
  <p:sldSz cx="21383625" cy="30276800"/>
  <p:notesSz cx="9926638" cy="14355763"/>
  <p:defaultTextStyle>
    <a:defPPr>
      <a:defRPr lang="fr-FR"/>
    </a:defPPr>
    <a:lvl1pPr marL="0" algn="l" defTabSz="2951148" rtl="0" eaLnBrk="1" latinLnBrk="0" hangingPunct="1">
      <a:defRPr sz="5800" kern="1200">
        <a:solidFill>
          <a:schemeClr val="tx1"/>
        </a:solidFill>
        <a:latin typeface="+mn-lt"/>
        <a:ea typeface="+mn-ea"/>
        <a:cs typeface="+mn-cs"/>
      </a:defRPr>
    </a:lvl1pPr>
    <a:lvl2pPr marL="1475573" algn="l" defTabSz="2951148" rtl="0" eaLnBrk="1" latinLnBrk="0" hangingPunct="1">
      <a:defRPr sz="5800" kern="1200">
        <a:solidFill>
          <a:schemeClr val="tx1"/>
        </a:solidFill>
        <a:latin typeface="+mn-lt"/>
        <a:ea typeface="+mn-ea"/>
        <a:cs typeface="+mn-cs"/>
      </a:defRPr>
    </a:lvl2pPr>
    <a:lvl3pPr marL="2951148" algn="l" defTabSz="2951148" rtl="0" eaLnBrk="1" latinLnBrk="0" hangingPunct="1">
      <a:defRPr sz="5800" kern="1200">
        <a:solidFill>
          <a:schemeClr val="tx1"/>
        </a:solidFill>
        <a:latin typeface="+mn-lt"/>
        <a:ea typeface="+mn-ea"/>
        <a:cs typeface="+mn-cs"/>
      </a:defRPr>
    </a:lvl3pPr>
    <a:lvl4pPr marL="4426722" algn="l" defTabSz="2951148" rtl="0" eaLnBrk="1" latinLnBrk="0" hangingPunct="1">
      <a:defRPr sz="5800" kern="1200">
        <a:solidFill>
          <a:schemeClr val="tx1"/>
        </a:solidFill>
        <a:latin typeface="+mn-lt"/>
        <a:ea typeface="+mn-ea"/>
        <a:cs typeface="+mn-cs"/>
      </a:defRPr>
    </a:lvl4pPr>
    <a:lvl5pPr marL="5902295" algn="l" defTabSz="2951148" rtl="0" eaLnBrk="1" latinLnBrk="0" hangingPunct="1">
      <a:defRPr sz="5800" kern="1200">
        <a:solidFill>
          <a:schemeClr val="tx1"/>
        </a:solidFill>
        <a:latin typeface="+mn-lt"/>
        <a:ea typeface="+mn-ea"/>
        <a:cs typeface="+mn-cs"/>
      </a:defRPr>
    </a:lvl5pPr>
    <a:lvl6pPr marL="7377872" algn="l" defTabSz="2951148" rtl="0" eaLnBrk="1" latinLnBrk="0" hangingPunct="1">
      <a:defRPr sz="5800" kern="1200">
        <a:solidFill>
          <a:schemeClr val="tx1"/>
        </a:solidFill>
        <a:latin typeface="+mn-lt"/>
        <a:ea typeface="+mn-ea"/>
        <a:cs typeface="+mn-cs"/>
      </a:defRPr>
    </a:lvl6pPr>
    <a:lvl7pPr marL="8853445" algn="l" defTabSz="2951148" rtl="0" eaLnBrk="1" latinLnBrk="0" hangingPunct="1">
      <a:defRPr sz="5800" kern="1200">
        <a:solidFill>
          <a:schemeClr val="tx1"/>
        </a:solidFill>
        <a:latin typeface="+mn-lt"/>
        <a:ea typeface="+mn-ea"/>
        <a:cs typeface="+mn-cs"/>
      </a:defRPr>
    </a:lvl7pPr>
    <a:lvl8pPr marL="10329018" algn="l" defTabSz="2951148" rtl="0" eaLnBrk="1" latinLnBrk="0" hangingPunct="1">
      <a:defRPr sz="5800" kern="1200">
        <a:solidFill>
          <a:schemeClr val="tx1"/>
        </a:solidFill>
        <a:latin typeface="+mn-lt"/>
        <a:ea typeface="+mn-ea"/>
        <a:cs typeface="+mn-cs"/>
      </a:defRPr>
    </a:lvl8pPr>
    <a:lvl9pPr marL="11804594" algn="l" defTabSz="2951148"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 uri="{2D200454-40CA-4A62-9FC3-DE9A4176ACB9}">
      <p15:notesGuideLst xmlns:p15="http://schemas.microsoft.com/office/powerpoint/2012/main">
        <p15:guide id="1" orient="horz" pos="452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000000"/>
    <a:srgbClr val="ED8B00"/>
    <a:srgbClr val="00843D"/>
    <a:srgbClr val="E63888"/>
    <a:srgbClr val="DB0A5B"/>
    <a:srgbClr val="642F6C"/>
    <a:srgbClr val="8E3A80"/>
    <a:srgbClr val="FFB500"/>
    <a:srgbClr val="84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10667-A5C4-4945-BBE6-4DD998D9FF75}" v="21" dt="2024-05-10T16:46:02.42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6" autoAdjust="0"/>
    <p:restoredTop sz="95514" autoAdjust="0"/>
  </p:normalViewPr>
  <p:slideViewPr>
    <p:cSldViewPr>
      <p:cViewPr>
        <p:scale>
          <a:sx n="33" d="100"/>
          <a:sy n="33" d="100"/>
        </p:scale>
        <p:origin x="1454" y="34"/>
      </p:cViewPr>
      <p:guideLst>
        <p:guide orient="horz" pos="9536"/>
        <p:guide pos="6735"/>
      </p:guideLst>
    </p:cSldViewPr>
  </p:slideViewPr>
  <p:notesTextViewPr>
    <p:cViewPr>
      <p:scale>
        <a:sx n="1" d="1"/>
        <a:sy n="1" d="1"/>
      </p:scale>
      <p:origin x="0" y="0"/>
    </p:cViewPr>
  </p:notesTextViewPr>
  <p:notesViewPr>
    <p:cSldViewPr>
      <p:cViewPr varScale="1">
        <p:scale>
          <a:sx n="94" d="100"/>
          <a:sy n="94" d="100"/>
        </p:scale>
        <p:origin x="-2712" y="-108"/>
      </p:cViewPr>
      <p:guideLst>
        <p:guide orient="horz" pos="452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ALOUX" userId="60df6c76-417c-480a-9099-57242532a238" providerId="ADAL" clId="{13610667-A5C4-4945-BBE6-4DD998D9FF75}"/>
    <pc:docChg chg="custSel modSld">
      <pc:chgData name="Mathieu LALOUX" userId="60df6c76-417c-480a-9099-57242532a238" providerId="ADAL" clId="{13610667-A5C4-4945-BBE6-4DD998D9FF75}" dt="2024-05-10T16:50:47.362" v="5261" actId="6549"/>
      <pc:docMkLst>
        <pc:docMk/>
      </pc:docMkLst>
      <pc:sldChg chg="addSp delSp modSp mod">
        <pc:chgData name="Mathieu LALOUX" userId="60df6c76-417c-480a-9099-57242532a238" providerId="ADAL" clId="{13610667-A5C4-4945-BBE6-4DD998D9FF75}" dt="2024-05-10T16:50:47.362" v="5261" actId="6549"/>
        <pc:sldMkLst>
          <pc:docMk/>
          <pc:sldMk cId="3880807148" sldId="256"/>
        </pc:sldMkLst>
        <pc:spChg chg="mod">
          <ac:chgData name="Mathieu LALOUX" userId="60df6c76-417c-480a-9099-57242532a238" providerId="ADAL" clId="{13610667-A5C4-4945-BBE6-4DD998D9FF75}" dt="2024-05-10T16:50:47.362" v="5261" actId="6549"/>
          <ac:spMkLst>
            <pc:docMk/>
            <pc:sldMk cId="3880807148" sldId="256"/>
            <ac:spMk id="2" creationId="{DB1E4A85-9B8E-6FB9-6874-413F91D667E4}"/>
          </ac:spMkLst>
        </pc:spChg>
        <pc:spChg chg="add mod">
          <ac:chgData name="Mathieu LALOUX" userId="60df6c76-417c-480a-9099-57242532a238" providerId="ADAL" clId="{13610667-A5C4-4945-BBE6-4DD998D9FF75}" dt="2024-05-05T08:50:49.946" v="1002" actId="20577"/>
          <ac:spMkLst>
            <pc:docMk/>
            <pc:sldMk cId="3880807148" sldId="256"/>
            <ac:spMk id="3" creationId="{7E478384-4D09-57DE-8860-8D8E31AD6F7F}"/>
          </ac:spMkLst>
        </pc:spChg>
        <pc:spChg chg="add mod">
          <ac:chgData name="Mathieu LALOUX" userId="60df6c76-417c-480a-9099-57242532a238" providerId="ADAL" clId="{13610667-A5C4-4945-BBE6-4DD998D9FF75}" dt="2024-05-05T17:06:03.604" v="3721" actId="1076"/>
          <ac:spMkLst>
            <pc:docMk/>
            <pc:sldMk cId="3880807148" sldId="256"/>
            <ac:spMk id="5" creationId="{C86A0265-3358-7BC4-860F-78241D7F5307}"/>
          </ac:spMkLst>
        </pc:spChg>
        <pc:spChg chg="add del mod">
          <ac:chgData name="Mathieu LALOUX" userId="60df6c76-417c-480a-9099-57242532a238" providerId="ADAL" clId="{13610667-A5C4-4945-BBE6-4DD998D9FF75}" dt="2024-05-05T11:52:28.370" v="2970" actId="478"/>
          <ac:spMkLst>
            <pc:docMk/>
            <pc:sldMk cId="3880807148" sldId="256"/>
            <ac:spMk id="8" creationId="{758CC9B3-9663-4E18-B8E1-9542B4A3C93F}"/>
          </ac:spMkLst>
        </pc:spChg>
        <pc:spChg chg="add mod">
          <ac:chgData name="Mathieu LALOUX" userId="60df6c76-417c-480a-9099-57242532a238" providerId="ADAL" clId="{13610667-A5C4-4945-BBE6-4DD998D9FF75}" dt="2024-05-05T11:52:20.777" v="2968"/>
          <ac:spMkLst>
            <pc:docMk/>
            <pc:sldMk cId="3880807148" sldId="256"/>
            <ac:spMk id="9" creationId="{1905CCDD-33F8-EC55-8647-0E8F2F144470}"/>
          </ac:spMkLst>
        </pc:spChg>
        <pc:spChg chg="add mod">
          <ac:chgData name="Mathieu LALOUX" userId="60df6c76-417c-480a-9099-57242532a238" providerId="ADAL" clId="{13610667-A5C4-4945-BBE6-4DD998D9FF75}" dt="2024-05-05T11:52:20.777" v="2968"/>
          <ac:spMkLst>
            <pc:docMk/>
            <pc:sldMk cId="3880807148" sldId="256"/>
            <ac:spMk id="10" creationId="{E9F0CB5A-E527-BFFF-C375-3C1FCF21F074}"/>
          </ac:spMkLst>
        </pc:spChg>
        <pc:spChg chg="add mod">
          <ac:chgData name="Mathieu LALOUX" userId="60df6c76-417c-480a-9099-57242532a238" providerId="ADAL" clId="{13610667-A5C4-4945-BBE6-4DD998D9FF75}" dt="2024-05-05T11:52:20.777" v="2968"/>
          <ac:spMkLst>
            <pc:docMk/>
            <pc:sldMk cId="3880807148" sldId="256"/>
            <ac:spMk id="11" creationId="{9DCEE628-16D6-49CF-A1A0-09BF9AC617ED}"/>
          </ac:spMkLst>
        </pc:spChg>
        <pc:spChg chg="add mod">
          <ac:chgData name="Mathieu LALOUX" userId="60df6c76-417c-480a-9099-57242532a238" providerId="ADAL" clId="{13610667-A5C4-4945-BBE6-4DD998D9FF75}" dt="2024-05-05T11:52:20.777" v="2968"/>
          <ac:spMkLst>
            <pc:docMk/>
            <pc:sldMk cId="3880807148" sldId="256"/>
            <ac:spMk id="12" creationId="{8EF54E16-B1DB-4A5C-87A7-CCE322710B06}"/>
          </ac:spMkLst>
        </pc:spChg>
        <pc:spChg chg="add mod">
          <ac:chgData name="Mathieu LALOUX" userId="60df6c76-417c-480a-9099-57242532a238" providerId="ADAL" clId="{13610667-A5C4-4945-BBE6-4DD998D9FF75}" dt="2024-05-05T20:04:12.503" v="5169" actId="1076"/>
          <ac:spMkLst>
            <pc:docMk/>
            <pc:sldMk cId="3880807148" sldId="256"/>
            <ac:spMk id="14" creationId="{15D94DE1-AF65-ED92-0F19-EF2504656CE7}"/>
          </ac:spMkLst>
        </pc:spChg>
        <pc:spChg chg="add mod">
          <ac:chgData name="Mathieu LALOUX" userId="60df6c76-417c-480a-9099-57242532a238" providerId="ADAL" clId="{13610667-A5C4-4945-BBE6-4DD998D9FF75}" dt="2024-05-08T13:44:56.287" v="5197" actId="33524"/>
          <ac:spMkLst>
            <pc:docMk/>
            <pc:sldMk cId="3880807148" sldId="256"/>
            <ac:spMk id="17" creationId="{43AF80AA-C478-D451-3CF2-D745BF41BBA6}"/>
          </ac:spMkLst>
        </pc:spChg>
        <pc:spChg chg="add mod">
          <ac:chgData name="Mathieu LALOUX" userId="60df6c76-417c-480a-9099-57242532a238" providerId="ADAL" clId="{13610667-A5C4-4945-BBE6-4DD998D9FF75}" dt="2024-05-08T13:45:48.239" v="5201" actId="20577"/>
          <ac:spMkLst>
            <pc:docMk/>
            <pc:sldMk cId="3880807148" sldId="256"/>
            <ac:spMk id="20" creationId="{DDA31240-FC68-4F16-B642-ACEF32C6FFA5}"/>
          </ac:spMkLst>
        </pc:spChg>
        <pc:spChg chg="mod">
          <ac:chgData name="Mathieu LALOUX" userId="60df6c76-417c-480a-9099-57242532a238" providerId="ADAL" clId="{13610667-A5C4-4945-BBE6-4DD998D9FF75}" dt="2024-05-05T10:09:06.814" v="2272" actId="1076"/>
          <ac:spMkLst>
            <pc:docMk/>
            <pc:sldMk cId="3880807148" sldId="256"/>
            <ac:spMk id="32" creationId="{00000000-0000-0000-0000-000000000000}"/>
          </ac:spMkLst>
        </pc:spChg>
        <pc:spChg chg="mod">
          <ac:chgData name="Mathieu LALOUX" userId="60df6c76-417c-480a-9099-57242532a238" providerId="ADAL" clId="{13610667-A5C4-4945-BBE6-4DD998D9FF75}" dt="2024-05-10T16:43:35.571" v="5206" actId="14100"/>
          <ac:spMkLst>
            <pc:docMk/>
            <pc:sldMk cId="3880807148" sldId="256"/>
            <ac:spMk id="103" creationId="{00000000-0000-0000-0000-000000000000}"/>
          </ac:spMkLst>
        </pc:spChg>
        <pc:spChg chg="mod">
          <ac:chgData name="Mathieu LALOUX" userId="60df6c76-417c-480a-9099-57242532a238" providerId="ADAL" clId="{13610667-A5C4-4945-BBE6-4DD998D9FF75}" dt="2024-05-05T10:09:15.831" v="2273" actId="1076"/>
          <ac:spMkLst>
            <pc:docMk/>
            <pc:sldMk cId="3880807148" sldId="256"/>
            <ac:spMk id="104" creationId="{00000000-0000-0000-0000-000000000000}"/>
          </ac:spMkLst>
        </pc:spChg>
        <pc:spChg chg="mod">
          <ac:chgData name="Mathieu LALOUX" userId="60df6c76-417c-480a-9099-57242532a238" providerId="ADAL" clId="{13610667-A5C4-4945-BBE6-4DD998D9FF75}" dt="2024-05-10T16:43:58.455" v="5207" actId="14100"/>
          <ac:spMkLst>
            <pc:docMk/>
            <pc:sldMk cId="3880807148" sldId="256"/>
            <ac:spMk id="155" creationId="{00000000-0000-0000-0000-000000000000}"/>
          </ac:spMkLst>
        </pc:spChg>
        <pc:spChg chg="mod">
          <ac:chgData name="Mathieu LALOUX" userId="60df6c76-417c-480a-9099-57242532a238" providerId="ADAL" clId="{13610667-A5C4-4945-BBE6-4DD998D9FF75}" dt="2024-05-10T16:44:06.712" v="5208" actId="1076"/>
          <ac:spMkLst>
            <pc:docMk/>
            <pc:sldMk cId="3880807148" sldId="256"/>
            <ac:spMk id="156" creationId="{00000000-0000-0000-0000-000000000000}"/>
          </ac:spMkLst>
        </pc:spChg>
        <pc:spChg chg="mod">
          <ac:chgData name="Mathieu LALOUX" userId="60df6c76-417c-480a-9099-57242532a238" providerId="ADAL" clId="{13610667-A5C4-4945-BBE6-4DD998D9FF75}" dt="2024-05-05T17:06:07.611" v="3722" actId="14100"/>
          <ac:spMkLst>
            <pc:docMk/>
            <pc:sldMk cId="3880807148" sldId="256"/>
            <ac:spMk id="157" creationId="{00000000-0000-0000-0000-000000000000}"/>
          </ac:spMkLst>
        </pc:spChg>
        <pc:spChg chg="mod">
          <ac:chgData name="Mathieu LALOUX" userId="60df6c76-417c-480a-9099-57242532a238" providerId="ADAL" clId="{13610667-A5C4-4945-BBE6-4DD998D9FF75}" dt="2024-05-05T20:04:02.107" v="5167" actId="1076"/>
          <ac:spMkLst>
            <pc:docMk/>
            <pc:sldMk cId="3880807148" sldId="256"/>
            <ac:spMk id="163" creationId="{00000000-0000-0000-0000-000000000000}"/>
          </ac:spMkLst>
        </pc:spChg>
        <pc:spChg chg="mod">
          <ac:chgData name="Mathieu LALOUX" userId="60df6c76-417c-480a-9099-57242532a238" providerId="ADAL" clId="{13610667-A5C4-4945-BBE6-4DD998D9FF75}" dt="2024-05-05T20:04:09.064" v="5168" actId="1076"/>
          <ac:spMkLst>
            <pc:docMk/>
            <pc:sldMk cId="3880807148" sldId="256"/>
            <ac:spMk id="164" creationId="{00000000-0000-0000-0000-000000000000}"/>
          </ac:spMkLst>
        </pc:spChg>
        <pc:spChg chg="mod">
          <ac:chgData name="Mathieu LALOUX" userId="60df6c76-417c-480a-9099-57242532a238" providerId="ADAL" clId="{13610667-A5C4-4945-BBE6-4DD998D9FF75}" dt="2024-05-05T20:03:19.080" v="5163" actId="1076"/>
          <ac:spMkLst>
            <pc:docMk/>
            <pc:sldMk cId="3880807148" sldId="256"/>
            <ac:spMk id="168" creationId="{00000000-0000-0000-0000-000000000000}"/>
          </ac:spMkLst>
        </pc:spChg>
        <pc:spChg chg="mod">
          <ac:chgData name="Mathieu LALOUX" userId="60df6c76-417c-480a-9099-57242532a238" providerId="ADAL" clId="{13610667-A5C4-4945-BBE6-4DD998D9FF75}" dt="2024-05-05T20:01:18.139" v="5092" actId="14100"/>
          <ac:spMkLst>
            <pc:docMk/>
            <pc:sldMk cId="3880807148" sldId="256"/>
            <ac:spMk id="177" creationId="{00000000-0000-0000-0000-000000000000}"/>
          </ac:spMkLst>
        </pc:spChg>
        <pc:spChg chg="mod">
          <ac:chgData name="Mathieu LALOUX" userId="60df6c76-417c-480a-9099-57242532a238" providerId="ADAL" clId="{13610667-A5C4-4945-BBE6-4DD998D9FF75}" dt="2024-05-05T20:01:18.139" v="5092" actId="14100"/>
          <ac:spMkLst>
            <pc:docMk/>
            <pc:sldMk cId="3880807148" sldId="256"/>
            <ac:spMk id="178" creationId="{00000000-0000-0000-0000-000000000000}"/>
          </ac:spMkLst>
        </pc:spChg>
        <pc:grpChg chg="add del mod">
          <ac:chgData name="Mathieu LALOUX" userId="60df6c76-417c-480a-9099-57242532a238" providerId="ADAL" clId="{13610667-A5C4-4945-BBE6-4DD998D9FF75}" dt="2024-05-05T11:52:28.370" v="2970" actId="478"/>
          <ac:grpSpMkLst>
            <pc:docMk/>
            <pc:sldMk cId="3880807148" sldId="256"/>
            <ac:grpSpMk id="7" creationId="{94F5875A-8433-CD1D-341D-D472DBDD8138}"/>
          </ac:grpSpMkLst>
        </pc:grpChg>
        <pc:grpChg chg="mod">
          <ac:chgData name="Mathieu LALOUX" userId="60df6c76-417c-480a-9099-57242532a238" providerId="ADAL" clId="{13610667-A5C4-4945-BBE6-4DD998D9FF75}" dt="2024-05-05T20:03:09.257" v="5162" actId="14100"/>
          <ac:grpSpMkLst>
            <pc:docMk/>
            <pc:sldMk cId="3880807148" sldId="256"/>
            <ac:grpSpMk id="165" creationId="{00000000-0000-0000-0000-000000000000}"/>
          </ac:grpSpMkLst>
        </pc:grpChg>
        <pc:grpChg chg="mod">
          <ac:chgData name="Mathieu LALOUX" userId="60df6c76-417c-480a-9099-57242532a238" providerId="ADAL" clId="{13610667-A5C4-4945-BBE6-4DD998D9FF75}" dt="2024-05-05T20:01:18.139" v="5092" actId="14100"/>
          <ac:grpSpMkLst>
            <pc:docMk/>
            <pc:sldMk cId="3880807148" sldId="256"/>
            <ac:grpSpMk id="181" creationId="{00000000-0000-0000-0000-000000000000}"/>
          </ac:grpSpMkLst>
        </pc:grpChg>
        <pc:picChg chg="add del">
          <ac:chgData name="Mathieu LALOUX" userId="60df6c76-417c-480a-9099-57242532a238" providerId="ADAL" clId="{13610667-A5C4-4945-BBE6-4DD998D9FF75}" dt="2024-05-05T11:51:39.676" v="2967" actId="478"/>
          <ac:picMkLst>
            <pc:docMk/>
            <pc:sldMk cId="3880807148" sldId="256"/>
            <ac:picMk id="6" creationId="{042E6B58-2965-5C8A-9A53-6E371952FDC0}"/>
          </ac:picMkLst>
        </pc:picChg>
        <pc:picChg chg="add mod">
          <ac:chgData name="Mathieu LALOUX" userId="60df6c76-417c-480a-9099-57242532a238" providerId="ADAL" clId="{13610667-A5C4-4945-BBE6-4DD998D9FF75}" dt="2024-05-10T16:45:56.052" v="5219" actId="14100"/>
          <ac:picMkLst>
            <pc:docMk/>
            <pc:sldMk cId="3880807148" sldId="256"/>
            <ac:picMk id="7" creationId="{1F7EB9B4-847D-5C04-B760-BAAEB272BE9B}"/>
          </ac:picMkLst>
        </pc:picChg>
        <pc:picChg chg="add mod">
          <ac:chgData name="Mathieu LALOUX" userId="60df6c76-417c-480a-9099-57242532a238" providerId="ADAL" clId="{13610667-A5C4-4945-BBE6-4DD998D9FF75}" dt="2024-05-05T11:53:53.892" v="2979" actId="1076"/>
          <ac:picMkLst>
            <pc:docMk/>
            <pc:sldMk cId="3880807148" sldId="256"/>
            <ac:picMk id="13" creationId="{A0CE51CC-AA64-33F9-F180-7A631F4551E8}"/>
          </ac:picMkLst>
        </pc:picChg>
        <pc:picChg chg="add del mod">
          <ac:chgData name="Mathieu LALOUX" userId="60df6c76-417c-480a-9099-57242532a238" providerId="ADAL" clId="{13610667-A5C4-4945-BBE6-4DD998D9FF75}" dt="2024-05-05T18:00:57.137" v="4309" actId="478"/>
          <ac:picMkLst>
            <pc:docMk/>
            <pc:sldMk cId="3880807148" sldId="256"/>
            <ac:picMk id="16" creationId="{4B4016E6-CEB1-89B5-8F17-BB3EB29DAD45}"/>
          </ac:picMkLst>
        </pc:picChg>
        <pc:picChg chg="add mod">
          <ac:chgData name="Mathieu LALOUX" userId="60df6c76-417c-480a-9099-57242532a238" providerId="ADAL" clId="{13610667-A5C4-4945-BBE6-4DD998D9FF75}" dt="2024-05-05T20:04:15.597" v="5170" actId="1076"/>
          <ac:picMkLst>
            <pc:docMk/>
            <pc:sldMk cId="3880807148" sldId="256"/>
            <ac:picMk id="19" creationId="{F45593F7-EF2D-C975-0F4D-75F8C970DD5F}"/>
          </ac:picMkLst>
        </pc:picChg>
        <pc:picChg chg="mod">
          <ac:chgData name="Mathieu LALOUX" userId="60df6c76-417c-480a-9099-57242532a238" providerId="ADAL" clId="{13610667-A5C4-4945-BBE6-4DD998D9FF75}" dt="2024-05-05T20:01:18.139" v="5092" actId="14100"/>
          <ac:picMkLst>
            <pc:docMk/>
            <pc:sldMk cId="3880807148" sldId="256"/>
            <ac:picMk id="179" creationId="{00000000-0000-0000-0000-000000000000}"/>
          </ac:picMkLst>
        </pc:picChg>
        <pc:picChg chg="mod">
          <ac:chgData name="Mathieu LALOUX" userId="60df6c76-417c-480a-9099-57242532a238" providerId="ADAL" clId="{13610667-A5C4-4945-BBE6-4DD998D9FF75}" dt="2024-05-05T20:01:18.139" v="5092" actId="14100"/>
          <ac:picMkLst>
            <pc:docMk/>
            <pc:sldMk cId="3880807148" sldId="256"/>
            <ac:picMk id="180" creationId="{00000000-0000-0000-0000-000000000000}"/>
          </ac:picMkLst>
        </pc:picChg>
        <pc:picChg chg="add mod">
          <ac:chgData name="Mathieu LALOUX" userId="60df6c76-417c-480a-9099-57242532a238" providerId="ADAL" clId="{13610667-A5C4-4945-BBE6-4DD998D9FF75}" dt="2024-05-10T16:46:02.423" v="5220" actId="14100"/>
          <ac:picMkLst>
            <pc:docMk/>
            <pc:sldMk cId="3880807148" sldId="256"/>
            <ac:picMk id="1026" creationId="{398609F3-7E7B-8D33-37DD-D6FEC68F198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sz="quarter" idx="1"/>
          </p:nvPr>
        </p:nvSpPr>
        <p:spPr>
          <a:xfrm>
            <a:off x="5621696" y="0"/>
            <a:ext cx="4302625" cy="718592"/>
          </a:xfrm>
          <a:prstGeom prst="rect">
            <a:avLst/>
          </a:prstGeom>
        </p:spPr>
        <p:txBody>
          <a:bodyPr vert="horz" lIns="132762" tIns="66381" rIns="132762" bIns="66381" rtlCol="0"/>
          <a:lstStyle>
            <a:lvl1pPr algn="r">
              <a:defRPr sz="1700"/>
            </a:lvl1pPr>
          </a:lstStyle>
          <a:p>
            <a:fld id="{BA6D51D9-740A-4061-A0FF-5FA317C2F164}" type="datetimeFigureOut">
              <a:rPr lang="fr-FR" smtClean="0"/>
              <a:t>06/05/2024</a:t>
            </a:fld>
            <a:endParaRPr lang="fr-FR"/>
          </a:p>
        </p:txBody>
      </p:sp>
      <p:sp>
        <p:nvSpPr>
          <p:cNvPr id="4" name="Espace réservé du pied de page 3"/>
          <p:cNvSpPr>
            <a:spLocks noGrp="1"/>
          </p:cNvSpPr>
          <p:nvPr>
            <p:ph type="ftr" sz="quarter" idx="2"/>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5" name="Espace réservé du numéro de diapositive 4"/>
          <p:cNvSpPr>
            <a:spLocks noGrp="1"/>
          </p:cNvSpPr>
          <p:nvPr>
            <p:ph type="sldNum" sz="quarter" idx="3"/>
          </p:nvPr>
        </p:nvSpPr>
        <p:spPr>
          <a:xfrm>
            <a:off x="5621696" y="13634876"/>
            <a:ext cx="4302625" cy="718591"/>
          </a:xfrm>
          <a:prstGeom prst="rect">
            <a:avLst/>
          </a:prstGeom>
        </p:spPr>
        <p:txBody>
          <a:bodyPr vert="horz" lIns="132762" tIns="66381" rIns="132762" bIns="66381" rtlCol="0" anchor="b"/>
          <a:lstStyle>
            <a:lvl1pPr algn="r">
              <a:defRPr sz="1700"/>
            </a:lvl1pPr>
          </a:lstStyle>
          <a:p>
            <a:fld id="{CA10EECD-BA90-43E4-9F80-A16E6511772E}" type="slidenum">
              <a:rPr lang="fr-FR" smtClean="0"/>
              <a:t>‹N°›</a:t>
            </a:fld>
            <a:endParaRPr lang="fr-FR"/>
          </a:p>
        </p:txBody>
      </p:sp>
    </p:spTree>
    <p:extLst>
      <p:ext uri="{BB962C8B-B14F-4D97-AF65-F5344CB8AC3E}">
        <p14:creationId xmlns:p14="http://schemas.microsoft.com/office/powerpoint/2010/main" val="1633378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idx="1"/>
          </p:nvPr>
        </p:nvSpPr>
        <p:spPr>
          <a:xfrm>
            <a:off x="5621696" y="0"/>
            <a:ext cx="4302625" cy="718592"/>
          </a:xfrm>
          <a:prstGeom prst="rect">
            <a:avLst/>
          </a:prstGeom>
        </p:spPr>
        <p:txBody>
          <a:bodyPr vert="horz" lIns="132762" tIns="66381" rIns="132762" bIns="66381" rtlCol="0"/>
          <a:lstStyle>
            <a:lvl1pPr algn="r">
              <a:defRPr sz="1700"/>
            </a:lvl1pPr>
          </a:lstStyle>
          <a:p>
            <a:fld id="{B026557C-7A90-4674-BDC7-DD919FD78964}" type="datetimeFigureOut">
              <a:rPr lang="fr-FR" smtClean="0"/>
              <a:t>06/05/2024</a:t>
            </a:fld>
            <a:endParaRPr lang="fr-FR"/>
          </a:p>
        </p:txBody>
      </p:sp>
      <p:sp>
        <p:nvSpPr>
          <p:cNvPr id="4" name="Espace réservé de l'image des diapositives 3"/>
          <p:cNvSpPr>
            <a:spLocks noGrp="1" noRot="1" noChangeAspect="1"/>
          </p:cNvSpPr>
          <p:nvPr>
            <p:ph type="sldImg" idx="2"/>
          </p:nvPr>
        </p:nvSpPr>
        <p:spPr>
          <a:xfrm>
            <a:off x="3062288" y="1076325"/>
            <a:ext cx="3802062" cy="5384800"/>
          </a:xfrm>
          <a:prstGeom prst="rect">
            <a:avLst/>
          </a:prstGeom>
          <a:noFill/>
          <a:ln w="12700">
            <a:solidFill>
              <a:prstClr val="black"/>
            </a:solidFill>
          </a:ln>
        </p:spPr>
        <p:txBody>
          <a:bodyPr vert="horz" lIns="132762" tIns="66381" rIns="132762" bIns="66381" rtlCol="0" anchor="ctr"/>
          <a:lstStyle/>
          <a:p>
            <a:endParaRPr lang="fr-FR"/>
          </a:p>
        </p:txBody>
      </p:sp>
      <p:sp>
        <p:nvSpPr>
          <p:cNvPr id="5" name="Espace réservé des commentaires 4"/>
          <p:cNvSpPr>
            <a:spLocks noGrp="1"/>
          </p:cNvSpPr>
          <p:nvPr>
            <p:ph type="body" sz="quarter" idx="3"/>
          </p:nvPr>
        </p:nvSpPr>
        <p:spPr>
          <a:xfrm>
            <a:off x="992201" y="6818586"/>
            <a:ext cx="7942238" cy="6460437"/>
          </a:xfrm>
          <a:prstGeom prst="rect">
            <a:avLst/>
          </a:prstGeom>
        </p:spPr>
        <p:txBody>
          <a:bodyPr vert="horz" lIns="132762" tIns="66381" rIns="132762" bIns="66381"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7" name="Espace réservé du numéro de diapositive 6"/>
          <p:cNvSpPr>
            <a:spLocks noGrp="1"/>
          </p:cNvSpPr>
          <p:nvPr>
            <p:ph type="sldNum" sz="quarter" idx="5"/>
          </p:nvPr>
        </p:nvSpPr>
        <p:spPr>
          <a:xfrm>
            <a:off x="5621696" y="13634876"/>
            <a:ext cx="4302625" cy="718591"/>
          </a:xfrm>
          <a:prstGeom prst="rect">
            <a:avLst/>
          </a:prstGeom>
        </p:spPr>
        <p:txBody>
          <a:bodyPr vert="horz" lIns="132762" tIns="66381" rIns="132762" bIns="66381" rtlCol="0" anchor="b"/>
          <a:lstStyle>
            <a:lvl1pPr algn="r">
              <a:defRPr sz="1700"/>
            </a:lvl1pPr>
          </a:lstStyle>
          <a:p>
            <a:fld id="{53AABBBB-9CBA-41C3-86F2-116735F66880}" type="slidenum">
              <a:rPr lang="fr-FR" smtClean="0"/>
              <a:t>‹N°›</a:t>
            </a:fld>
            <a:endParaRPr lang="fr-FR"/>
          </a:p>
        </p:txBody>
      </p:sp>
    </p:spTree>
    <p:extLst>
      <p:ext uri="{BB962C8B-B14F-4D97-AF65-F5344CB8AC3E}">
        <p14:creationId xmlns:p14="http://schemas.microsoft.com/office/powerpoint/2010/main" val="2302139812"/>
      </p:ext>
    </p:extLst>
  </p:cSld>
  <p:clrMap bg1="lt1" tx1="dk1" bg2="lt2" tx2="dk2" accent1="accent1" accent2="accent2" accent3="accent3" accent4="accent4" accent5="accent5" accent6="accent6" hlink="hlink" folHlink="folHlink"/>
  <p:notesStyle>
    <a:lvl1pPr marL="0" algn="l" defTabSz="646132" rtl="0" eaLnBrk="1" latinLnBrk="0" hangingPunct="1">
      <a:defRPr sz="900" kern="1200">
        <a:solidFill>
          <a:schemeClr val="tx1"/>
        </a:solidFill>
        <a:latin typeface="+mn-lt"/>
        <a:ea typeface="+mn-ea"/>
        <a:cs typeface="+mn-cs"/>
      </a:defRPr>
    </a:lvl1pPr>
    <a:lvl2pPr marL="323066" algn="l" defTabSz="646132" rtl="0" eaLnBrk="1" latinLnBrk="0" hangingPunct="1">
      <a:defRPr sz="900" kern="1200">
        <a:solidFill>
          <a:schemeClr val="tx1"/>
        </a:solidFill>
        <a:latin typeface="+mn-lt"/>
        <a:ea typeface="+mn-ea"/>
        <a:cs typeface="+mn-cs"/>
      </a:defRPr>
    </a:lvl2pPr>
    <a:lvl3pPr marL="646132" algn="l" defTabSz="646132" rtl="0" eaLnBrk="1" latinLnBrk="0" hangingPunct="1">
      <a:defRPr sz="900" kern="1200">
        <a:solidFill>
          <a:schemeClr val="tx1"/>
        </a:solidFill>
        <a:latin typeface="+mn-lt"/>
        <a:ea typeface="+mn-ea"/>
        <a:cs typeface="+mn-cs"/>
      </a:defRPr>
    </a:lvl3pPr>
    <a:lvl4pPr marL="969200" algn="l" defTabSz="646132" rtl="0" eaLnBrk="1" latinLnBrk="0" hangingPunct="1">
      <a:defRPr sz="900" kern="1200">
        <a:solidFill>
          <a:schemeClr val="tx1"/>
        </a:solidFill>
        <a:latin typeface="+mn-lt"/>
        <a:ea typeface="+mn-ea"/>
        <a:cs typeface="+mn-cs"/>
      </a:defRPr>
    </a:lvl4pPr>
    <a:lvl5pPr marL="1292266" algn="l" defTabSz="646132" rtl="0" eaLnBrk="1" latinLnBrk="0" hangingPunct="1">
      <a:defRPr sz="900" kern="1200">
        <a:solidFill>
          <a:schemeClr val="tx1"/>
        </a:solidFill>
        <a:latin typeface="+mn-lt"/>
        <a:ea typeface="+mn-ea"/>
        <a:cs typeface="+mn-cs"/>
      </a:defRPr>
    </a:lvl5pPr>
    <a:lvl6pPr marL="1615331" algn="l" defTabSz="646132" rtl="0" eaLnBrk="1" latinLnBrk="0" hangingPunct="1">
      <a:defRPr sz="900" kern="1200">
        <a:solidFill>
          <a:schemeClr val="tx1"/>
        </a:solidFill>
        <a:latin typeface="+mn-lt"/>
        <a:ea typeface="+mn-ea"/>
        <a:cs typeface="+mn-cs"/>
      </a:defRPr>
    </a:lvl6pPr>
    <a:lvl7pPr marL="1938397" algn="l" defTabSz="646132" rtl="0" eaLnBrk="1" latinLnBrk="0" hangingPunct="1">
      <a:defRPr sz="900" kern="1200">
        <a:solidFill>
          <a:schemeClr val="tx1"/>
        </a:solidFill>
        <a:latin typeface="+mn-lt"/>
        <a:ea typeface="+mn-ea"/>
        <a:cs typeface="+mn-cs"/>
      </a:defRPr>
    </a:lvl7pPr>
    <a:lvl8pPr marL="2261468" algn="l" defTabSz="646132" rtl="0" eaLnBrk="1" latinLnBrk="0" hangingPunct="1">
      <a:defRPr sz="900" kern="1200">
        <a:solidFill>
          <a:schemeClr val="tx1"/>
        </a:solidFill>
        <a:latin typeface="+mn-lt"/>
        <a:ea typeface="+mn-ea"/>
        <a:cs typeface="+mn-cs"/>
      </a:defRPr>
    </a:lvl8pPr>
    <a:lvl9pPr marL="2584533" algn="l" defTabSz="6461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ABBBB-9CBA-41C3-86F2-116735F66880}" type="slidenum">
              <a:rPr lang="fr-FR" smtClean="0"/>
              <a:t>1</a:t>
            </a:fld>
            <a:endParaRPr lang="fr-FR"/>
          </a:p>
        </p:txBody>
      </p:sp>
    </p:spTree>
    <p:extLst>
      <p:ext uri="{BB962C8B-B14F-4D97-AF65-F5344CB8AC3E}">
        <p14:creationId xmlns:p14="http://schemas.microsoft.com/office/powerpoint/2010/main" val="3635261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8" name="ZoneTexte 7"/>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sp>
        <p:nvSpPr>
          <p:cNvPr id="18" name="Titre 17"/>
          <p:cNvSpPr>
            <a:spLocks noGrp="1"/>
          </p:cNvSpPr>
          <p:nvPr>
            <p:ph type="title" hasCustomPrompt="1"/>
          </p:nvPr>
        </p:nvSpPr>
        <p:spPr>
          <a:xfrm>
            <a:off x="905664" y="776574"/>
            <a:ext cx="19244590" cy="1120428"/>
          </a:xfrm>
          <a:prstGeom prst="rect">
            <a:avLst/>
          </a:prstGeom>
        </p:spPr>
        <p:txBody>
          <a:bodyPr/>
          <a:lstStyle>
            <a:lvl1pPr algn="l">
              <a:defRPr sz="7100" b="1">
                <a:solidFill>
                  <a:srgbClr val="012169"/>
                </a:solidFill>
                <a:latin typeface="Arial" panose="020B0604020202020204" pitchFamily="34" charset="0"/>
                <a:cs typeface="Arial" panose="020B0604020202020204" pitchFamily="34" charset="0"/>
              </a:defRPr>
            </a:lvl1pPr>
          </a:lstStyle>
          <a:p>
            <a:r>
              <a:rPr lang="fr-FR" dirty="0"/>
              <a:t>TITRE</a:t>
            </a:r>
          </a:p>
        </p:txBody>
      </p:sp>
      <p:pic>
        <p:nvPicPr>
          <p:cNvPr id="1026" name="Picture 2" descr="I:\CHARTE GRAPHIQUE\1 Nouvelle Charte 2015\Gabarits divers\Valise Logo ESTACA\estaca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843" y="27654959"/>
            <a:ext cx="5322810" cy="26845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I:\CHARTE GRAPHIQUE\1 Nouvelle Charte 2015\LOGOS\logo-groupe-isae-blan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699598" y="28781488"/>
            <a:ext cx="2857471" cy="11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21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9181" y="1212477"/>
            <a:ext cx="19245263" cy="1346596"/>
          </a:xfrm>
          <a:prstGeom prst="rect">
            <a:avLst/>
          </a:prstGeom>
        </p:spPr>
        <p:txBody>
          <a:bodyPr vert="horz" lIns="295174" tIns="147587" rIns="295174" bIns="147587" rtlCol="0" anchor="ctr">
            <a:normAutofit/>
          </a:bodyPr>
          <a:lstStyle/>
          <a:p>
            <a:r>
              <a:rPr lang="fr-FR" dirty="0"/>
              <a:t>TITRE</a:t>
            </a:r>
          </a:p>
        </p:txBody>
      </p:sp>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pic>
        <p:nvPicPr>
          <p:cNvPr id="8" name="Picture 3" descr="C:\Users\emilie.jourdan\Desktop\logoBlanc.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3032" y="26578950"/>
            <a:ext cx="6574565" cy="49354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pic>
        <p:nvPicPr>
          <p:cNvPr id="10" name="Picture 4" descr="C:\Users\emilie.jourdan\Desktop\logo-groupe-isae-Blanc-ESTACA.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725904" y="28838155"/>
            <a:ext cx="2831165" cy="111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98528"/>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2951727" rtl="0" eaLnBrk="1" latinLnBrk="0" hangingPunct="1">
        <a:spcBef>
          <a:spcPct val="0"/>
        </a:spcBef>
        <a:buNone/>
        <a:defRPr sz="7100" kern="1200">
          <a:solidFill>
            <a:srgbClr val="012169"/>
          </a:solidFill>
          <a:latin typeface="Arial" panose="020B0604020202020204" pitchFamily="34" charset="0"/>
          <a:ea typeface="+mj-ea"/>
          <a:cs typeface="Arial" panose="020B0604020202020204" pitchFamily="34" charset="0"/>
        </a:defRPr>
      </a:lvl1pPr>
    </p:titleStyle>
    <p:bodyStyle>
      <a:lvl1pPr marL="1106897" indent="-1106897" algn="l" defTabSz="2951727"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398279" indent="-922415" algn="l" defTabSz="295172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659" indent="-737932" algn="l" defTabSz="2951727"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5523"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386"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250"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114"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8977"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4841"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fr-FR"/>
      </a:defPPr>
      <a:lvl1pPr marL="0" algn="l" defTabSz="2951727" rtl="0" eaLnBrk="1" latinLnBrk="0" hangingPunct="1">
        <a:defRPr sz="5800" kern="1200">
          <a:solidFill>
            <a:schemeClr val="tx1"/>
          </a:solidFill>
          <a:latin typeface="+mn-lt"/>
          <a:ea typeface="+mn-ea"/>
          <a:cs typeface="+mn-cs"/>
        </a:defRPr>
      </a:lvl1pPr>
      <a:lvl2pPr marL="1475864" algn="l" defTabSz="2951727" rtl="0" eaLnBrk="1" latinLnBrk="0" hangingPunct="1">
        <a:defRPr sz="5800" kern="1200">
          <a:solidFill>
            <a:schemeClr val="tx1"/>
          </a:solidFill>
          <a:latin typeface="+mn-lt"/>
          <a:ea typeface="+mn-ea"/>
          <a:cs typeface="+mn-cs"/>
        </a:defRPr>
      </a:lvl2pPr>
      <a:lvl3pPr marL="2951727" algn="l" defTabSz="2951727" rtl="0" eaLnBrk="1" latinLnBrk="0" hangingPunct="1">
        <a:defRPr sz="5800" kern="1200">
          <a:solidFill>
            <a:schemeClr val="tx1"/>
          </a:solidFill>
          <a:latin typeface="+mn-lt"/>
          <a:ea typeface="+mn-ea"/>
          <a:cs typeface="+mn-cs"/>
        </a:defRPr>
      </a:lvl3pPr>
      <a:lvl4pPr marL="4427591" algn="l" defTabSz="2951727" rtl="0" eaLnBrk="1" latinLnBrk="0" hangingPunct="1">
        <a:defRPr sz="5800" kern="1200">
          <a:solidFill>
            <a:schemeClr val="tx1"/>
          </a:solidFill>
          <a:latin typeface="+mn-lt"/>
          <a:ea typeface="+mn-ea"/>
          <a:cs typeface="+mn-cs"/>
        </a:defRPr>
      </a:lvl4pPr>
      <a:lvl5pPr marL="5903454" algn="l" defTabSz="2951727" rtl="0" eaLnBrk="1" latinLnBrk="0" hangingPunct="1">
        <a:defRPr sz="5800" kern="1200">
          <a:solidFill>
            <a:schemeClr val="tx1"/>
          </a:solidFill>
          <a:latin typeface="+mn-lt"/>
          <a:ea typeface="+mn-ea"/>
          <a:cs typeface="+mn-cs"/>
        </a:defRPr>
      </a:lvl5pPr>
      <a:lvl6pPr marL="7379318" algn="l" defTabSz="2951727" rtl="0" eaLnBrk="1" latinLnBrk="0" hangingPunct="1">
        <a:defRPr sz="5800" kern="1200">
          <a:solidFill>
            <a:schemeClr val="tx1"/>
          </a:solidFill>
          <a:latin typeface="+mn-lt"/>
          <a:ea typeface="+mn-ea"/>
          <a:cs typeface="+mn-cs"/>
        </a:defRPr>
      </a:lvl6pPr>
      <a:lvl7pPr marL="8855182" algn="l" defTabSz="2951727" rtl="0" eaLnBrk="1" latinLnBrk="0" hangingPunct="1">
        <a:defRPr sz="5800" kern="1200">
          <a:solidFill>
            <a:schemeClr val="tx1"/>
          </a:solidFill>
          <a:latin typeface="+mn-lt"/>
          <a:ea typeface="+mn-ea"/>
          <a:cs typeface="+mn-cs"/>
        </a:defRPr>
      </a:lvl7pPr>
      <a:lvl8pPr marL="10331045" algn="l" defTabSz="2951727" rtl="0" eaLnBrk="1" latinLnBrk="0" hangingPunct="1">
        <a:defRPr sz="5800" kern="1200">
          <a:solidFill>
            <a:schemeClr val="tx1"/>
          </a:solidFill>
          <a:latin typeface="+mn-lt"/>
          <a:ea typeface="+mn-ea"/>
          <a:cs typeface="+mn-cs"/>
        </a:defRPr>
      </a:lvl8pPr>
      <a:lvl9pPr marL="11806909" algn="l" defTabSz="295172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2253" y="160736"/>
            <a:ext cx="18018536" cy="13788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latin typeface="Arial" panose="020B0604020202020204" pitchFamily="34" charset="0"/>
                <a:cs typeface="Arial" panose="020B0604020202020204" pitchFamily="34" charset="0"/>
              </a:rPr>
              <a:t>LUNA CAPITAL</a:t>
            </a:r>
          </a:p>
          <a:p>
            <a:pPr algn="ctr"/>
            <a:r>
              <a:rPr lang="fr-FR" sz="4800" dirty="0">
                <a:solidFill>
                  <a:schemeClr val="bg1"/>
                </a:solidFill>
                <a:latin typeface="Arial" panose="020B0604020202020204" pitchFamily="34" charset="0"/>
                <a:cs typeface="Arial" panose="020B0604020202020204" pitchFamily="34" charset="0"/>
              </a:rPr>
              <a:t>BLONDET Paul, LALOUX Mathieu, 1A, F</a:t>
            </a:r>
          </a:p>
        </p:txBody>
      </p:sp>
      <p:sp>
        <p:nvSpPr>
          <p:cNvPr id="31" name="Rectangle à coins arrondis 30"/>
          <p:cNvSpPr/>
          <p:nvPr/>
        </p:nvSpPr>
        <p:spPr>
          <a:xfrm>
            <a:off x="807270" y="1852407"/>
            <a:ext cx="8924115"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p:cNvSpPr/>
          <p:nvPr/>
        </p:nvSpPr>
        <p:spPr>
          <a:xfrm>
            <a:off x="1352885" y="1894959"/>
            <a:ext cx="763284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d’analyse</a:t>
            </a:r>
          </a:p>
        </p:txBody>
      </p:sp>
      <p:sp>
        <p:nvSpPr>
          <p:cNvPr id="103" name="Rectangle à coins arrondis 102"/>
          <p:cNvSpPr/>
          <p:nvPr/>
        </p:nvSpPr>
        <p:spPr>
          <a:xfrm>
            <a:off x="9889958" y="1868548"/>
            <a:ext cx="10810967" cy="9739239"/>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04" name="Rectangle 103"/>
          <p:cNvSpPr/>
          <p:nvPr/>
        </p:nvSpPr>
        <p:spPr>
          <a:xfrm>
            <a:off x="10711521" y="1952225"/>
            <a:ext cx="900926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Modélisation des données</a:t>
            </a:r>
          </a:p>
        </p:txBody>
      </p:sp>
      <p:sp>
        <p:nvSpPr>
          <p:cNvPr id="155" name="Rectangle à coins arrondis 154"/>
          <p:cNvSpPr/>
          <p:nvPr/>
        </p:nvSpPr>
        <p:spPr>
          <a:xfrm>
            <a:off x="9899725" y="11810505"/>
            <a:ext cx="10801200" cy="6845871"/>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6" name="Rectangle 155"/>
          <p:cNvSpPr/>
          <p:nvPr/>
        </p:nvSpPr>
        <p:spPr>
          <a:xfrm>
            <a:off x="11587162" y="11787088"/>
            <a:ext cx="741655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d’écran</a:t>
            </a:r>
          </a:p>
        </p:txBody>
      </p:sp>
      <p:sp>
        <p:nvSpPr>
          <p:cNvPr id="157" name="Rectangle à coins arrondis 156"/>
          <p:cNvSpPr/>
          <p:nvPr/>
        </p:nvSpPr>
        <p:spPr>
          <a:xfrm>
            <a:off x="707252" y="12686472"/>
            <a:ext cx="8924115" cy="5969904"/>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9" name="Rectangle 158"/>
          <p:cNvSpPr/>
          <p:nvPr/>
        </p:nvSpPr>
        <p:spPr>
          <a:xfrm>
            <a:off x="1592586" y="12690687"/>
            <a:ext cx="7153446" cy="584775"/>
          </a:xfrm>
          <a:prstGeom prst="rect">
            <a:avLst/>
          </a:prstGeom>
        </p:spPr>
        <p:txBody>
          <a:bodyPr wrap="square" anchor="ctr">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de conception</a:t>
            </a:r>
          </a:p>
        </p:txBody>
      </p:sp>
      <p:sp>
        <p:nvSpPr>
          <p:cNvPr id="163" name="Rectangle à coins arrondis 162"/>
          <p:cNvSpPr/>
          <p:nvPr/>
        </p:nvSpPr>
        <p:spPr>
          <a:xfrm>
            <a:off x="504241" y="18777790"/>
            <a:ext cx="20008537" cy="6194710"/>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4" name="Rectangle 163"/>
          <p:cNvSpPr/>
          <p:nvPr/>
        </p:nvSpPr>
        <p:spPr>
          <a:xfrm>
            <a:off x="5169309" y="18838605"/>
            <a:ext cx="9370630"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Gestion de projet</a:t>
            </a:r>
            <a:endParaRPr lang="fr-FR" sz="3200" dirty="0">
              <a:solidFill>
                <a:srgbClr val="0070C0"/>
              </a:solidFill>
              <a:latin typeface="Arial" panose="020B0604020202020204" pitchFamily="34" charset="0"/>
              <a:cs typeface="Arial" panose="020B0604020202020204" pitchFamily="34" charset="0"/>
            </a:endParaRPr>
          </a:p>
        </p:txBody>
      </p:sp>
      <p:grpSp>
        <p:nvGrpSpPr>
          <p:cNvPr id="165" name="Groupe 164"/>
          <p:cNvGrpSpPr/>
          <p:nvPr/>
        </p:nvGrpSpPr>
        <p:grpSpPr>
          <a:xfrm>
            <a:off x="571478" y="25115077"/>
            <a:ext cx="20119759" cy="2624723"/>
            <a:chOff x="666750" y="2514600"/>
            <a:chExt cx="20008537" cy="3450610"/>
          </a:xfrm>
        </p:grpSpPr>
        <p:sp>
          <p:nvSpPr>
            <p:cNvPr id="166" name="ZoneTexte 165"/>
            <p:cNvSpPr txBox="1"/>
            <p:nvPr/>
          </p:nvSpPr>
          <p:spPr>
            <a:xfrm>
              <a:off x="898724" y="3248661"/>
              <a:ext cx="9796847" cy="523220"/>
            </a:xfrm>
            <a:prstGeom prst="rect">
              <a:avLst/>
            </a:prstGeom>
            <a:noFill/>
          </p:spPr>
          <p:txBody>
            <a:bodyPr wrap="square" rtlCol="0">
              <a:spAutoFit/>
            </a:bodyPr>
            <a:lstStyle/>
            <a:p>
              <a:pPr marL="340606" indent="-340606">
                <a:buFont typeface="Arial" panose="020B0604020202020204" pitchFamily="34" charset="0"/>
                <a:buChar char="•"/>
              </a:pPr>
              <a:endParaRPr lang="fr-FR" sz="2800" dirty="0">
                <a:latin typeface="Arial" panose="020B0604020202020204" pitchFamily="34" charset="0"/>
                <a:cs typeface="Arial" panose="020B0604020202020204" pitchFamily="34" charset="0"/>
              </a:endParaRPr>
            </a:p>
          </p:txBody>
        </p:sp>
        <p:sp>
          <p:nvSpPr>
            <p:cNvPr id="167" name="Rectangle à coins arrondis 166"/>
            <p:cNvSpPr/>
            <p:nvPr/>
          </p:nvSpPr>
          <p:spPr>
            <a:xfrm>
              <a:off x="666750" y="2514600"/>
              <a:ext cx="20008537" cy="3450610"/>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68" name="Rectangle 167"/>
          <p:cNvSpPr/>
          <p:nvPr/>
        </p:nvSpPr>
        <p:spPr>
          <a:xfrm>
            <a:off x="1273973" y="25069005"/>
            <a:ext cx="1879408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p:txBody>
      </p:sp>
      <p:grpSp>
        <p:nvGrpSpPr>
          <p:cNvPr id="181" name="Groupe 180"/>
          <p:cNvGrpSpPr/>
          <p:nvPr/>
        </p:nvGrpSpPr>
        <p:grpSpPr>
          <a:xfrm>
            <a:off x="1" y="27735649"/>
            <a:ext cx="21383624" cy="2576303"/>
            <a:chOff x="0" y="39101488"/>
            <a:chExt cx="30279975" cy="3795667"/>
          </a:xfrm>
        </p:grpSpPr>
        <p:sp>
          <p:nvSpPr>
            <p:cNvPr id="177" name="Rectangle 176"/>
            <p:cNvSpPr/>
            <p:nvPr/>
          </p:nvSpPr>
          <p:spPr>
            <a:xfrm>
              <a:off x="0" y="39406268"/>
              <a:ext cx="30279975" cy="3456386"/>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178" name="ZoneTexte 177"/>
            <p:cNvSpPr txBox="1"/>
            <p:nvPr/>
          </p:nvSpPr>
          <p:spPr>
            <a:xfrm>
              <a:off x="11179548" y="41566503"/>
              <a:ext cx="11809313" cy="834578"/>
            </a:xfrm>
            <a:prstGeom prst="rect">
              <a:avLst/>
            </a:prstGeom>
            <a:noFill/>
          </p:spPr>
          <p:txBody>
            <a:bodyPr wrap="square" lIns="91421" tIns="45711" rIns="91421" bIns="45711" rtlCol="0">
              <a:spAutoFit/>
            </a:bodyPr>
            <a:lstStyle/>
            <a:p>
              <a:r>
                <a:rPr lang="fr-FR" sz="3200" b="1" dirty="0">
                  <a:solidFill>
                    <a:schemeClr val="bg1"/>
                  </a:solidFill>
                  <a:latin typeface="Proxima Nova" panose="020B0503030502060204" pitchFamily="34" charset="0"/>
                </a:rPr>
                <a:t>CREATEUR DE NOUVELLES MOBILITES</a:t>
              </a:r>
            </a:p>
          </p:txBody>
        </p:sp>
        <p:pic>
          <p:nvPicPr>
            <p:cNvPr id="179" name="Picture 2" descr="I:\CHARTE GRAPHIQUE\1 Nouvelle Charte 2015\Gabarits divers\Valise Logo ESTACA\estaca_blan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17" y="39101488"/>
              <a:ext cx="7537289" cy="379566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I:\CHARTE GRAPHIQUE\1 Nouvelle Charte 2015\LOGOS\logo-groupe-isae-blan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3260" y="40694296"/>
              <a:ext cx="4046280" cy="159228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ZoneTexte 1">
            <a:extLst>
              <a:ext uri="{FF2B5EF4-FFF2-40B4-BE49-F238E27FC236}">
                <a16:creationId xmlns:a16="http://schemas.microsoft.com/office/drawing/2014/main" id="{DB1E4A85-9B8E-6FB9-6874-413F91D667E4}"/>
              </a:ext>
            </a:extLst>
          </p:cNvPr>
          <p:cNvSpPr txBox="1"/>
          <p:nvPr/>
        </p:nvSpPr>
        <p:spPr>
          <a:xfrm>
            <a:off x="1273973" y="2415642"/>
            <a:ext cx="8357394" cy="10064294"/>
          </a:xfrm>
          <a:prstGeom prst="rect">
            <a:avLst/>
          </a:prstGeom>
          <a:noFill/>
        </p:spPr>
        <p:txBody>
          <a:bodyPr wrap="square" rtlCol="0">
            <a:spAutoFit/>
          </a:bodyPr>
          <a:lstStyle/>
          <a:p>
            <a:r>
              <a:rPr lang="fr-FR" sz="3600" dirty="0"/>
              <a:t>Le programme a été réalisé afin que tout le monde puisse jouer. Ce jeu se </a:t>
            </a:r>
            <a:r>
              <a:rPr lang="fr-FR" sz="3600"/>
              <a:t>joue entre </a:t>
            </a:r>
            <a:r>
              <a:rPr lang="fr-FR" sz="3600" dirty="0"/>
              <a:t>2 à 4 joueurs. Un menu est affiché permettant à l’utilisateur de choisir des options et de voir le plateau du jeu par exemple. Nous avons décidé de se concentrer également sur l’affichage car nous trouvons que la compréhension et la lecture du jeu sont plus simples et plus agréables si ce sont directement les cartes et les tuiles du jeu qui s’affichent plutôt que des chiffres par exemple. Pour autant nous n’avons pas implémenter toutes les concessions pour ne pas faire des cas excessivement distincts et se concentrer sur les cas généraux. Nous pourrions dépasser cette limite cependant cela prendrait plus de temps que nous n’en avons.</a:t>
            </a:r>
          </a:p>
        </p:txBody>
      </p:sp>
      <p:sp>
        <p:nvSpPr>
          <p:cNvPr id="3" name="ZoneTexte 2">
            <a:extLst>
              <a:ext uri="{FF2B5EF4-FFF2-40B4-BE49-F238E27FC236}">
                <a16:creationId xmlns:a16="http://schemas.microsoft.com/office/drawing/2014/main" id="{7E478384-4D09-57DE-8860-8D8E31AD6F7F}"/>
              </a:ext>
            </a:extLst>
          </p:cNvPr>
          <p:cNvSpPr txBox="1"/>
          <p:nvPr/>
        </p:nvSpPr>
        <p:spPr>
          <a:xfrm>
            <a:off x="10259764" y="3071117"/>
            <a:ext cx="10297303" cy="4216539"/>
          </a:xfrm>
          <a:prstGeom prst="rect">
            <a:avLst/>
          </a:prstGeom>
          <a:noFill/>
        </p:spPr>
        <p:txBody>
          <a:bodyPr wrap="square" rtlCol="0">
            <a:spAutoFit/>
          </a:bodyPr>
          <a:lstStyle/>
          <a:p>
            <a:r>
              <a:rPr lang="fr-FR" sz="3600" u="sng" dirty="0"/>
              <a:t>Plusieurs structures ont été utile pour stocker l’ensemble des données :</a:t>
            </a:r>
          </a:p>
          <a:p>
            <a:pPr marL="457200" indent="-457200">
              <a:buFontTx/>
              <a:buChar char="-"/>
            </a:pPr>
            <a:r>
              <a:rPr lang="fr-FR" sz="2800" b="1" dirty="0"/>
              <a:t>La structure tuile </a:t>
            </a:r>
            <a:r>
              <a:rPr lang="fr-FR" sz="2800" dirty="0"/>
              <a:t>: contient le type et le sous-type.</a:t>
            </a:r>
          </a:p>
          <a:p>
            <a:pPr marL="457200" indent="-457200">
              <a:buFontTx/>
              <a:buChar char="-"/>
            </a:pPr>
            <a:r>
              <a:rPr lang="fr-FR" sz="2800" b="1" dirty="0"/>
              <a:t>La structure de la carte construction </a:t>
            </a:r>
            <a:r>
              <a:rPr lang="fr-FR" sz="2800" dirty="0"/>
              <a:t>: stocke les informations comme sa valeur ou la tuile qui pourrait lui être associée.</a:t>
            </a:r>
          </a:p>
          <a:p>
            <a:pPr marL="457200" indent="-457200">
              <a:buFontTx/>
              <a:buChar char="-"/>
            </a:pPr>
            <a:r>
              <a:rPr lang="fr-FR" sz="2800" b="1" dirty="0"/>
              <a:t>La structure carte concession </a:t>
            </a:r>
            <a:r>
              <a:rPr lang="fr-FR" sz="2800" dirty="0"/>
              <a:t>( qui permet le comptage de points</a:t>
            </a:r>
          </a:p>
          <a:p>
            <a:pPr marL="457200" indent="-457200">
              <a:buFontTx/>
              <a:buChar char="-"/>
            </a:pPr>
            <a:r>
              <a:rPr lang="fr-FR" sz="2800" b="1" dirty="0"/>
              <a:t>La structure plateau</a:t>
            </a:r>
            <a:r>
              <a:rPr lang="fr-FR" sz="2800" dirty="0"/>
              <a:t>.</a:t>
            </a:r>
          </a:p>
          <a:p>
            <a:pPr marL="457200" indent="-457200">
              <a:buFontTx/>
              <a:buChar char="-"/>
            </a:pPr>
            <a:r>
              <a:rPr lang="fr-FR" sz="2800" b="1" dirty="0"/>
              <a:t>La structure joueur </a:t>
            </a:r>
            <a:r>
              <a:rPr lang="fr-FR" sz="2800" dirty="0"/>
              <a:t>: qui contient toutes ses informations ( son nom, ses decks, ses nombres de cartes, de tours, et le jeu.</a:t>
            </a:r>
          </a:p>
        </p:txBody>
      </p:sp>
      <p:sp>
        <p:nvSpPr>
          <p:cNvPr id="5" name="ZoneTexte 4">
            <a:extLst>
              <a:ext uri="{FF2B5EF4-FFF2-40B4-BE49-F238E27FC236}">
                <a16:creationId xmlns:a16="http://schemas.microsoft.com/office/drawing/2014/main" id="{C86A0265-3358-7BC4-860F-78241D7F5307}"/>
              </a:ext>
            </a:extLst>
          </p:cNvPr>
          <p:cNvSpPr txBox="1"/>
          <p:nvPr/>
        </p:nvSpPr>
        <p:spPr>
          <a:xfrm flipH="1">
            <a:off x="1244483" y="13435486"/>
            <a:ext cx="8049687" cy="5078313"/>
          </a:xfrm>
          <a:prstGeom prst="rect">
            <a:avLst/>
          </a:prstGeom>
          <a:noFill/>
        </p:spPr>
        <p:txBody>
          <a:bodyPr wrap="square" rtlCol="0">
            <a:spAutoFit/>
          </a:bodyPr>
          <a:lstStyle/>
          <a:p>
            <a:r>
              <a:rPr lang="fr-FR" sz="3600" dirty="0"/>
              <a:t>Pour résoudre les problèmes et réaliser le code, nous avons défini au préalable de façon informel toutes les structures, fonctions et sous-programme nécessaires</a:t>
            </a:r>
          </a:p>
          <a:p>
            <a:r>
              <a:rPr lang="fr-FR" sz="3600" dirty="0"/>
              <a:t>à la conception du programme. Par la suite nous nous les sommes répartis avec une date limite pour réaliser chacun d’entre eux de façon à être structuré et organisé de la meilleure des façons. </a:t>
            </a:r>
          </a:p>
        </p:txBody>
      </p:sp>
      <p:pic>
        <p:nvPicPr>
          <p:cNvPr id="13" name="Image 12">
            <a:extLst>
              <a:ext uri="{FF2B5EF4-FFF2-40B4-BE49-F238E27FC236}">
                <a16:creationId xmlns:a16="http://schemas.microsoft.com/office/drawing/2014/main" id="{A0CE51CC-AA64-33F9-F180-7A631F4551E8}"/>
              </a:ext>
            </a:extLst>
          </p:cNvPr>
          <p:cNvPicPr>
            <a:picLocks noChangeAspect="1"/>
          </p:cNvPicPr>
          <p:nvPr/>
        </p:nvPicPr>
        <p:blipFill>
          <a:blip r:embed="rId5"/>
          <a:stretch>
            <a:fillRect/>
          </a:stretch>
        </p:blipFill>
        <p:spPr>
          <a:xfrm>
            <a:off x="10456022" y="7424446"/>
            <a:ext cx="9520265" cy="3921414"/>
          </a:xfrm>
          <a:prstGeom prst="rect">
            <a:avLst/>
          </a:prstGeom>
        </p:spPr>
      </p:pic>
      <p:sp>
        <p:nvSpPr>
          <p:cNvPr id="14" name="ZoneTexte 13">
            <a:extLst>
              <a:ext uri="{FF2B5EF4-FFF2-40B4-BE49-F238E27FC236}">
                <a16:creationId xmlns:a16="http://schemas.microsoft.com/office/drawing/2014/main" id="{15D94DE1-AF65-ED92-0F19-EF2504656CE7}"/>
              </a:ext>
            </a:extLst>
          </p:cNvPr>
          <p:cNvSpPr txBox="1"/>
          <p:nvPr/>
        </p:nvSpPr>
        <p:spPr>
          <a:xfrm flipH="1">
            <a:off x="1054836" y="19349056"/>
            <a:ext cx="18994904" cy="1200329"/>
          </a:xfrm>
          <a:prstGeom prst="rect">
            <a:avLst/>
          </a:prstGeom>
          <a:noFill/>
        </p:spPr>
        <p:txBody>
          <a:bodyPr wrap="square" rtlCol="0">
            <a:spAutoFit/>
          </a:bodyPr>
          <a:lstStyle/>
          <a:p>
            <a:r>
              <a:rPr lang="fr-FR" sz="3600" dirty="0"/>
              <a:t>Pour réaliser ce projet, une grande partie d’analyse a dû être nécessaire. En effet les règles et les détails sont assez nombreux. Puis nous avons fait la conception et la réalisation du code.</a:t>
            </a:r>
          </a:p>
        </p:txBody>
      </p:sp>
      <p:sp>
        <p:nvSpPr>
          <p:cNvPr id="17" name="ZoneTexte 16">
            <a:extLst>
              <a:ext uri="{FF2B5EF4-FFF2-40B4-BE49-F238E27FC236}">
                <a16:creationId xmlns:a16="http://schemas.microsoft.com/office/drawing/2014/main" id="{43AF80AA-C478-D451-3CF2-D745BF41BBA6}"/>
              </a:ext>
            </a:extLst>
          </p:cNvPr>
          <p:cNvSpPr txBox="1"/>
          <p:nvPr/>
        </p:nvSpPr>
        <p:spPr>
          <a:xfrm>
            <a:off x="999236" y="22645455"/>
            <a:ext cx="19557831" cy="2308324"/>
          </a:xfrm>
          <a:prstGeom prst="rect">
            <a:avLst/>
          </a:prstGeom>
          <a:noFill/>
        </p:spPr>
        <p:txBody>
          <a:bodyPr wrap="square" rtlCol="0">
            <a:spAutoFit/>
          </a:bodyPr>
          <a:lstStyle/>
          <a:p>
            <a:r>
              <a:rPr lang="fr-FR" sz="3600" dirty="0"/>
              <a:t>Nous nous sommes réparti les différents sous-programmes et nous avions également attribué à chacun d’entre eux une date limite de réalisation pour ne pas prendre de retard sur le planning que nous nous étions fixés. Pour organiser les versions du code nous avons utilisé </a:t>
            </a:r>
            <a:r>
              <a:rPr lang="fr-FR" sz="3600" dirty="0" err="1"/>
              <a:t>Github</a:t>
            </a:r>
            <a:r>
              <a:rPr lang="fr-FR" sz="3600" dirty="0"/>
              <a:t> </a:t>
            </a:r>
            <a:r>
              <a:rPr lang="fr-FR" sz="3600" dirty="0" err="1"/>
              <a:t>Dekstop</a:t>
            </a:r>
            <a:r>
              <a:rPr lang="fr-FR" sz="3600" dirty="0"/>
              <a:t> qui permet de modifier indépendamment le code puis de le synchroniser pour qu’il soit constamment à jour.</a:t>
            </a:r>
          </a:p>
        </p:txBody>
      </p:sp>
      <p:pic>
        <p:nvPicPr>
          <p:cNvPr id="19" name="Image 18">
            <a:extLst>
              <a:ext uri="{FF2B5EF4-FFF2-40B4-BE49-F238E27FC236}">
                <a16:creationId xmlns:a16="http://schemas.microsoft.com/office/drawing/2014/main" id="{F45593F7-EF2D-C975-0F4D-75F8C970DD5F}"/>
              </a:ext>
            </a:extLst>
          </p:cNvPr>
          <p:cNvPicPr>
            <a:picLocks noChangeAspect="1"/>
          </p:cNvPicPr>
          <p:nvPr/>
        </p:nvPicPr>
        <p:blipFill>
          <a:blip r:embed="rId6"/>
          <a:stretch>
            <a:fillRect/>
          </a:stretch>
        </p:blipFill>
        <p:spPr>
          <a:xfrm>
            <a:off x="823582" y="20458059"/>
            <a:ext cx="19497356" cy="2139384"/>
          </a:xfrm>
          <a:prstGeom prst="rect">
            <a:avLst/>
          </a:prstGeom>
        </p:spPr>
      </p:pic>
      <p:sp>
        <p:nvSpPr>
          <p:cNvPr id="20" name="ZoneTexte 19">
            <a:extLst>
              <a:ext uri="{FF2B5EF4-FFF2-40B4-BE49-F238E27FC236}">
                <a16:creationId xmlns:a16="http://schemas.microsoft.com/office/drawing/2014/main" id="{DDA31240-FC68-4F16-B642-ACEF32C6FFA5}"/>
              </a:ext>
            </a:extLst>
          </p:cNvPr>
          <p:cNvSpPr txBox="1"/>
          <p:nvPr/>
        </p:nvSpPr>
        <p:spPr>
          <a:xfrm>
            <a:off x="803610" y="25467630"/>
            <a:ext cx="20119759" cy="2308324"/>
          </a:xfrm>
          <a:prstGeom prst="rect">
            <a:avLst/>
          </a:prstGeom>
          <a:noFill/>
        </p:spPr>
        <p:txBody>
          <a:bodyPr wrap="square" rtlCol="0">
            <a:spAutoFit/>
          </a:bodyPr>
          <a:lstStyle/>
          <a:p>
            <a:r>
              <a:rPr lang="fr-FR" sz="3600" dirty="0"/>
              <a:t>Nous aurions pu retirer des règles très précises et détaillées qui sont lourdes à coder et peu intéressantes algorithmiquement. Pour conclure, Ce projet a été tout à fait intéressant tant au point de vue algorithmique que gestion du projet, de temps, de données et nous a permis de progresser dans différents domaines. </a:t>
            </a:r>
          </a:p>
        </p:txBody>
      </p:sp>
      <p:pic>
        <p:nvPicPr>
          <p:cNvPr id="7" name="Image 6">
            <a:extLst>
              <a:ext uri="{FF2B5EF4-FFF2-40B4-BE49-F238E27FC236}">
                <a16:creationId xmlns:a16="http://schemas.microsoft.com/office/drawing/2014/main" id="{1F7EB9B4-847D-5C04-B760-BAAEB272BE9B}"/>
              </a:ext>
            </a:extLst>
          </p:cNvPr>
          <p:cNvPicPr>
            <a:picLocks noChangeAspect="1"/>
          </p:cNvPicPr>
          <p:nvPr/>
        </p:nvPicPr>
        <p:blipFill>
          <a:blip r:embed="rId7"/>
          <a:stretch>
            <a:fillRect/>
          </a:stretch>
        </p:blipFill>
        <p:spPr>
          <a:xfrm>
            <a:off x="13140085" y="12432678"/>
            <a:ext cx="6981654" cy="3198183"/>
          </a:xfrm>
          <a:prstGeom prst="rect">
            <a:avLst/>
          </a:prstGeom>
        </p:spPr>
      </p:pic>
      <p:pic>
        <p:nvPicPr>
          <p:cNvPr id="1026" name="Picture 2" descr="Aperçu de l’image">
            <a:extLst>
              <a:ext uri="{FF2B5EF4-FFF2-40B4-BE49-F238E27FC236}">
                <a16:creationId xmlns:a16="http://schemas.microsoft.com/office/drawing/2014/main" id="{398609F3-7E7B-8D33-37DD-D6FEC68F1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9763" y="15693105"/>
            <a:ext cx="5974899" cy="291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8071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C878A9CFA2B74EA5B56F8DFD3F283C" ma:contentTypeVersion="8" ma:contentTypeDescription="Crée un document." ma:contentTypeScope="" ma:versionID="84d59a1bb19fdf1cb146838a42e79072">
  <xsd:schema xmlns:xsd="http://www.w3.org/2001/XMLSchema" xmlns:xs="http://www.w3.org/2001/XMLSchema" xmlns:p="http://schemas.microsoft.com/office/2006/metadata/properties" xmlns:ns2="d19bf12b-0177-417d-bc4c-dfefd0e3f95e" xmlns:ns3="f411cfeb-cc6b-4cbb-8019-913eca00f7fb" targetNamespace="http://schemas.microsoft.com/office/2006/metadata/properties" ma:root="true" ma:fieldsID="52761ca1f4a75de3b11b9a20a912e4ed" ns2:_="" ns3:_="">
    <xsd:import namespace="d19bf12b-0177-417d-bc4c-dfefd0e3f95e"/>
    <xsd:import namespace="f411cfeb-cc6b-4cbb-8019-913eca00f7f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bf12b-0177-417d-bc4c-dfefd0e3f9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11cfeb-cc6b-4cbb-8019-913eca00f7fb"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385A4-CA84-4021-8584-08878F10745D}">
  <ds:schemaRefs>
    <ds:schemaRef ds:uri="http://purl.org/dc/elements/1.1/"/>
    <ds:schemaRef ds:uri="http://schemas.microsoft.com/office/2006/metadata/properties"/>
    <ds:schemaRef ds:uri="http://schemas.microsoft.com/office/2006/documentManagement/types"/>
    <ds:schemaRef ds:uri="http://purl.org/dc/dcmitype/"/>
    <ds:schemaRef ds:uri="http://purl.org/dc/terms/"/>
    <ds:schemaRef ds:uri="http://schemas.openxmlformats.org/package/2006/metadata/core-properties"/>
    <ds:schemaRef ds:uri="http://www.w3.org/XML/1998/namespace"/>
    <ds:schemaRef ds:uri="http://schemas.microsoft.com/office/infopath/2007/PartnerControls"/>
    <ds:schemaRef ds:uri="f411cfeb-cc6b-4cbb-8019-913eca00f7fb"/>
    <ds:schemaRef ds:uri="d19bf12b-0177-417d-bc4c-dfefd0e3f95e"/>
  </ds:schemaRefs>
</ds:datastoreItem>
</file>

<file path=customXml/itemProps2.xml><?xml version="1.0" encoding="utf-8"?>
<ds:datastoreItem xmlns:ds="http://schemas.openxmlformats.org/officeDocument/2006/customXml" ds:itemID="{36B56270-8861-4664-BFDC-99CCF7EC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bf12b-0177-417d-bc4c-dfefd0e3f95e"/>
    <ds:schemaRef ds:uri="f411cfeb-cc6b-4cbb-8019-913eca00f7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5C697-8C67-40A8-91C6-D061828ECB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15043</TotalTime>
  <Words>468</Words>
  <Application>Microsoft Office PowerPoint</Application>
  <PresentationFormat>Personnalisé</PresentationFormat>
  <Paragraphs>22</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Proxima Nova</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JOURDAN</dc:creator>
  <cp:lastModifiedBy>Mathieu LALOUX</cp:lastModifiedBy>
  <cp:revision>60</cp:revision>
  <cp:lastPrinted>2015-10-13T14:04:10Z</cp:lastPrinted>
  <dcterms:created xsi:type="dcterms:W3CDTF">2015-06-22T06:57:43Z</dcterms:created>
  <dcterms:modified xsi:type="dcterms:W3CDTF">2024-05-10T16:50:51Z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0x010100BAC878A9CFA2B74EA5B56F8DFD3F283C</vt:lpwstr>
  </property>
</Properties>
</file>