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108"/>
      </p:cViewPr>
      <p:guideLst>
        <p:guide orient="horz" pos="288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40570"/>
            <a:ext cx="155448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81600"/>
            <a:ext cx="12801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366188"/>
            <a:ext cx="41148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66188"/>
            <a:ext cx="120396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5875870"/>
            <a:ext cx="155448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3875618"/>
            <a:ext cx="155448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133604"/>
            <a:ext cx="80772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133604"/>
            <a:ext cx="80772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6817"/>
            <a:ext cx="808037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899833"/>
            <a:ext cx="808037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2046817"/>
            <a:ext cx="808355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2899833"/>
            <a:ext cx="808355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5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364067"/>
            <a:ext cx="6016627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364070"/>
            <a:ext cx="1022350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2" y="1913470"/>
            <a:ext cx="6016627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6400800"/>
            <a:ext cx="10972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817033"/>
            <a:ext cx="10972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7156451"/>
            <a:ext cx="10972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66184"/>
            <a:ext cx="16459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133604"/>
            <a:ext cx="16459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8475137"/>
            <a:ext cx="426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121C-2A54-4CCB-A039-F9D87C97A76A}" type="datetimeFigureOut">
              <a:rPr lang="en-US" smtClean="0"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8475137"/>
            <a:ext cx="5791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8475137"/>
            <a:ext cx="4267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2465-AC02-40C3-842D-91925A23C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066592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5066592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ndex.html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7673" y="3028254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ain.css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6228" y="469298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1000" y="5747920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dirty="0" err="1" smtClean="0"/>
              <a:t>View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6248400" y="6687603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View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3500" y="3792609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913" y="2574406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View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36416" y="469299"/>
            <a:ext cx="17526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 Input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0" y="3792609"/>
            <a:ext cx="14478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Loading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0" y="1609955"/>
            <a:ext cx="14478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35200" y="1609955"/>
            <a:ext cx="14478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Routes for Middleware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33271" y="5129868"/>
            <a:ext cx="14478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35200" y="6600486"/>
            <a:ext cx="14478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35200" y="8302286"/>
            <a:ext cx="14478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75686" y="4745517"/>
            <a:ext cx="1447800" cy="62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Done Loading</a:t>
            </a:r>
          </a:p>
        </p:txBody>
      </p:sp>
      <p:cxnSp>
        <p:nvCxnSpPr>
          <p:cNvPr id="23" name="Straight Arrow Connector 22"/>
          <p:cNvCxnSpPr>
            <a:stCxn id="6" idx="2"/>
            <a:endCxn id="5" idx="0"/>
          </p:cNvCxnSpPr>
          <p:nvPr/>
        </p:nvCxnSpPr>
        <p:spPr>
          <a:xfrm>
            <a:off x="3143973" y="3653094"/>
            <a:ext cx="18327" cy="1413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1905000" y="5379012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62177" y="39439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  Styling</a:t>
            </a:r>
          </a:p>
        </p:txBody>
      </p:sp>
      <p:cxnSp>
        <p:nvCxnSpPr>
          <p:cNvPr id="41" name="Elbow Connector 40"/>
          <p:cNvCxnSpPr>
            <a:stCxn id="12" idx="0"/>
            <a:endCxn id="7" idx="0"/>
          </p:cNvCxnSpPr>
          <p:nvPr/>
        </p:nvCxnSpPr>
        <p:spPr>
          <a:xfrm rot="16200000" flipV="1">
            <a:off x="8242622" y="-1200795"/>
            <a:ext cx="1" cy="3340188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2"/>
            <a:endCxn id="11" idx="3"/>
          </p:cNvCxnSpPr>
          <p:nvPr/>
        </p:nvCxnSpPr>
        <p:spPr>
          <a:xfrm rot="5400000">
            <a:off x="8586772" y="1560881"/>
            <a:ext cx="1792687" cy="859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33111" y="160292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incorrect input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051820" y="1554804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incorrect input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14" idx="3"/>
            <a:endCxn id="15" idx="1"/>
          </p:cNvCxnSpPr>
          <p:nvPr/>
        </p:nvCxnSpPr>
        <p:spPr>
          <a:xfrm>
            <a:off x="14401800" y="192237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2"/>
            <a:endCxn id="16" idx="0"/>
          </p:cNvCxnSpPr>
          <p:nvPr/>
        </p:nvCxnSpPr>
        <p:spPr>
          <a:xfrm flipH="1">
            <a:off x="15657171" y="2234795"/>
            <a:ext cx="1929" cy="2895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2"/>
            <a:endCxn id="17" idx="0"/>
          </p:cNvCxnSpPr>
          <p:nvPr/>
        </p:nvCxnSpPr>
        <p:spPr>
          <a:xfrm>
            <a:off x="15657171" y="5754708"/>
            <a:ext cx="1929" cy="8457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2"/>
            <a:endCxn id="18" idx="0"/>
          </p:cNvCxnSpPr>
          <p:nvPr/>
        </p:nvCxnSpPr>
        <p:spPr>
          <a:xfrm>
            <a:off x="15659100" y="7225326"/>
            <a:ext cx="0" cy="10769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16" idx="1"/>
            <a:endCxn id="19" idx="3"/>
          </p:cNvCxnSpPr>
          <p:nvPr/>
        </p:nvCxnSpPr>
        <p:spPr>
          <a:xfrm rot="10800000">
            <a:off x="14423487" y="5057938"/>
            <a:ext cx="509785" cy="384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3" idx="0"/>
            <a:endCxn id="14" idx="2"/>
          </p:cNvCxnSpPr>
          <p:nvPr/>
        </p:nvCxnSpPr>
        <p:spPr>
          <a:xfrm rot="5400000" flipH="1" flipV="1">
            <a:off x="12898993" y="3013702"/>
            <a:ext cx="155781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2" idx="3"/>
            <a:endCxn id="13" idx="1"/>
          </p:cNvCxnSpPr>
          <p:nvPr/>
        </p:nvCxnSpPr>
        <p:spPr>
          <a:xfrm>
            <a:off x="10789016" y="781719"/>
            <a:ext cx="2164984" cy="3323310"/>
          </a:xfrm>
          <a:prstGeom prst="bentConnector3">
            <a:avLst>
              <a:gd name="adj1" fmla="val 3375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0" idx="0"/>
            <a:endCxn id="13" idx="1"/>
          </p:cNvCxnSpPr>
          <p:nvPr/>
        </p:nvCxnSpPr>
        <p:spPr>
          <a:xfrm rot="16200000" flipH="1">
            <a:off x="9330690" y="481719"/>
            <a:ext cx="312420" cy="6934200"/>
          </a:xfrm>
          <a:prstGeom prst="bentConnector4">
            <a:avLst>
              <a:gd name="adj1" fmla="val -73171"/>
              <a:gd name="adj2" fmla="val 5631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" idx="0"/>
            <a:endCxn id="13" idx="1"/>
          </p:cNvCxnSpPr>
          <p:nvPr/>
        </p:nvCxnSpPr>
        <p:spPr>
          <a:xfrm rot="5400000" flipH="1" flipV="1">
            <a:off x="8748063" y="2481666"/>
            <a:ext cx="2582574" cy="5829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" idx="0"/>
            <a:endCxn id="13" idx="1"/>
          </p:cNvCxnSpPr>
          <p:nvPr/>
        </p:nvCxnSpPr>
        <p:spPr>
          <a:xfrm rot="5400000" flipH="1" flipV="1">
            <a:off x="10094205" y="2888125"/>
            <a:ext cx="1642891" cy="40767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5" idx="3"/>
            <a:endCxn id="7" idx="1"/>
          </p:cNvCxnSpPr>
          <p:nvPr/>
        </p:nvCxnSpPr>
        <p:spPr>
          <a:xfrm flipV="1">
            <a:off x="4038600" y="781718"/>
            <a:ext cx="1657628" cy="4597294"/>
          </a:xfrm>
          <a:prstGeom prst="bentConnector3">
            <a:avLst>
              <a:gd name="adj1" fmla="val 178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5" idx="3"/>
            <a:endCxn id="10" idx="1"/>
          </p:cNvCxnSpPr>
          <p:nvPr/>
        </p:nvCxnSpPr>
        <p:spPr>
          <a:xfrm flipV="1">
            <a:off x="4038600" y="4105029"/>
            <a:ext cx="1104900" cy="127398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5" idx="3"/>
            <a:endCxn id="9" idx="1"/>
          </p:cNvCxnSpPr>
          <p:nvPr/>
        </p:nvCxnSpPr>
        <p:spPr>
          <a:xfrm>
            <a:off x="4038600" y="5379012"/>
            <a:ext cx="2209800" cy="1621011"/>
          </a:xfrm>
          <a:prstGeom prst="bentConnector3">
            <a:avLst>
              <a:gd name="adj1" fmla="val 46286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7" idx="3"/>
            <a:endCxn id="12" idx="1"/>
          </p:cNvCxnSpPr>
          <p:nvPr/>
        </p:nvCxnSpPr>
        <p:spPr>
          <a:xfrm>
            <a:off x="7448828" y="781718"/>
            <a:ext cx="158758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1" idx="0"/>
            <a:endCxn id="12" idx="1"/>
          </p:cNvCxnSpPr>
          <p:nvPr/>
        </p:nvCxnSpPr>
        <p:spPr>
          <a:xfrm rot="5400000" flipH="1" flipV="1">
            <a:off x="7710471" y="1248462"/>
            <a:ext cx="1792687" cy="8592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1466349" y="368233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1329132" y="4647478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Response</a:t>
            </a:r>
          </a:p>
        </p:txBody>
      </p:sp>
      <p:cxnSp>
        <p:nvCxnSpPr>
          <p:cNvPr id="299" name="Elbow Connector 298"/>
          <p:cNvCxnSpPr>
            <a:stCxn id="19" idx="1"/>
            <a:endCxn id="7" idx="2"/>
          </p:cNvCxnSpPr>
          <p:nvPr/>
        </p:nvCxnSpPr>
        <p:spPr>
          <a:xfrm rot="10800000">
            <a:off x="6572528" y="1094139"/>
            <a:ext cx="6403158" cy="39637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stCxn id="19" idx="1"/>
            <a:endCxn id="11" idx="2"/>
          </p:cNvCxnSpPr>
          <p:nvPr/>
        </p:nvCxnSpPr>
        <p:spPr>
          <a:xfrm rot="10800000">
            <a:off x="8177214" y="3199247"/>
            <a:ext cx="4798473" cy="18586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8" name="Elbow Connector 307"/>
          <p:cNvCxnSpPr>
            <a:stCxn id="19" idx="1"/>
            <a:endCxn id="10" idx="3"/>
          </p:cNvCxnSpPr>
          <p:nvPr/>
        </p:nvCxnSpPr>
        <p:spPr>
          <a:xfrm rot="10800000">
            <a:off x="6896100" y="4105029"/>
            <a:ext cx="6079586" cy="95290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19" idx="1"/>
            <a:endCxn id="9" idx="3"/>
          </p:cNvCxnSpPr>
          <p:nvPr/>
        </p:nvCxnSpPr>
        <p:spPr>
          <a:xfrm rot="10800000" flipV="1">
            <a:off x="8001000" y="5057937"/>
            <a:ext cx="4974686" cy="19420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2" name="Elbow Connector 311"/>
          <p:cNvCxnSpPr>
            <a:stCxn id="19" idx="1"/>
            <a:endCxn id="8" idx="3"/>
          </p:cNvCxnSpPr>
          <p:nvPr/>
        </p:nvCxnSpPr>
        <p:spPr>
          <a:xfrm rot="10800000" flipV="1">
            <a:off x="9753600" y="5057936"/>
            <a:ext cx="3222086" cy="10024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0" idx="2"/>
            <a:endCxn id="8" idx="1"/>
          </p:cNvCxnSpPr>
          <p:nvPr/>
        </p:nvCxnSpPr>
        <p:spPr>
          <a:xfrm rot="16200000" flipH="1">
            <a:off x="6188955" y="4248294"/>
            <a:ext cx="1642891" cy="1981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8" idx="0"/>
            <a:endCxn id="11" idx="1"/>
          </p:cNvCxnSpPr>
          <p:nvPr/>
        </p:nvCxnSpPr>
        <p:spPr>
          <a:xfrm rot="16200000" flipV="1">
            <a:off x="6658560" y="3529179"/>
            <a:ext cx="2861094" cy="1576387"/>
          </a:xfrm>
          <a:prstGeom prst="bentConnector4">
            <a:avLst>
              <a:gd name="adj1" fmla="val 44540"/>
              <a:gd name="adj2" fmla="val 1145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6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2017-09-18T00:27:37Z</dcterms:created>
  <dcterms:modified xsi:type="dcterms:W3CDTF">2017-09-18T22:22:22Z</dcterms:modified>
</cp:coreProperties>
</file>