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71" r:id="rId5"/>
    <p:sldId id="258" r:id="rId6"/>
    <p:sldId id="267" r:id="rId7"/>
    <p:sldId id="272" r:id="rId8"/>
    <p:sldId id="259" r:id="rId9"/>
    <p:sldId id="268" r:id="rId10"/>
    <p:sldId id="270" r:id="rId11"/>
    <p:sldId id="269" r:id="rId12"/>
    <p:sldId id="273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0E005B-58B1-48A7-B9DC-A81F82078CD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84AAA-066D-4CF6-898A-F3739EF9C8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0.1.103/hcis/p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3016"/>
            <a:ext cx="7848600" cy="120714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</a:rPr>
              <a:t>Manual Book </a:t>
            </a:r>
            <a:r>
              <a:rPr lang="id-ID" sz="4000" b="1" dirty="0" smtClean="0"/>
              <a:t/>
            </a:r>
            <a:br>
              <a:rPr lang="id-ID" sz="4000" b="1" dirty="0" smtClean="0"/>
            </a:br>
            <a:r>
              <a:rPr lang="id-ID" sz="3200" dirty="0" smtClean="0"/>
              <a:t>Penilaian Karyawan online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7" y="1844824"/>
            <a:ext cx="5282786" cy="11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0689"/>
            <a:ext cx="8229600" cy="3815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b="1" dirty="0" smtClean="0"/>
              <a:t>Form </a:t>
            </a:r>
            <a:r>
              <a:rPr lang="en-US" sz="3600" b="1" dirty="0" smtClean="0"/>
              <a:t>P</a:t>
            </a:r>
            <a:r>
              <a:rPr lang="id-ID" sz="3600" b="1" dirty="0" smtClean="0"/>
              <a:t>enilaian</a:t>
            </a:r>
            <a:endParaRPr lang="en-US" sz="36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251520" y="4437112"/>
            <a:ext cx="1872208" cy="854762"/>
          </a:xfrm>
          <a:prstGeom prst="wedgeRectCallout">
            <a:avLst>
              <a:gd name="adj1" fmla="val 57257"/>
              <a:gd name="adj2" fmla="val -142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Untuk memberikan penilain cukup memilih salah satu point</a:t>
            </a:r>
          </a:p>
        </p:txBody>
      </p:sp>
    </p:spTree>
    <p:extLst>
      <p:ext uri="{BB962C8B-B14F-4D97-AF65-F5344CB8AC3E}">
        <p14:creationId xmlns:p14="http://schemas.microsoft.com/office/powerpoint/2010/main" val="92250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6325"/>
            <a:ext cx="8229600" cy="3874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b="1" dirty="0" smtClean="0"/>
              <a:t>Form </a:t>
            </a:r>
            <a:r>
              <a:rPr lang="en-US" sz="3600" b="1" dirty="0" smtClean="0"/>
              <a:t>P</a:t>
            </a:r>
            <a:r>
              <a:rPr lang="id-ID" sz="3600" b="1" dirty="0" smtClean="0"/>
              <a:t>enilaian</a:t>
            </a:r>
            <a:endParaRPr lang="en-US" sz="36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012160" y="5661248"/>
            <a:ext cx="1872208" cy="854762"/>
          </a:xfrm>
          <a:prstGeom prst="wedgeRectCallout">
            <a:avLst>
              <a:gd name="adj1" fmla="val 57257"/>
              <a:gd name="adj2" fmla="val -142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Nilai Total dan Konversi ke Nilai Mutu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012160" y="3723786"/>
            <a:ext cx="1872208" cy="854762"/>
          </a:xfrm>
          <a:prstGeom prst="wedgeRectCallout">
            <a:avLst>
              <a:gd name="adj1" fmla="val -82704"/>
              <a:gd name="adj2" fmla="val -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Berikan komentar jika perlu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547664" y="5846606"/>
            <a:ext cx="3024336" cy="822753"/>
          </a:xfrm>
          <a:prstGeom prst="wedgeRectCallout">
            <a:avLst>
              <a:gd name="adj1" fmla="val -22999"/>
              <a:gd name="adj2" fmla="val -102596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Jika sudah sesuai tekan </a:t>
            </a:r>
            <a:r>
              <a:rPr lang="id-ID" sz="1400" b="1" dirty="0" smtClean="0"/>
              <a:t>Submit</a:t>
            </a:r>
            <a:r>
              <a:rPr lang="id-ID" sz="1400" dirty="0" smtClean="0"/>
              <a:t>, maka penilaian akan masuk ke menu “</a:t>
            </a:r>
            <a:r>
              <a:rPr lang="id-ID" sz="1400" b="1" dirty="0" smtClean="0">
                <a:solidFill>
                  <a:srgbClr val="FFC000"/>
                </a:solidFill>
              </a:rPr>
              <a:t>Data Saya</a:t>
            </a:r>
            <a:r>
              <a:rPr lang="id-ID" sz="1400" dirty="0" smtClean="0"/>
              <a:t>”</a:t>
            </a:r>
            <a:endParaRPr lang="id-ID" sz="1400" dirty="0" smtClean="0"/>
          </a:p>
        </p:txBody>
      </p:sp>
    </p:spTree>
    <p:extLst>
      <p:ext uri="{BB962C8B-B14F-4D97-AF65-F5344CB8AC3E}">
        <p14:creationId xmlns:p14="http://schemas.microsoft.com/office/powerpoint/2010/main" val="175556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990600"/>
          </a:xfrm>
        </p:spPr>
        <p:txBody>
          <a:bodyPr/>
          <a:lstStyle/>
          <a:p>
            <a:pPr algn="ctr"/>
            <a:r>
              <a:rPr lang="id-ID" dirty="0" smtClean="0"/>
              <a:t>Mengubah Password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80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7849"/>
            <a:ext cx="8229600" cy="3681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b="1" dirty="0" smtClean="0"/>
              <a:t>Ubah Password</a:t>
            </a:r>
            <a:endParaRPr lang="en-US" sz="36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55576" y="5451969"/>
            <a:ext cx="1872208" cy="854762"/>
          </a:xfrm>
          <a:prstGeom prst="wedgeRectCallout">
            <a:avLst>
              <a:gd name="adj1" fmla="val 398"/>
              <a:gd name="adj2" fmla="val -180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menu Ubah Password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96136" y="3933056"/>
            <a:ext cx="1872208" cy="854762"/>
          </a:xfrm>
          <a:prstGeom prst="wedgeRectCallout">
            <a:avLst>
              <a:gd name="adj1" fmla="val -87807"/>
              <a:gd name="adj2" fmla="val -72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Isi password yang akan diubah</a:t>
            </a:r>
          </a:p>
        </p:txBody>
      </p:sp>
    </p:spTree>
    <p:extLst>
      <p:ext uri="{BB962C8B-B14F-4D97-AF65-F5344CB8AC3E}">
        <p14:creationId xmlns:p14="http://schemas.microsoft.com/office/powerpoint/2010/main" val="401105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2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734" y="1629955"/>
            <a:ext cx="8320531" cy="4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Browser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Kami </a:t>
            </a:r>
            <a:r>
              <a:rPr lang="en-US" sz="2000" dirty="0" err="1" smtClean="0"/>
              <a:t>menyarankan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browser </a:t>
            </a:r>
            <a:br>
              <a:rPr lang="en-US" sz="2000" dirty="0" smtClean="0"/>
            </a:br>
            <a:r>
              <a:rPr lang="en-US" sz="2000" b="1" dirty="0" smtClean="0">
                <a:solidFill>
                  <a:schemeClr val="accent6"/>
                </a:solidFill>
              </a:rPr>
              <a:t>Mozilla Firefox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Google Chrome</a:t>
            </a:r>
            <a:br>
              <a:rPr lang="en-US" sz="2000" b="1" dirty="0" smtClean="0">
                <a:solidFill>
                  <a:srgbClr val="00B0F0"/>
                </a:solidFill>
              </a:rPr>
            </a:b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terbaru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Agar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system Survey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semestinya</a:t>
            </a:r>
            <a:endParaRPr lang="en-US" sz="2000" dirty="0"/>
          </a:p>
        </p:txBody>
      </p:sp>
      <p:pic>
        <p:nvPicPr>
          <p:cNvPr id="5" name="Picture 2" descr="Hasil gambar untuk mozilla firef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4" y="3848074"/>
            <a:ext cx="1381126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sil gambar untuk google chrom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48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5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8736"/>
            <a:ext cx="8229600" cy="391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945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System </a:t>
            </a:r>
            <a:r>
              <a:rPr lang="id-ID" sz="4400" b="1" dirty="0" smtClean="0"/>
              <a:t>Penilaian Karyawan</a:t>
            </a:r>
            <a:r>
              <a:rPr lang="en-US" sz="4400" b="1" dirty="0" smtClean="0"/>
              <a:t>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id-ID" sz="2700" b="1" dirty="0" smtClean="0"/>
              <a:t>Link</a:t>
            </a:r>
            <a:r>
              <a:rPr lang="en-US" sz="2700" b="1" dirty="0" smtClean="0"/>
              <a:t> </a:t>
            </a:r>
            <a:r>
              <a:rPr lang="en-US" sz="2700" b="1" dirty="0" smtClean="0"/>
              <a:t>: </a:t>
            </a:r>
            <a:r>
              <a:rPr lang="id-ID" sz="2700" dirty="0">
                <a:hlinkClick r:id="rId3"/>
              </a:rPr>
              <a:t>http://</a:t>
            </a:r>
            <a:r>
              <a:rPr lang="id-ID" sz="2700" dirty="0" smtClean="0">
                <a:hlinkClick r:id="rId3"/>
              </a:rPr>
              <a:t>172.30.1.103/hcis/pa</a:t>
            </a:r>
            <a:r>
              <a:rPr lang="id-ID" sz="2700" dirty="0" smtClean="0"/>
              <a:t> </a:t>
            </a:r>
            <a:endParaRPr lang="en-US" sz="2700" b="1" dirty="0"/>
          </a:p>
        </p:txBody>
      </p:sp>
      <p:sp>
        <p:nvSpPr>
          <p:cNvPr id="4" name="Rectangular Callout 3"/>
          <p:cNvSpPr/>
          <p:nvPr/>
        </p:nvSpPr>
        <p:spPr>
          <a:xfrm>
            <a:off x="6156176" y="2564904"/>
            <a:ext cx="2232248" cy="1584176"/>
          </a:xfrm>
          <a:prstGeom prst="wedgeRectCallout">
            <a:avLst>
              <a:gd name="adj1" fmla="val -75721"/>
              <a:gd name="adj2" fmla="val 84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Silahkan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login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smtClean="0"/>
              <a:t>system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user login yang </a:t>
            </a:r>
            <a:r>
              <a:rPr lang="en-US" sz="1600" dirty="0" err="1" smtClean="0"/>
              <a:t>sudah</a:t>
            </a:r>
            <a:r>
              <a:rPr lang="id-ID" sz="1600" dirty="0" smtClean="0"/>
              <a:t> diberikan oleh PIC di HO</a:t>
            </a:r>
            <a:endParaRPr lang="en-US" sz="1600" dirty="0"/>
          </a:p>
        </p:txBody>
      </p:sp>
      <p:sp>
        <p:nvSpPr>
          <p:cNvPr id="5" name="Rectangular Callout 4"/>
          <p:cNvSpPr/>
          <p:nvPr/>
        </p:nvSpPr>
        <p:spPr>
          <a:xfrm>
            <a:off x="611560" y="2492896"/>
            <a:ext cx="2232248" cy="1584176"/>
          </a:xfrm>
          <a:prstGeom prst="wedgeRectCallout">
            <a:avLst>
              <a:gd name="adj1" fmla="val 118090"/>
              <a:gd name="adj2" fmla="val 24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Apabila ingin menggunakan bahasa Inggris/Indonesia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416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990600"/>
          </a:xfrm>
        </p:spPr>
        <p:txBody>
          <a:bodyPr/>
          <a:lstStyle/>
          <a:p>
            <a:pPr algn="ctr"/>
            <a:r>
              <a:rPr lang="id-ID" dirty="0" smtClean="0"/>
              <a:t>Tampilan Dashboard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246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Dashboard</a:t>
            </a:r>
            <a:r>
              <a:rPr lang="en-US" b="1" dirty="0" smtClean="0"/>
              <a:t> System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3715602"/>
          </a:xfrm>
          <a:prstGeom prst="rect">
            <a:avLst/>
          </a:prstGeom>
        </p:spPr>
      </p:pic>
      <p:sp>
        <p:nvSpPr>
          <p:cNvPr id="6" name="object 7"/>
          <p:cNvSpPr txBox="1"/>
          <p:nvPr/>
        </p:nvSpPr>
        <p:spPr>
          <a:xfrm>
            <a:off x="4067945" y="1788087"/>
            <a:ext cx="4618856" cy="44614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Fungsi halaman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ini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adalah untuk mengetahui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sudah di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input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berdasarkan user login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4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digunakan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59021" y="4255167"/>
            <a:ext cx="8227779" cy="241861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Disini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terdapat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tabel</a:t>
            </a:r>
            <a:r>
              <a:rPr sz="14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30" dirty="0">
                <a:solidFill>
                  <a:schemeClr val="bg1"/>
                </a:solidFill>
                <a:latin typeface="Arial"/>
                <a:cs typeface="Arial"/>
              </a:rPr>
              <a:t>Tabel </a:t>
            </a:r>
            <a:r>
              <a:rPr sz="1400" b="1" spc="-5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400" b="1" dirty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r>
              <a:rPr sz="1400" b="1" spc="1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400" b="1" spc="10" dirty="0" err="1" smtClean="0">
                <a:solidFill>
                  <a:schemeClr val="bg1"/>
                </a:solidFill>
                <a:latin typeface="Arial"/>
                <a:cs typeface="Arial"/>
              </a:rPr>
              <a:t>Penilaian</a:t>
            </a:r>
            <a:r>
              <a:rPr sz="1400" b="1" spc="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b="1" spc="10" dirty="0" err="1" smtClean="0">
                <a:solidFill>
                  <a:schemeClr val="bg1"/>
                </a:solidFill>
                <a:latin typeface="Arial"/>
                <a:cs typeface="Arial"/>
              </a:rPr>
              <a:t>Saya</a:t>
            </a:r>
            <a:r>
              <a:rPr sz="1400" b="1" spc="-5" dirty="0" smtClean="0">
                <a:solidFill>
                  <a:schemeClr val="bg1"/>
                </a:solidFill>
                <a:latin typeface="Arial"/>
                <a:cs typeface="Arial"/>
              </a:rPr>
              <a:t>):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 input </a:t>
            </a:r>
            <a:r>
              <a:rPr sz="1400" spc="-5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 err="1" smtClean="0">
                <a:solidFill>
                  <a:schemeClr val="bg1"/>
                </a:solidFill>
                <a:latin typeface="Arial"/>
                <a:cs typeface="Arial"/>
              </a:rPr>
              <a:t>Penilai</a:t>
            </a:r>
            <a:r>
              <a:rPr sz="1400" spc="-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(dengan login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4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digunakan)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30" dirty="0">
                <a:solidFill>
                  <a:schemeClr val="bg1"/>
                </a:solidFill>
                <a:latin typeface="Arial"/>
                <a:cs typeface="Arial"/>
              </a:rPr>
              <a:t>Tabel </a:t>
            </a:r>
            <a:r>
              <a:rPr sz="1400" b="1" spc="-5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400" b="1" dirty="0">
                <a:solidFill>
                  <a:schemeClr val="bg1"/>
                </a:solidFill>
                <a:latin typeface="Arial"/>
                <a:cs typeface="Arial"/>
              </a:rPr>
              <a:t>2 </a:t>
            </a:r>
            <a:r>
              <a:rPr sz="1400" b="1" spc="1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400" b="1" spc="10" dirty="0" err="1" smtClean="0">
                <a:solidFill>
                  <a:schemeClr val="bg1"/>
                </a:solidFill>
                <a:latin typeface="Arial"/>
                <a:cs typeface="Arial"/>
              </a:rPr>
              <a:t>Bawahan</a:t>
            </a:r>
            <a:r>
              <a:rPr sz="1400" b="1" spc="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b="1" spc="10" dirty="0" err="1" smtClean="0">
                <a:solidFill>
                  <a:schemeClr val="bg1"/>
                </a:solidFill>
                <a:latin typeface="Arial"/>
                <a:cs typeface="Arial"/>
              </a:rPr>
              <a:t>Saya</a:t>
            </a:r>
            <a:r>
              <a:rPr sz="1400" b="1" spc="10" dirty="0" smtClean="0">
                <a:solidFill>
                  <a:schemeClr val="bg1"/>
                </a:solidFill>
                <a:latin typeface="Arial"/>
                <a:cs typeface="Arial"/>
              </a:rPr>
              <a:t> (1 Level) </a:t>
            </a:r>
            <a:r>
              <a:rPr sz="1400" b="1" spc="10" dirty="0" err="1" smtClean="0">
                <a:solidFill>
                  <a:schemeClr val="bg1"/>
                </a:solidFill>
                <a:latin typeface="Arial"/>
                <a:cs typeface="Arial"/>
              </a:rPr>
              <a:t>Penilaian</a:t>
            </a:r>
            <a:r>
              <a:rPr sz="1400" b="1" spc="-10" dirty="0" smtClean="0">
                <a:solidFill>
                  <a:schemeClr val="bg1"/>
                </a:solidFill>
                <a:latin typeface="Arial"/>
                <a:cs typeface="Arial"/>
              </a:rPr>
              <a:t>):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Semua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merupakan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bawahan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langsung dari user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login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digunakan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(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baik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 input 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sendiri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atau diperbantukan </a:t>
            </a:r>
            <a:r>
              <a:rPr sz="1400" spc="-5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 err="1" smtClean="0">
                <a:solidFill>
                  <a:schemeClr val="bg1"/>
                </a:solidFill>
                <a:latin typeface="Arial"/>
                <a:cs typeface="Arial"/>
              </a:rPr>
              <a:t>Penilai</a:t>
            </a:r>
            <a:r>
              <a:rPr sz="1400" spc="-1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lain)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sz="1400" b="1" spc="-30" dirty="0">
                <a:solidFill>
                  <a:schemeClr val="bg1"/>
                </a:solidFill>
                <a:latin typeface="Arial"/>
                <a:cs typeface="Arial"/>
              </a:rPr>
              <a:t>Tabel </a:t>
            </a:r>
            <a:r>
              <a:rPr sz="1400" b="1" spc="-5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400" b="1" dirty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r>
              <a:rPr sz="1400" b="1" spc="1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400" b="1" spc="10" dirty="0" err="1">
                <a:solidFill>
                  <a:schemeClr val="bg1"/>
                </a:solidFill>
                <a:cs typeface="Arial"/>
              </a:rPr>
              <a:t>Bawahan</a:t>
            </a:r>
            <a:r>
              <a:rPr lang="en-US" sz="1400" b="1" spc="1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b="1" spc="10" dirty="0" err="1">
                <a:solidFill>
                  <a:schemeClr val="bg1"/>
                </a:solidFill>
                <a:cs typeface="Arial"/>
              </a:rPr>
              <a:t>Saya</a:t>
            </a:r>
            <a:r>
              <a:rPr lang="en-US" sz="1400" b="1" spc="1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b="1" spc="10" dirty="0" smtClean="0">
                <a:solidFill>
                  <a:schemeClr val="bg1"/>
                </a:solidFill>
                <a:cs typeface="Arial"/>
              </a:rPr>
              <a:t>(</a:t>
            </a:r>
            <a:r>
              <a:rPr lang="id-ID" sz="1400" b="1" spc="10" dirty="0" smtClean="0">
                <a:solidFill>
                  <a:schemeClr val="bg1"/>
                </a:solidFill>
                <a:cs typeface="Arial"/>
              </a:rPr>
              <a:t>2</a:t>
            </a:r>
            <a:r>
              <a:rPr lang="en-US" sz="1400" b="1" spc="10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cs typeface="Arial"/>
              </a:rPr>
              <a:t>Level) </a:t>
            </a:r>
            <a:r>
              <a:rPr lang="en-US" sz="1400" b="1" spc="10" dirty="0" err="1" smtClean="0">
                <a:solidFill>
                  <a:schemeClr val="bg1"/>
                </a:solidFill>
                <a:cs typeface="Arial"/>
              </a:rPr>
              <a:t>Penilaian</a:t>
            </a:r>
            <a:r>
              <a:rPr sz="1400" b="1" spc="-10" dirty="0" smtClean="0">
                <a:solidFill>
                  <a:schemeClr val="bg1"/>
                </a:solidFill>
                <a:latin typeface="Arial"/>
                <a:cs typeface="Arial"/>
              </a:rPr>
              <a:t>):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2069">
              <a:lnSpc>
                <a:spcPts val="1670"/>
              </a:lnSpc>
              <a:spcBef>
                <a:spcPts val="60"/>
              </a:spcBef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Semua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merupakan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bawahan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2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tingkat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dari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user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login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digunakan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( baik </a:t>
            </a:r>
            <a:r>
              <a:rPr sz="1400" spc="-15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 input 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sendiri atau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diperbantukan </a:t>
            </a:r>
            <a:r>
              <a:rPr sz="1400" spc="-5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 err="1" smtClean="0">
                <a:solidFill>
                  <a:schemeClr val="bg1"/>
                </a:solidFill>
                <a:latin typeface="Arial"/>
                <a:cs typeface="Arial"/>
              </a:rPr>
              <a:t>Penilai</a:t>
            </a:r>
            <a:r>
              <a:rPr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 smtClean="0">
                <a:solidFill>
                  <a:schemeClr val="bg1"/>
                </a:solidFill>
                <a:latin typeface="Arial"/>
                <a:cs typeface="Arial"/>
              </a:rPr>
              <a:t>lain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1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Dashboard</a:t>
            </a:r>
            <a:r>
              <a:rPr lang="en-US" b="1" dirty="0" smtClean="0"/>
              <a:t> System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8229600" cy="373124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07504" y="5157192"/>
            <a:ext cx="2232248" cy="864096"/>
          </a:xfrm>
          <a:prstGeom prst="wedgeRectCallout">
            <a:avLst>
              <a:gd name="adj1" fmla="val 36163"/>
              <a:gd name="adj2" fmla="val -182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ntuk menghasilkan rekapan dalam bentuk excel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4211960" y="4927994"/>
            <a:ext cx="2232248" cy="1093294"/>
          </a:xfrm>
          <a:prstGeom prst="wedgeRectCallout">
            <a:avLst>
              <a:gd name="adj1" fmla="val 129094"/>
              <a:gd name="adj2" fmla="val -9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ser dapat mencetak form penilaian jika ingin melakukan coach &amp; conselling</a:t>
            </a:r>
            <a:endParaRPr lang="en-US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6660232" y="5701994"/>
            <a:ext cx="2232248" cy="1039373"/>
          </a:xfrm>
          <a:prstGeom prst="wedgeRectCallout">
            <a:avLst>
              <a:gd name="adj1" fmla="val 29438"/>
              <a:gd name="adj2" fmla="val -170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id-ID" sz="1600" dirty="0" smtClean="0"/>
              <a:t>ser dapat melakukan revisi penilaian dengan memilih icon pencil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7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990600"/>
          </a:xfrm>
        </p:spPr>
        <p:txBody>
          <a:bodyPr/>
          <a:lstStyle/>
          <a:p>
            <a:pPr algn="ctr"/>
            <a:r>
              <a:rPr lang="id-ID" dirty="0" smtClean="0"/>
              <a:t>Melakukan Penilaian Karyawan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99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3621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</a:t>
            </a:r>
            <a:r>
              <a:rPr lang="id-ID" sz="3600" b="1" dirty="0" smtClean="0"/>
              <a:t>enilaian Karyawan</a:t>
            </a:r>
            <a:endParaRPr lang="en-US" sz="36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179512" y="4749051"/>
            <a:ext cx="2232248" cy="629970"/>
          </a:xfrm>
          <a:prstGeom prst="wedgeRectCallout">
            <a:avLst>
              <a:gd name="adj1" fmla="val -20084"/>
              <a:gd name="adj2" fmla="val -239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Pilih Menu Tambah Penilaian</a:t>
            </a:r>
            <a:endParaRPr lang="en-US" sz="1600" dirty="0"/>
          </a:p>
        </p:txBody>
      </p:sp>
      <p:sp>
        <p:nvSpPr>
          <p:cNvPr id="7" name="Rectangular Callout 6"/>
          <p:cNvSpPr/>
          <p:nvPr/>
        </p:nvSpPr>
        <p:spPr>
          <a:xfrm>
            <a:off x="5148064" y="2204864"/>
            <a:ext cx="1872208" cy="701978"/>
          </a:xfrm>
          <a:prstGeom prst="wedgeRectCallout">
            <a:avLst>
              <a:gd name="adj1" fmla="val -141751"/>
              <a:gd name="adj2" fmla="val 64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Lokasi Kerja dan nama karyawan yang akan dinilai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7092280" y="3068960"/>
            <a:ext cx="1872208" cy="1296144"/>
          </a:xfrm>
          <a:prstGeom prst="wedgeRectCallout">
            <a:avLst>
              <a:gd name="adj1" fmla="val -68125"/>
              <a:gd name="adj2" fmla="val -1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Pilih Lokasi Kerja dan nama Atasan 1 &amp; 2 dari Karyawan yang akan di nilai.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9712" y="3212976"/>
            <a:ext cx="47525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ular Callout 9"/>
          <p:cNvSpPr/>
          <p:nvPr/>
        </p:nvSpPr>
        <p:spPr>
          <a:xfrm>
            <a:off x="3677072" y="4221088"/>
            <a:ext cx="1872208" cy="666312"/>
          </a:xfrm>
          <a:prstGeom prst="wedgeRectCallout">
            <a:avLst>
              <a:gd name="adj1" fmla="val -109676"/>
              <a:gd name="adj2" fmla="val -30330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Jika sudah sesuai tekan Submit</a:t>
            </a:r>
            <a:endParaRPr lang="id-ID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08166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6031"/>
            <a:ext cx="8229600" cy="3865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b="1" dirty="0" smtClean="0"/>
              <a:t>Form </a:t>
            </a:r>
            <a:r>
              <a:rPr lang="en-US" sz="3600" b="1" dirty="0" smtClean="0"/>
              <a:t>P</a:t>
            </a:r>
            <a:r>
              <a:rPr lang="id-ID" sz="3600" b="1" dirty="0" smtClean="0"/>
              <a:t>enilaian</a:t>
            </a:r>
            <a:endParaRPr lang="en-US" sz="36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164288" y="3611218"/>
            <a:ext cx="1872208" cy="854762"/>
          </a:xfrm>
          <a:prstGeom prst="wedgeRectCallout">
            <a:avLst>
              <a:gd name="adj1" fmla="val -66667"/>
              <a:gd name="adj2" fmla="val -85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Isikan jawaban uraian jika muncul form seperti ini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9712" y="2348880"/>
            <a:ext cx="4824536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590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</TotalTime>
  <Words>278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Clarity</vt:lpstr>
      <vt:lpstr>Manual Book  Penilaian Karyawan online</vt:lpstr>
      <vt:lpstr>PowerPoint Presentation</vt:lpstr>
      <vt:lpstr>System Penilaian Karyawan  Link : http://172.30.1.103/hcis/pa </vt:lpstr>
      <vt:lpstr>Tampilan Dashboard</vt:lpstr>
      <vt:lpstr>Dashboard System</vt:lpstr>
      <vt:lpstr>Dashboard System</vt:lpstr>
      <vt:lpstr>Melakukan Penilaian Karyawan</vt:lpstr>
      <vt:lpstr>Penilaian Karyawan</vt:lpstr>
      <vt:lpstr>Form Penilaian</vt:lpstr>
      <vt:lpstr>Form Penilaian</vt:lpstr>
      <vt:lpstr>Form Penilaian</vt:lpstr>
      <vt:lpstr>Mengubah Password</vt:lpstr>
      <vt:lpstr>Ubah Password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Book Survey</dc:title>
  <dc:creator>wahyu</dc:creator>
  <cp:lastModifiedBy>ASUS</cp:lastModifiedBy>
  <cp:revision>24</cp:revision>
  <dcterms:created xsi:type="dcterms:W3CDTF">2018-10-15T09:51:55Z</dcterms:created>
  <dcterms:modified xsi:type="dcterms:W3CDTF">2019-10-25T04:33:06Z</dcterms:modified>
</cp:coreProperties>
</file>