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405129"/>
            <a:ext cx="733999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14400"/>
            <a:ext cx="9089390" cy="422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19475" y="4354195"/>
            <a:ext cx="4866005" cy="1723389"/>
          </a:xfrm>
          <a:custGeom>
            <a:avLst/>
            <a:gdLst/>
            <a:ahLst/>
            <a:cxnLst/>
            <a:rect l="l" t="t" r="r" b="b"/>
            <a:pathLst>
              <a:path w="4866005" h="1723389">
                <a:moveTo>
                  <a:pt x="3023870" y="210819"/>
                </a:moveTo>
                <a:lnTo>
                  <a:pt x="0" y="210819"/>
                </a:lnTo>
                <a:lnTo>
                  <a:pt x="0" y="1723389"/>
                </a:lnTo>
                <a:lnTo>
                  <a:pt x="3023870" y="1723389"/>
                </a:lnTo>
                <a:lnTo>
                  <a:pt x="3023870" y="841374"/>
                </a:lnTo>
                <a:lnTo>
                  <a:pt x="3852483" y="462914"/>
                </a:lnTo>
                <a:lnTo>
                  <a:pt x="3023870" y="462914"/>
                </a:lnTo>
                <a:lnTo>
                  <a:pt x="3023870" y="210819"/>
                </a:lnTo>
                <a:close/>
              </a:path>
              <a:path w="4866005" h="1723389">
                <a:moveTo>
                  <a:pt x="4866005" y="0"/>
                </a:moveTo>
                <a:lnTo>
                  <a:pt x="3023870" y="462914"/>
                </a:lnTo>
                <a:lnTo>
                  <a:pt x="3852483" y="462914"/>
                </a:lnTo>
                <a:lnTo>
                  <a:pt x="486600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419475" y="4354195"/>
            <a:ext cx="4866005" cy="1723389"/>
          </a:xfrm>
          <a:custGeom>
            <a:avLst/>
            <a:gdLst/>
            <a:ahLst/>
            <a:cxnLst/>
            <a:rect l="l" t="t" r="r" b="b"/>
            <a:pathLst>
              <a:path w="4866005" h="1723389">
                <a:moveTo>
                  <a:pt x="0" y="210819"/>
                </a:moveTo>
                <a:lnTo>
                  <a:pt x="1764029" y="210819"/>
                </a:lnTo>
                <a:lnTo>
                  <a:pt x="2520315" y="210819"/>
                </a:lnTo>
                <a:lnTo>
                  <a:pt x="3023870" y="210819"/>
                </a:lnTo>
                <a:lnTo>
                  <a:pt x="3023870" y="462914"/>
                </a:lnTo>
                <a:lnTo>
                  <a:pt x="4866005" y="0"/>
                </a:lnTo>
                <a:lnTo>
                  <a:pt x="3023870" y="841374"/>
                </a:lnTo>
                <a:lnTo>
                  <a:pt x="3023870" y="1723389"/>
                </a:lnTo>
                <a:lnTo>
                  <a:pt x="2520315" y="1723389"/>
                </a:lnTo>
                <a:lnTo>
                  <a:pt x="1764029" y="1723389"/>
                </a:lnTo>
                <a:lnTo>
                  <a:pt x="0" y="1723389"/>
                </a:lnTo>
                <a:lnTo>
                  <a:pt x="0" y="841374"/>
                </a:lnTo>
                <a:lnTo>
                  <a:pt x="0" y="462914"/>
                </a:lnTo>
                <a:lnTo>
                  <a:pt x="0" y="210819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228079" y="4681220"/>
            <a:ext cx="2447925" cy="2150745"/>
          </a:xfrm>
          <a:custGeom>
            <a:avLst/>
            <a:gdLst/>
            <a:ahLst/>
            <a:cxnLst/>
            <a:rect l="l" t="t" r="r" b="b"/>
            <a:pathLst>
              <a:path w="2447925" h="2150745">
                <a:moveTo>
                  <a:pt x="2447925" y="638809"/>
                </a:moveTo>
                <a:lnTo>
                  <a:pt x="0" y="638809"/>
                </a:lnTo>
                <a:lnTo>
                  <a:pt x="0" y="2150744"/>
                </a:lnTo>
                <a:lnTo>
                  <a:pt x="2447925" y="2150744"/>
                </a:lnTo>
                <a:lnTo>
                  <a:pt x="2447925" y="638809"/>
                </a:lnTo>
                <a:close/>
              </a:path>
              <a:path w="2447925" h="2150745">
                <a:moveTo>
                  <a:pt x="2398395" y="0"/>
                </a:moveTo>
                <a:lnTo>
                  <a:pt x="1428115" y="638809"/>
                </a:lnTo>
                <a:lnTo>
                  <a:pt x="2039620" y="638809"/>
                </a:lnTo>
                <a:lnTo>
                  <a:pt x="239839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228079" y="4681220"/>
            <a:ext cx="2447925" cy="2150745"/>
          </a:xfrm>
          <a:custGeom>
            <a:avLst/>
            <a:gdLst/>
            <a:ahLst/>
            <a:cxnLst/>
            <a:rect l="l" t="t" r="r" b="b"/>
            <a:pathLst>
              <a:path w="2447925" h="2150745">
                <a:moveTo>
                  <a:pt x="0" y="638809"/>
                </a:moveTo>
                <a:lnTo>
                  <a:pt x="1428115" y="638809"/>
                </a:lnTo>
                <a:lnTo>
                  <a:pt x="2398395" y="0"/>
                </a:lnTo>
                <a:lnTo>
                  <a:pt x="2039620" y="638809"/>
                </a:lnTo>
                <a:lnTo>
                  <a:pt x="2447925" y="638809"/>
                </a:lnTo>
                <a:lnTo>
                  <a:pt x="2447925" y="890904"/>
                </a:lnTo>
                <a:lnTo>
                  <a:pt x="2447925" y="1268729"/>
                </a:lnTo>
                <a:lnTo>
                  <a:pt x="2447925" y="2150744"/>
                </a:lnTo>
                <a:lnTo>
                  <a:pt x="2039620" y="2150744"/>
                </a:lnTo>
                <a:lnTo>
                  <a:pt x="1428115" y="2150744"/>
                </a:lnTo>
                <a:lnTo>
                  <a:pt x="0" y="2150744"/>
                </a:lnTo>
                <a:lnTo>
                  <a:pt x="0" y="1268729"/>
                </a:lnTo>
                <a:lnTo>
                  <a:pt x="0" y="890904"/>
                </a:lnTo>
                <a:lnTo>
                  <a:pt x="0" y="638809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51459" y="3385820"/>
            <a:ext cx="3023870" cy="2829560"/>
          </a:xfrm>
          <a:custGeom>
            <a:avLst/>
            <a:gdLst/>
            <a:ahLst/>
            <a:cxnLst/>
            <a:rect l="l" t="t" r="r" b="b"/>
            <a:pathLst>
              <a:path w="3023870" h="2829560">
                <a:moveTo>
                  <a:pt x="3023869" y="1317624"/>
                </a:moveTo>
                <a:lnTo>
                  <a:pt x="0" y="1317624"/>
                </a:lnTo>
                <a:lnTo>
                  <a:pt x="0" y="2829560"/>
                </a:lnTo>
                <a:lnTo>
                  <a:pt x="3023869" y="2829560"/>
                </a:lnTo>
                <a:lnTo>
                  <a:pt x="3023869" y="1317624"/>
                </a:lnTo>
                <a:close/>
              </a:path>
              <a:path w="3023870" h="2829560">
                <a:moveTo>
                  <a:pt x="1503045" y="0"/>
                </a:moveTo>
                <a:lnTo>
                  <a:pt x="503555" y="1317624"/>
                </a:lnTo>
                <a:lnTo>
                  <a:pt x="1259840" y="1317624"/>
                </a:lnTo>
                <a:lnTo>
                  <a:pt x="150304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51459" y="3385820"/>
            <a:ext cx="3023870" cy="2829560"/>
          </a:xfrm>
          <a:custGeom>
            <a:avLst/>
            <a:gdLst/>
            <a:ahLst/>
            <a:cxnLst/>
            <a:rect l="l" t="t" r="r" b="b"/>
            <a:pathLst>
              <a:path w="3023870" h="2829560">
                <a:moveTo>
                  <a:pt x="0" y="1317624"/>
                </a:moveTo>
                <a:lnTo>
                  <a:pt x="503555" y="1317624"/>
                </a:lnTo>
                <a:lnTo>
                  <a:pt x="1503045" y="0"/>
                </a:lnTo>
                <a:lnTo>
                  <a:pt x="1259840" y="1317624"/>
                </a:lnTo>
                <a:lnTo>
                  <a:pt x="3023869" y="1317624"/>
                </a:lnTo>
                <a:lnTo>
                  <a:pt x="3023869" y="1569719"/>
                </a:lnTo>
                <a:lnTo>
                  <a:pt x="3023869" y="1947544"/>
                </a:lnTo>
                <a:lnTo>
                  <a:pt x="3023869" y="2829560"/>
                </a:lnTo>
                <a:lnTo>
                  <a:pt x="1259840" y="2829560"/>
                </a:lnTo>
                <a:lnTo>
                  <a:pt x="503555" y="2829560"/>
                </a:lnTo>
                <a:lnTo>
                  <a:pt x="0" y="2829560"/>
                </a:lnTo>
                <a:lnTo>
                  <a:pt x="0" y="1947544"/>
                </a:lnTo>
                <a:lnTo>
                  <a:pt x="0" y="1569719"/>
                </a:lnTo>
                <a:lnTo>
                  <a:pt x="0" y="1317624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875780" y="92710"/>
            <a:ext cx="1511935" cy="838200"/>
          </a:xfrm>
          <a:custGeom>
            <a:avLst/>
            <a:gdLst/>
            <a:ahLst/>
            <a:cxnLst/>
            <a:rect l="l" t="t" r="r" b="b"/>
            <a:pathLst>
              <a:path w="1511934" h="838200">
                <a:moveTo>
                  <a:pt x="1259840" y="755650"/>
                </a:moveTo>
                <a:lnTo>
                  <a:pt x="881379" y="755650"/>
                </a:lnTo>
                <a:lnTo>
                  <a:pt x="1208404" y="838200"/>
                </a:lnTo>
                <a:lnTo>
                  <a:pt x="1259840" y="755650"/>
                </a:lnTo>
                <a:close/>
              </a:path>
              <a:path w="1511934" h="838200">
                <a:moveTo>
                  <a:pt x="1511935" y="0"/>
                </a:moveTo>
                <a:lnTo>
                  <a:pt x="0" y="0"/>
                </a:lnTo>
                <a:lnTo>
                  <a:pt x="0" y="755650"/>
                </a:lnTo>
                <a:lnTo>
                  <a:pt x="1511935" y="755650"/>
                </a:lnTo>
                <a:lnTo>
                  <a:pt x="151193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875780" y="92710"/>
            <a:ext cx="1511935" cy="838200"/>
          </a:xfrm>
          <a:custGeom>
            <a:avLst/>
            <a:gdLst/>
            <a:ahLst/>
            <a:cxnLst/>
            <a:rect l="l" t="t" r="r" b="b"/>
            <a:pathLst>
              <a:path w="1511934" h="838200">
                <a:moveTo>
                  <a:pt x="0" y="0"/>
                </a:moveTo>
                <a:lnTo>
                  <a:pt x="881379" y="0"/>
                </a:lnTo>
                <a:lnTo>
                  <a:pt x="1259840" y="0"/>
                </a:lnTo>
                <a:lnTo>
                  <a:pt x="1511935" y="0"/>
                </a:lnTo>
                <a:lnTo>
                  <a:pt x="1511935" y="440690"/>
                </a:lnTo>
                <a:lnTo>
                  <a:pt x="1511935" y="629920"/>
                </a:lnTo>
                <a:lnTo>
                  <a:pt x="1511935" y="755650"/>
                </a:lnTo>
                <a:lnTo>
                  <a:pt x="1259840" y="755650"/>
                </a:lnTo>
                <a:lnTo>
                  <a:pt x="1208404" y="838200"/>
                </a:lnTo>
                <a:lnTo>
                  <a:pt x="881379" y="755650"/>
                </a:lnTo>
                <a:lnTo>
                  <a:pt x="0" y="755650"/>
                </a:lnTo>
                <a:lnTo>
                  <a:pt x="0" y="629920"/>
                </a:lnTo>
                <a:lnTo>
                  <a:pt x="0" y="4406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219700" y="61594"/>
            <a:ext cx="2329815" cy="1059180"/>
          </a:xfrm>
          <a:custGeom>
            <a:avLst/>
            <a:gdLst/>
            <a:ahLst/>
            <a:cxnLst/>
            <a:rect l="l" t="t" r="r" b="b"/>
            <a:pathLst>
              <a:path w="2329815" h="1059180">
                <a:moveTo>
                  <a:pt x="1762169" y="629919"/>
                </a:moveTo>
                <a:lnTo>
                  <a:pt x="1511934" y="629919"/>
                </a:lnTo>
                <a:lnTo>
                  <a:pt x="2329815" y="1059179"/>
                </a:lnTo>
                <a:lnTo>
                  <a:pt x="1762169" y="629919"/>
                </a:lnTo>
                <a:close/>
              </a:path>
              <a:path w="2329815" h="1059180">
                <a:moveTo>
                  <a:pt x="1511934" y="0"/>
                </a:moveTo>
                <a:lnTo>
                  <a:pt x="0" y="0"/>
                </a:lnTo>
                <a:lnTo>
                  <a:pt x="0" y="755650"/>
                </a:lnTo>
                <a:lnTo>
                  <a:pt x="1511934" y="755650"/>
                </a:lnTo>
                <a:lnTo>
                  <a:pt x="1511934" y="629919"/>
                </a:lnTo>
                <a:lnTo>
                  <a:pt x="1762169" y="629919"/>
                </a:lnTo>
                <a:lnTo>
                  <a:pt x="1511934" y="440689"/>
                </a:lnTo>
                <a:lnTo>
                  <a:pt x="1511934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219700" y="61594"/>
            <a:ext cx="2329815" cy="1059180"/>
          </a:xfrm>
          <a:custGeom>
            <a:avLst/>
            <a:gdLst/>
            <a:ahLst/>
            <a:cxnLst/>
            <a:rect l="l" t="t" r="r" b="b"/>
            <a:pathLst>
              <a:path w="2329815" h="1059180">
                <a:moveTo>
                  <a:pt x="0" y="0"/>
                </a:moveTo>
                <a:lnTo>
                  <a:pt x="882014" y="0"/>
                </a:lnTo>
                <a:lnTo>
                  <a:pt x="1259839" y="0"/>
                </a:lnTo>
                <a:lnTo>
                  <a:pt x="1511934" y="0"/>
                </a:lnTo>
                <a:lnTo>
                  <a:pt x="1511934" y="440689"/>
                </a:lnTo>
                <a:lnTo>
                  <a:pt x="2329815" y="1059179"/>
                </a:lnTo>
                <a:lnTo>
                  <a:pt x="1511934" y="629919"/>
                </a:lnTo>
                <a:lnTo>
                  <a:pt x="1511934" y="755650"/>
                </a:lnTo>
                <a:lnTo>
                  <a:pt x="1259839" y="755650"/>
                </a:lnTo>
                <a:lnTo>
                  <a:pt x="882014" y="755650"/>
                </a:lnTo>
                <a:lnTo>
                  <a:pt x="0" y="755650"/>
                </a:lnTo>
                <a:lnTo>
                  <a:pt x="0" y="629919"/>
                </a:lnTo>
                <a:lnTo>
                  <a:pt x="0" y="4406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734" y="405129"/>
            <a:ext cx="832053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839" y="1858010"/>
            <a:ext cx="8656320" cy="166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Noris.munandar@wilmar.co.id" TargetMode="External"/><Relationship Id="rId2" Type="http://schemas.openxmlformats.org/officeDocument/2006/relationships/hyperlink" Target="mailto:Eriton.dewa@wilmar.co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7.15.55/p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47950"/>
            <a:ext cx="3571240" cy="4209415"/>
          </a:xfrm>
          <a:custGeom>
            <a:avLst/>
            <a:gdLst/>
            <a:ahLst/>
            <a:cxnLst/>
            <a:rect l="l" t="t" r="r" b="b"/>
            <a:pathLst>
              <a:path w="3571240" h="4209415">
                <a:moveTo>
                  <a:pt x="0" y="0"/>
                </a:moveTo>
                <a:lnTo>
                  <a:pt x="0" y="4209415"/>
                </a:lnTo>
                <a:lnTo>
                  <a:pt x="3571240" y="4209415"/>
                </a:lnTo>
                <a:lnTo>
                  <a:pt x="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1250" y="822325"/>
            <a:ext cx="4137660" cy="3891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7734934" y="0"/>
                </a:lnTo>
                <a:lnTo>
                  <a:pt x="0" y="6856094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</a:t>
            </a:r>
            <a:r>
              <a:rPr spc="-160" dirty="0"/>
              <a:t> </a:t>
            </a:r>
            <a:r>
              <a:rPr spc="170" dirty="0"/>
              <a:t>2</a:t>
            </a:r>
            <a:r>
              <a:rPr spc="-160" dirty="0"/>
              <a:t> </a:t>
            </a:r>
            <a:r>
              <a:rPr spc="15" dirty="0"/>
              <a:t>PENILAIAN</a:t>
            </a:r>
            <a:r>
              <a:rPr spc="-114" dirty="0"/>
              <a:t> </a:t>
            </a:r>
            <a:r>
              <a:rPr spc="5" dirty="0"/>
              <a:t>KARYAWAN</a:t>
            </a:r>
            <a:r>
              <a:rPr spc="-180" dirty="0"/>
              <a:t> </a:t>
            </a:r>
            <a:r>
              <a:rPr spc="-60" dirty="0"/>
              <a:t>(NON</a:t>
            </a:r>
            <a:r>
              <a:rPr spc="-110" dirty="0"/>
              <a:t> </a:t>
            </a:r>
            <a:r>
              <a:rPr spc="-50" dirty="0"/>
              <a:t>STAFF</a:t>
            </a:r>
            <a:r>
              <a:rPr spc="-150" dirty="0"/>
              <a:t> </a:t>
            </a:r>
            <a:r>
              <a:rPr spc="-130" dirty="0"/>
              <a:t>/</a:t>
            </a:r>
            <a:r>
              <a:rPr spc="-140" dirty="0"/>
              <a:t> </a:t>
            </a:r>
            <a:r>
              <a:rPr spc="-80" dirty="0"/>
              <a:t>STAFF)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44880"/>
            <a:ext cx="8947150" cy="414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3665" y="4388484"/>
            <a:ext cx="1943735" cy="1424940"/>
          </a:xfrm>
          <a:custGeom>
            <a:avLst/>
            <a:gdLst/>
            <a:ahLst/>
            <a:cxnLst/>
            <a:rect l="l" t="t" r="r" b="b"/>
            <a:pathLst>
              <a:path w="1943735" h="1424939">
                <a:moveTo>
                  <a:pt x="1943735" y="381000"/>
                </a:moveTo>
                <a:lnTo>
                  <a:pt x="0" y="381000"/>
                </a:lnTo>
                <a:lnTo>
                  <a:pt x="0" y="1424939"/>
                </a:lnTo>
                <a:lnTo>
                  <a:pt x="1943735" y="1424939"/>
                </a:lnTo>
                <a:lnTo>
                  <a:pt x="1943735" y="381000"/>
                </a:lnTo>
                <a:close/>
              </a:path>
              <a:path w="1943735" h="1424939">
                <a:moveTo>
                  <a:pt x="596264" y="0"/>
                </a:moveTo>
                <a:lnTo>
                  <a:pt x="323850" y="381000"/>
                </a:lnTo>
                <a:lnTo>
                  <a:pt x="809625" y="381000"/>
                </a:lnTo>
                <a:lnTo>
                  <a:pt x="596264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3665" y="4388484"/>
            <a:ext cx="1943735" cy="1424940"/>
          </a:xfrm>
          <a:custGeom>
            <a:avLst/>
            <a:gdLst/>
            <a:ahLst/>
            <a:cxnLst/>
            <a:rect l="l" t="t" r="r" b="b"/>
            <a:pathLst>
              <a:path w="1943735" h="1424939">
                <a:moveTo>
                  <a:pt x="0" y="381000"/>
                </a:moveTo>
                <a:lnTo>
                  <a:pt x="323850" y="381000"/>
                </a:lnTo>
                <a:lnTo>
                  <a:pt x="596264" y="0"/>
                </a:lnTo>
                <a:lnTo>
                  <a:pt x="809625" y="381000"/>
                </a:lnTo>
                <a:lnTo>
                  <a:pt x="1943735" y="381000"/>
                </a:lnTo>
                <a:lnTo>
                  <a:pt x="1943735" y="554989"/>
                </a:lnTo>
                <a:lnTo>
                  <a:pt x="1943735" y="815975"/>
                </a:lnTo>
                <a:lnTo>
                  <a:pt x="1943735" y="1424939"/>
                </a:lnTo>
                <a:lnTo>
                  <a:pt x="809625" y="1424939"/>
                </a:lnTo>
                <a:lnTo>
                  <a:pt x="323850" y="1424939"/>
                </a:lnTo>
                <a:lnTo>
                  <a:pt x="0" y="1424939"/>
                </a:lnTo>
                <a:lnTo>
                  <a:pt x="0" y="815975"/>
                </a:lnTo>
                <a:lnTo>
                  <a:pt x="0" y="554989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9925" y="4674234"/>
            <a:ext cx="1943735" cy="1661160"/>
          </a:xfrm>
          <a:custGeom>
            <a:avLst/>
            <a:gdLst/>
            <a:ahLst/>
            <a:cxnLst/>
            <a:rect l="l" t="t" r="r" b="b"/>
            <a:pathLst>
              <a:path w="1943734" h="1661160">
                <a:moveTo>
                  <a:pt x="1943734" y="617219"/>
                </a:moveTo>
                <a:lnTo>
                  <a:pt x="0" y="617219"/>
                </a:lnTo>
                <a:lnTo>
                  <a:pt x="0" y="1661159"/>
                </a:lnTo>
                <a:lnTo>
                  <a:pt x="1943734" y="1661159"/>
                </a:lnTo>
                <a:lnTo>
                  <a:pt x="1943734" y="617219"/>
                </a:lnTo>
                <a:close/>
              </a:path>
              <a:path w="1943734" h="1661160">
                <a:moveTo>
                  <a:pt x="1598929" y="0"/>
                </a:moveTo>
                <a:lnTo>
                  <a:pt x="1134109" y="617219"/>
                </a:lnTo>
                <a:lnTo>
                  <a:pt x="1619884" y="617219"/>
                </a:lnTo>
                <a:lnTo>
                  <a:pt x="1598929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9925" y="4674234"/>
            <a:ext cx="1943735" cy="1661160"/>
          </a:xfrm>
          <a:custGeom>
            <a:avLst/>
            <a:gdLst/>
            <a:ahLst/>
            <a:cxnLst/>
            <a:rect l="l" t="t" r="r" b="b"/>
            <a:pathLst>
              <a:path w="1943734" h="1661160">
                <a:moveTo>
                  <a:pt x="0" y="617219"/>
                </a:moveTo>
                <a:lnTo>
                  <a:pt x="1134109" y="617219"/>
                </a:lnTo>
                <a:lnTo>
                  <a:pt x="1598929" y="0"/>
                </a:lnTo>
                <a:lnTo>
                  <a:pt x="1619884" y="617219"/>
                </a:lnTo>
                <a:lnTo>
                  <a:pt x="1943734" y="617219"/>
                </a:lnTo>
                <a:lnTo>
                  <a:pt x="1943734" y="791209"/>
                </a:lnTo>
                <a:lnTo>
                  <a:pt x="1943734" y="1052195"/>
                </a:lnTo>
                <a:lnTo>
                  <a:pt x="1943734" y="1661159"/>
                </a:lnTo>
                <a:lnTo>
                  <a:pt x="1619884" y="1661159"/>
                </a:lnTo>
                <a:lnTo>
                  <a:pt x="1134109" y="1661159"/>
                </a:lnTo>
                <a:lnTo>
                  <a:pt x="0" y="1661159"/>
                </a:lnTo>
                <a:lnTo>
                  <a:pt x="0" y="1052195"/>
                </a:lnTo>
                <a:lnTo>
                  <a:pt x="0" y="791209"/>
                </a:lnTo>
                <a:lnTo>
                  <a:pt x="0" y="617219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115" y="5109845"/>
            <a:ext cx="1943735" cy="1675764"/>
          </a:xfrm>
          <a:custGeom>
            <a:avLst/>
            <a:gdLst/>
            <a:ahLst/>
            <a:cxnLst/>
            <a:rect l="l" t="t" r="r" b="b"/>
            <a:pathLst>
              <a:path w="1943735" h="1675765">
                <a:moveTo>
                  <a:pt x="1943735" y="631824"/>
                </a:moveTo>
                <a:lnTo>
                  <a:pt x="0" y="631824"/>
                </a:lnTo>
                <a:lnTo>
                  <a:pt x="0" y="1675764"/>
                </a:lnTo>
                <a:lnTo>
                  <a:pt x="1943735" y="1675764"/>
                </a:lnTo>
                <a:lnTo>
                  <a:pt x="1943735" y="631824"/>
                </a:lnTo>
                <a:close/>
              </a:path>
              <a:path w="1943735" h="1675765">
                <a:moveTo>
                  <a:pt x="1348105" y="0"/>
                </a:moveTo>
                <a:lnTo>
                  <a:pt x="1134110" y="631824"/>
                </a:lnTo>
                <a:lnTo>
                  <a:pt x="1619885" y="631824"/>
                </a:lnTo>
                <a:lnTo>
                  <a:pt x="134810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115" y="5109845"/>
            <a:ext cx="1943735" cy="1675764"/>
          </a:xfrm>
          <a:custGeom>
            <a:avLst/>
            <a:gdLst/>
            <a:ahLst/>
            <a:cxnLst/>
            <a:rect l="l" t="t" r="r" b="b"/>
            <a:pathLst>
              <a:path w="1943735" h="1675765">
                <a:moveTo>
                  <a:pt x="0" y="631824"/>
                </a:moveTo>
                <a:lnTo>
                  <a:pt x="1134110" y="631824"/>
                </a:lnTo>
                <a:lnTo>
                  <a:pt x="1348105" y="0"/>
                </a:lnTo>
                <a:lnTo>
                  <a:pt x="1619885" y="631824"/>
                </a:lnTo>
                <a:lnTo>
                  <a:pt x="1943735" y="631824"/>
                </a:lnTo>
                <a:lnTo>
                  <a:pt x="1943735" y="805814"/>
                </a:lnTo>
                <a:lnTo>
                  <a:pt x="1943735" y="1066799"/>
                </a:lnTo>
                <a:lnTo>
                  <a:pt x="1943735" y="1675764"/>
                </a:lnTo>
                <a:lnTo>
                  <a:pt x="1619885" y="1675764"/>
                </a:lnTo>
                <a:lnTo>
                  <a:pt x="1134110" y="1675764"/>
                </a:lnTo>
                <a:lnTo>
                  <a:pt x="0" y="1675764"/>
                </a:lnTo>
                <a:lnTo>
                  <a:pt x="0" y="1066799"/>
                </a:lnTo>
                <a:lnTo>
                  <a:pt x="0" y="805814"/>
                </a:lnTo>
                <a:lnTo>
                  <a:pt x="0" y="631824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348" y="5920232"/>
            <a:ext cx="1515110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0"/>
              </a:spcBef>
            </a:pPr>
            <a:r>
              <a:rPr sz="1400" spc="-35" dirty="0">
                <a:solidFill>
                  <a:srgbClr val="FFFF00"/>
                </a:solidFill>
                <a:latin typeface="Arial"/>
                <a:cs typeface="Arial"/>
              </a:rPr>
              <a:t>Tekan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[Submit]</a:t>
            </a:r>
            <a:r>
              <a:rPr sz="1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jika  semua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data sudah 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dianggap</a:t>
            </a:r>
            <a:r>
              <a:rPr sz="14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benar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1107" y="5054346"/>
            <a:ext cx="1729739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6750" marR="5080" indent="-654050">
              <a:lnSpc>
                <a:spcPct val="100699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Berikan komentar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jika  perlu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6797" y="5577027"/>
            <a:ext cx="16967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Nilai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Konversi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Nilai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Mutu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9063" y="1886838"/>
            <a:ext cx="167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</a:t>
            </a:r>
            <a:r>
              <a:rPr spc="-204" dirty="0"/>
              <a:t> </a:t>
            </a:r>
            <a:r>
              <a:rPr spc="-20" dirty="0"/>
              <a:t>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405129"/>
            <a:ext cx="692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</a:t>
            </a:r>
            <a:r>
              <a:rPr spc="-165" dirty="0"/>
              <a:t> </a:t>
            </a:r>
            <a:r>
              <a:rPr spc="170" dirty="0"/>
              <a:t>2</a:t>
            </a:r>
            <a:r>
              <a:rPr spc="-160" dirty="0"/>
              <a:t> </a:t>
            </a:r>
            <a:r>
              <a:rPr spc="15" dirty="0"/>
              <a:t>PENILAIAN</a:t>
            </a:r>
            <a:r>
              <a:rPr spc="-120" dirty="0"/>
              <a:t> </a:t>
            </a:r>
            <a:r>
              <a:rPr spc="5" dirty="0"/>
              <a:t>KARYAWAN</a:t>
            </a:r>
            <a:r>
              <a:rPr spc="-185" dirty="0"/>
              <a:t> </a:t>
            </a:r>
            <a:r>
              <a:rPr spc="-30" dirty="0"/>
              <a:t>(FIRST</a:t>
            </a:r>
            <a:r>
              <a:rPr spc="-105" dirty="0"/>
              <a:t> </a:t>
            </a:r>
            <a:r>
              <a:rPr spc="-55" dirty="0"/>
              <a:t>LINE)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2185"/>
            <a:ext cx="8907780" cy="412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5105" y="4536440"/>
            <a:ext cx="2016125" cy="1421130"/>
          </a:xfrm>
          <a:custGeom>
            <a:avLst/>
            <a:gdLst/>
            <a:ahLst/>
            <a:cxnLst/>
            <a:rect l="l" t="t" r="r" b="b"/>
            <a:pathLst>
              <a:path w="2016125" h="1421129">
                <a:moveTo>
                  <a:pt x="2016124" y="520700"/>
                </a:moveTo>
                <a:lnTo>
                  <a:pt x="0" y="520700"/>
                </a:lnTo>
                <a:lnTo>
                  <a:pt x="0" y="1421130"/>
                </a:lnTo>
                <a:lnTo>
                  <a:pt x="2016124" y="1421130"/>
                </a:lnTo>
                <a:lnTo>
                  <a:pt x="2016124" y="520700"/>
                </a:lnTo>
                <a:close/>
              </a:path>
              <a:path w="2016125" h="1421129">
                <a:moveTo>
                  <a:pt x="1487170" y="0"/>
                </a:moveTo>
                <a:lnTo>
                  <a:pt x="1176020" y="520700"/>
                </a:lnTo>
                <a:lnTo>
                  <a:pt x="1680209" y="520700"/>
                </a:lnTo>
                <a:lnTo>
                  <a:pt x="1487170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105" y="4536440"/>
            <a:ext cx="2016125" cy="1421130"/>
          </a:xfrm>
          <a:custGeom>
            <a:avLst/>
            <a:gdLst/>
            <a:ahLst/>
            <a:cxnLst/>
            <a:rect l="l" t="t" r="r" b="b"/>
            <a:pathLst>
              <a:path w="2016125" h="1421129">
                <a:moveTo>
                  <a:pt x="0" y="520700"/>
                </a:moveTo>
                <a:lnTo>
                  <a:pt x="1176020" y="520700"/>
                </a:lnTo>
                <a:lnTo>
                  <a:pt x="1487170" y="0"/>
                </a:lnTo>
                <a:lnTo>
                  <a:pt x="1680209" y="520700"/>
                </a:lnTo>
                <a:lnTo>
                  <a:pt x="2016124" y="520700"/>
                </a:lnTo>
                <a:lnTo>
                  <a:pt x="2016124" y="671195"/>
                </a:lnTo>
                <a:lnTo>
                  <a:pt x="2016124" y="895985"/>
                </a:lnTo>
                <a:lnTo>
                  <a:pt x="2016124" y="1421130"/>
                </a:lnTo>
                <a:lnTo>
                  <a:pt x="1680209" y="1421130"/>
                </a:lnTo>
                <a:lnTo>
                  <a:pt x="1176020" y="1421130"/>
                </a:lnTo>
                <a:lnTo>
                  <a:pt x="0" y="1421130"/>
                </a:lnTo>
                <a:lnTo>
                  <a:pt x="0" y="895985"/>
                </a:lnTo>
                <a:lnTo>
                  <a:pt x="0" y="671195"/>
                </a:lnTo>
                <a:lnTo>
                  <a:pt x="0" y="520700"/>
                </a:lnTo>
                <a:close/>
              </a:path>
            </a:pathLst>
          </a:custGeom>
          <a:ln w="25398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8169" y="4786629"/>
            <a:ext cx="2016125" cy="1229360"/>
          </a:xfrm>
          <a:custGeom>
            <a:avLst/>
            <a:gdLst/>
            <a:ahLst/>
            <a:cxnLst/>
            <a:rect l="l" t="t" r="r" b="b"/>
            <a:pathLst>
              <a:path w="2016125" h="1229360">
                <a:moveTo>
                  <a:pt x="2016125" y="328930"/>
                </a:moveTo>
                <a:lnTo>
                  <a:pt x="0" y="328930"/>
                </a:lnTo>
                <a:lnTo>
                  <a:pt x="0" y="1229360"/>
                </a:lnTo>
                <a:lnTo>
                  <a:pt x="2016125" y="1229360"/>
                </a:lnTo>
                <a:lnTo>
                  <a:pt x="2016125" y="328930"/>
                </a:lnTo>
                <a:close/>
              </a:path>
              <a:path w="2016125" h="1229360">
                <a:moveTo>
                  <a:pt x="1531620" y="0"/>
                </a:moveTo>
                <a:lnTo>
                  <a:pt x="1176020" y="328930"/>
                </a:lnTo>
                <a:lnTo>
                  <a:pt x="1679575" y="328930"/>
                </a:lnTo>
                <a:lnTo>
                  <a:pt x="1531620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8169" y="4786629"/>
            <a:ext cx="2016125" cy="1229360"/>
          </a:xfrm>
          <a:custGeom>
            <a:avLst/>
            <a:gdLst/>
            <a:ahLst/>
            <a:cxnLst/>
            <a:rect l="l" t="t" r="r" b="b"/>
            <a:pathLst>
              <a:path w="2016125" h="1229360">
                <a:moveTo>
                  <a:pt x="0" y="328930"/>
                </a:moveTo>
                <a:lnTo>
                  <a:pt x="1176020" y="328930"/>
                </a:lnTo>
                <a:lnTo>
                  <a:pt x="1531620" y="0"/>
                </a:lnTo>
                <a:lnTo>
                  <a:pt x="1679575" y="328930"/>
                </a:lnTo>
                <a:lnTo>
                  <a:pt x="2016125" y="328930"/>
                </a:lnTo>
                <a:lnTo>
                  <a:pt x="2016125" y="479425"/>
                </a:lnTo>
                <a:lnTo>
                  <a:pt x="2016125" y="704215"/>
                </a:lnTo>
                <a:lnTo>
                  <a:pt x="2016125" y="1229360"/>
                </a:lnTo>
                <a:lnTo>
                  <a:pt x="1679575" y="1229360"/>
                </a:lnTo>
                <a:lnTo>
                  <a:pt x="1176020" y="1229360"/>
                </a:lnTo>
                <a:lnTo>
                  <a:pt x="0" y="1229360"/>
                </a:lnTo>
                <a:lnTo>
                  <a:pt x="0" y="704215"/>
                </a:lnTo>
                <a:lnTo>
                  <a:pt x="0" y="479425"/>
                </a:lnTo>
                <a:lnTo>
                  <a:pt x="0" y="32893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2029" y="2492375"/>
            <a:ext cx="2837180" cy="863600"/>
          </a:xfrm>
          <a:custGeom>
            <a:avLst/>
            <a:gdLst/>
            <a:ahLst/>
            <a:cxnLst/>
            <a:rect l="l" t="t" r="r" b="b"/>
            <a:pathLst>
              <a:path w="2837179" h="863600">
                <a:moveTo>
                  <a:pt x="0" y="116204"/>
                </a:moveTo>
                <a:lnTo>
                  <a:pt x="172720" y="359410"/>
                </a:lnTo>
                <a:lnTo>
                  <a:pt x="172720" y="863600"/>
                </a:lnTo>
                <a:lnTo>
                  <a:pt x="2837179" y="863600"/>
                </a:lnTo>
                <a:lnTo>
                  <a:pt x="2837179" y="143510"/>
                </a:lnTo>
                <a:lnTo>
                  <a:pt x="172720" y="143510"/>
                </a:lnTo>
                <a:lnTo>
                  <a:pt x="0" y="116204"/>
                </a:lnTo>
                <a:close/>
              </a:path>
              <a:path w="2837179" h="863600">
                <a:moveTo>
                  <a:pt x="2837179" y="0"/>
                </a:moveTo>
                <a:lnTo>
                  <a:pt x="172720" y="0"/>
                </a:lnTo>
                <a:lnTo>
                  <a:pt x="172720" y="143510"/>
                </a:lnTo>
                <a:lnTo>
                  <a:pt x="2837179" y="143510"/>
                </a:lnTo>
                <a:lnTo>
                  <a:pt x="2837179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2029" y="2492375"/>
            <a:ext cx="2837180" cy="863600"/>
          </a:xfrm>
          <a:custGeom>
            <a:avLst/>
            <a:gdLst/>
            <a:ahLst/>
            <a:cxnLst/>
            <a:rect l="l" t="t" r="r" b="b"/>
            <a:pathLst>
              <a:path w="2837179" h="863600">
                <a:moveTo>
                  <a:pt x="172720" y="0"/>
                </a:moveTo>
                <a:lnTo>
                  <a:pt x="616585" y="0"/>
                </a:lnTo>
                <a:lnTo>
                  <a:pt x="1282700" y="0"/>
                </a:lnTo>
                <a:lnTo>
                  <a:pt x="2837179" y="0"/>
                </a:lnTo>
                <a:lnTo>
                  <a:pt x="2837179" y="143510"/>
                </a:lnTo>
                <a:lnTo>
                  <a:pt x="2837179" y="359410"/>
                </a:lnTo>
                <a:lnTo>
                  <a:pt x="2837179" y="863600"/>
                </a:lnTo>
                <a:lnTo>
                  <a:pt x="1282700" y="863600"/>
                </a:lnTo>
                <a:lnTo>
                  <a:pt x="616585" y="863600"/>
                </a:lnTo>
                <a:lnTo>
                  <a:pt x="172720" y="863600"/>
                </a:lnTo>
                <a:lnTo>
                  <a:pt x="172720" y="359410"/>
                </a:lnTo>
                <a:lnTo>
                  <a:pt x="0" y="116204"/>
                </a:lnTo>
                <a:lnTo>
                  <a:pt x="172720" y="143510"/>
                </a:lnTo>
                <a:lnTo>
                  <a:pt x="172720" y="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00038" y="2577211"/>
            <a:ext cx="237807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Sebelum melakukan</a:t>
            </a:r>
            <a:r>
              <a:rPr sz="1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penilaian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pastikan data diri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karyawan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sudah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benar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3766" y="5267705"/>
            <a:ext cx="1600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Inputan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untuk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Penilaian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diri</a:t>
            </a:r>
            <a:r>
              <a:rPr sz="1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sendiri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3750" y="5218938"/>
            <a:ext cx="1627505" cy="66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9539" marR="116205" algn="ctr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Bisa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memberikan  Feedback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Pilih point dari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10-50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405129"/>
            <a:ext cx="692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</a:t>
            </a:r>
            <a:r>
              <a:rPr spc="-165" dirty="0"/>
              <a:t> </a:t>
            </a:r>
            <a:r>
              <a:rPr spc="170" dirty="0"/>
              <a:t>2</a:t>
            </a:r>
            <a:r>
              <a:rPr spc="-160" dirty="0"/>
              <a:t> </a:t>
            </a:r>
            <a:r>
              <a:rPr spc="15" dirty="0"/>
              <a:t>PENILAIAN</a:t>
            </a:r>
            <a:r>
              <a:rPr spc="-120" dirty="0"/>
              <a:t> </a:t>
            </a:r>
            <a:r>
              <a:rPr spc="5" dirty="0"/>
              <a:t>KARYAWAN</a:t>
            </a:r>
            <a:r>
              <a:rPr spc="-185" dirty="0"/>
              <a:t> </a:t>
            </a:r>
            <a:r>
              <a:rPr spc="-30" dirty="0"/>
              <a:t>(FIRST</a:t>
            </a:r>
            <a:r>
              <a:rPr spc="-105" dirty="0"/>
              <a:t> </a:t>
            </a:r>
            <a:r>
              <a:rPr spc="-55" dirty="0"/>
              <a:t>LINE)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60119"/>
            <a:ext cx="9014460" cy="4186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3665" y="4388484"/>
            <a:ext cx="1943735" cy="1424940"/>
          </a:xfrm>
          <a:custGeom>
            <a:avLst/>
            <a:gdLst/>
            <a:ahLst/>
            <a:cxnLst/>
            <a:rect l="l" t="t" r="r" b="b"/>
            <a:pathLst>
              <a:path w="1943735" h="1424939">
                <a:moveTo>
                  <a:pt x="1943735" y="381000"/>
                </a:moveTo>
                <a:lnTo>
                  <a:pt x="0" y="381000"/>
                </a:lnTo>
                <a:lnTo>
                  <a:pt x="0" y="1424939"/>
                </a:lnTo>
                <a:lnTo>
                  <a:pt x="1943735" y="1424939"/>
                </a:lnTo>
                <a:lnTo>
                  <a:pt x="1943735" y="381000"/>
                </a:lnTo>
                <a:close/>
              </a:path>
              <a:path w="1943735" h="1424939">
                <a:moveTo>
                  <a:pt x="596264" y="0"/>
                </a:moveTo>
                <a:lnTo>
                  <a:pt x="323850" y="381000"/>
                </a:lnTo>
                <a:lnTo>
                  <a:pt x="809625" y="381000"/>
                </a:lnTo>
                <a:lnTo>
                  <a:pt x="596264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3665" y="4388484"/>
            <a:ext cx="1943735" cy="1424940"/>
          </a:xfrm>
          <a:custGeom>
            <a:avLst/>
            <a:gdLst/>
            <a:ahLst/>
            <a:cxnLst/>
            <a:rect l="l" t="t" r="r" b="b"/>
            <a:pathLst>
              <a:path w="1943735" h="1424939">
                <a:moveTo>
                  <a:pt x="0" y="381000"/>
                </a:moveTo>
                <a:lnTo>
                  <a:pt x="323850" y="381000"/>
                </a:lnTo>
                <a:lnTo>
                  <a:pt x="596264" y="0"/>
                </a:lnTo>
                <a:lnTo>
                  <a:pt x="809625" y="381000"/>
                </a:lnTo>
                <a:lnTo>
                  <a:pt x="1943735" y="381000"/>
                </a:lnTo>
                <a:lnTo>
                  <a:pt x="1943735" y="554989"/>
                </a:lnTo>
                <a:lnTo>
                  <a:pt x="1943735" y="815975"/>
                </a:lnTo>
                <a:lnTo>
                  <a:pt x="1943735" y="1424939"/>
                </a:lnTo>
                <a:lnTo>
                  <a:pt x="809625" y="1424939"/>
                </a:lnTo>
                <a:lnTo>
                  <a:pt x="323850" y="1424939"/>
                </a:lnTo>
                <a:lnTo>
                  <a:pt x="0" y="1424939"/>
                </a:lnTo>
                <a:lnTo>
                  <a:pt x="0" y="815975"/>
                </a:lnTo>
                <a:lnTo>
                  <a:pt x="0" y="554989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9925" y="4674234"/>
            <a:ext cx="1943735" cy="1661160"/>
          </a:xfrm>
          <a:custGeom>
            <a:avLst/>
            <a:gdLst/>
            <a:ahLst/>
            <a:cxnLst/>
            <a:rect l="l" t="t" r="r" b="b"/>
            <a:pathLst>
              <a:path w="1943734" h="1661160">
                <a:moveTo>
                  <a:pt x="1943734" y="617219"/>
                </a:moveTo>
                <a:lnTo>
                  <a:pt x="0" y="617219"/>
                </a:lnTo>
                <a:lnTo>
                  <a:pt x="0" y="1661159"/>
                </a:lnTo>
                <a:lnTo>
                  <a:pt x="1943734" y="1661159"/>
                </a:lnTo>
                <a:lnTo>
                  <a:pt x="1943734" y="617219"/>
                </a:lnTo>
                <a:close/>
              </a:path>
              <a:path w="1943734" h="1661160">
                <a:moveTo>
                  <a:pt x="1598929" y="0"/>
                </a:moveTo>
                <a:lnTo>
                  <a:pt x="1134109" y="617219"/>
                </a:lnTo>
                <a:lnTo>
                  <a:pt x="1619884" y="617219"/>
                </a:lnTo>
                <a:lnTo>
                  <a:pt x="1598929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9925" y="4674234"/>
            <a:ext cx="1943735" cy="1661160"/>
          </a:xfrm>
          <a:custGeom>
            <a:avLst/>
            <a:gdLst/>
            <a:ahLst/>
            <a:cxnLst/>
            <a:rect l="l" t="t" r="r" b="b"/>
            <a:pathLst>
              <a:path w="1943734" h="1661160">
                <a:moveTo>
                  <a:pt x="0" y="617219"/>
                </a:moveTo>
                <a:lnTo>
                  <a:pt x="1134109" y="617219"/>
                </a:lnTo>
                <a:lnTo>
                  <a:pt x="1598929" y="0"/>
                </a:lnTo>
                <a:lnTo>
                  <a:pt x="1619884" y="617219"/>
                </a:lnTo>
                <a:lnTo>
                  <a:pt x="1943734" y="617219"/>
                </a:lnTo>
                <a:lnTo>
                  <a:pt x="1943734" y="791209"/>
                </a:lnTo>
                <a:lnTo>
                  <a:pt x="1943734" y="1052195"/>
                </a:lnTo>
                <a:lnTo>
                  <a:pt x="1943734" y="1661159"/>
                </a:lnTo>
                <a:lnTo>
                  <a:pt x="1619884" y="1661159"/>
                </a:lnTo>
                <a:lnTo>
                  <a:pt x="1134109" y="1661159"/>
                </a:lnTo>
                <a:lnTo>
                  <a:pt x="0" y="1661159"/>
                </a:lnTo>
                <a:lnTo>
                  <a:pt x="0" y="1052195"/>
                </a:lnTo>
                <a:lnTo>
                  <a:pt x="0" y="791209"/>
                </a:lnTo>
                <a:lnTo>
                  <a:pt x="0" y="617219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115" y="5109845"/>
            <a:ext cx="1943735" cy="1675764"/>
          </a:xfrm>
          <a:custGeom>
            <a:avLst/>
            <a:gdLst/>
            <a:ahLst/>
            <a:cxnLst/>
            <a:rect l="l" t="t" r="r" b="b"/>
            <a:pathLst>
              <a:path w="1943735" h="1675765">
                <a:moveTo>
                  <a:pt x="1943735" y="631824"/>
                </a:moveTo>
                <a:lnTo>
                  <a:pt x="0" y="631824"/>
                </a:lnTo>
                <a:lnTo>
                  <a:pt x="0" y="1675764"/>
                </a:lnTo>
                <a:lnTo>
                  <a:pt x="1943735" y="1675764"/>
                </a:lnTo>
                <a:lnTo>
                  <a:pt x="1943735" y="631824"/>
                </a:lnTo>
                <a:close/>
              </a:path>
              <a:path w="1943735" h="1675765">
                <a:moveTo>
                  <a:pt x="1348105" y="0"/>
                </a:moveTo>
                <a:lnTo>
                  <a:pt x="1134110" y="631824"/>
                </a:lnTo>
                <a:lnTo>
                  <a:pt x="1619885" y="631824"/>
                </a:lnTo>
                <a:lnTo>
                  <a:pt x="134810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115" y="5109845"/>
            <a:ext cx="1943735" cy="1675764"/>
          </a:xfrm>
          <a:custGeom>
            <a:avLst/>
            <a:gdLst/>
            <a:ahLst/>
            <a:cxnLst/>
            <a:rect l="l" t="t" r="r" b="b"/>
            <a:pathLst>
              <a:path w="1943735" h="1675765">
                <a:moveTo>
                  <a:pt x="0" y="631824"/>
                </a:moveTo>
                <a:lnTo>
                  <a:pt x="1134110" y="631824"/>
                </a:lnTo>
                <a:lnTo>
                  <a:pt x="1348105" y="0"/>
                </a:lnTo>
                <a:lnTo>
                  <a:pt x="1619885" y="631824"/>
                </a:lnTo>
                <a:lnTo>
                  <a:pt x="1943735" y="631824"/>
                </a:lnTo>
                <a:lnTo>
                  <a:pt x="1943735" y="805814"/>
                </a:lnTo>
                <a:lnTo>
                  <a:pt x="1943735" y="1066799"/>
                </a:lnTo>
                <a:lnTo>
                  <a:pt x="1943735" y="1675764"/>
                </a:lnTo>
                <a:lnTo>
                  <a:pt x="1619885" y="1675764"/>
                </a:lnTo>
                <a:lnTo>
                  <a:pt x="1134110" y="1675764"/>
                </a:lnTo>
                <a:lnTo>
                  <a:pt x="0" y="1675764"/>
                </a:lnTo>
                <a:lnTo>
                  <a:pt x="0" y="1066799"/>
                </a:lnTo>
                <a:lnTo>
                  <a:pt x="0" y="805814"/>
                </a:lnTo>
                <a:lnTo>
                  <a:pt x="0" y="631824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348" y="5917184"/>
            <a:ext cx="15151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00"/>
                </a:solidFill>
                <a:latin typeface="Arial"/>
                <a:cs typeface="Arial"/>
              </a:rPr>
              <a:t>Tekan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[Submit]</a:t>
            </a:r>
            <a:r>
              <a:rPr sz="1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jika  semua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data sudah 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dianggap</a:t>
            </a:r>
            <a:r>
              <a:rPr sz="14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benar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1107" y="5051297"/>
            <a:ext cx="1729739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6750" marR="5080" indent="-654050">
              <a:lnSpc>
                <a:spcPct val="100699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Berikan komentar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jika  perlu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6797" y="5575503"/>
            <a:ext cx="16954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Nilai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Konversi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Nilai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Mutu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751" y="1886838"/>
            <a:ext cx="2100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4" dirty="0"/>
              <a:t>M</a:t>
            </a:r>
            <a:r>
              <a:rPr spc="45" dirty="0"/>
              <a:t>A</a:t>
            </a:r>
            <a:r>
              <a:rPr spc="20" dirty="0"/>
              <a:t>N</a:t>
            </a:r>
            <a:r>
              <a:rPr spc="-25" dirty="0"/>
              <a:t>A</a:t>
            </a:r>
            <a:r>
              <a:rPr spc="5" dirty="0"/>
              <a:t>GERI</a:t>
            </a:r>
            <a:r>
              <a:rPr spc="45" dirty="0"/>
              <a:t>A</a:t>
            </a:r>
            <a:r>
              <a:rPr spc="-25" dirty="0"/>
              <a:t>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405129"/>
            <a:ext cx="7336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 </a:t>
            </a:r>
            <a:r>
              <a:rPr spc="170" dirty="0"/>
              <a:t>2</a:t>
            </a:r>
            <a:r>
              <a:rPr spc="-570" dirty="0"/>
              <a:t> </a:t>
            </a:r>
            <a:r>
              <a:rPr spc="15" dirty="0"/>
              <a:t>PENILAIAN </a:t>
            </a:r>
            <a:r>
              <a:rPr spc="5" dirty="0"/>
              <a:t>KARYAWAN </a:t>
            </a:r>
            <a:r>
              <a:rPr spc="-10" dirty="0"/>
              <a:t>(MANAGERIAL)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4089"/>
            <a:ext cx="8977630" cy="3995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350" y="4478654"/>
            <a:ext cx="2016125" cy="1362075"/>
          </a:xfrm>
          <a:custGeom>
            <a:avLst/>
            <a:gdLst/>
            <a:ahLst/>
            <a:cxnLst/>
            <a:rect l="l" t="t" r="r" b="b"/>
            <a:pathLst>
              <a:path w="2016125" h="1362075">
                <a:moveTo>
                  <a:pt x="2016125" y="462280"/>
                </a:moveTo>
                <a:lnTo>
                  <a:pt x="0" y="462280"/>
                </a:lnTo>
                <a:lnTo>
                  <a:pt x="0" y="1362075"/>
                </a:lnTo>
                <a:lnTo>
                  <a:pt x="2016125" y="1362075"/>
                </a:lnTo>
                <a:lnTo>
                  <a:pt x="2016125" y="462280"/>
                </a:lnTo>
                <a:close/>
              </a:path>
              <a:path w="2016125" h="1362075">
                <a:moveTo>
                  <a:pt x="1723389" y="0"/>
                </a:moveTo>
                <a:lnTo>
                  <a:pt x="1176020" y="462280"/>
                </a:lnTo>
                <a:lnTo>
                  <a:pt x="1680210" y="462280"/>
                </a:lnTo>
                <a:lnTo>
                  <a:pt x="1723389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350" y="4478654"/>
            <a:ext cx="2016125" cy="1362075"/>
          </a:xfrm>
          <a:custGeom>
            <a:avLst/>
            <a:gdLst/>
            <a:ahLst/>
            <a:cxnLst/>
            <a:rect l="l" t="t" r="r" b="b"/>
            <a:pathLst>
              <a:path w="2016125" h="1362075">
                <a:moveTo>
                  <a:pt x="0" y="462280"/>
                </a:moveTo>
                <a:lnTo>
                  <a:pt x="1176020" y="462280"/>
                </a:lnTo>
                <a:lnTo>
                  <a:pt x="1723389" y="0"/>
                </a:lnTo>
                <a:lnTo>
                  <a:pt x="1680210" y="462280"/>
                </a:lnTo>
                <a:lnTo>
                  <a:pt x="2016125" y="462280"/>
                </a:lnTo>
                <a:lnTo>
                  <a:pt x="2016125" y="612140"/>
                </a:lnTo>
                <a:lnTo>
                  <a:pt x="2016125" y="836930"/>
                </a:lnTo>
                <a:lnTo>
                  <a:pt x="2016125" y="1362075"/>
                </a:lnTo>
                <a:lnTo>
                  <a:pt x="1680210" y="1362075"/>
                </a:lnTo>
                <a:lnTo>
                  <a:pt x="1176020" y="1362075"/>
                </a:lnTo>
                <a:lnTo>
                  <a:pt x="0" y="1362075"/>
                </a:lnTo>
                <a:lnTo>
                  <a:pt x="0" y="836930"/>
                </a:lnTo>
                <a:lnTo>
                  <a:pt x="0" y="612140"/>
                </a:lnTo>
                <a:lnTo>
                  <a:pt x="0" y="46228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2029" y="2492375"/>
            <a:ext cx="2837180" cy="863600"/>
          </a:xfrm>
          <a:custGeom>
            <a:avLst/>
            <a:gdLst/>
            <a:ahLst/>
            <a:cxnLst/>
            <a:rect l="l" t="t" r="r" b="b"/>
            <a:pathLst>
              <a:path w="2837179" h="863600">
                <a:moveTo>
                  <a:pt x="0" y="116204"/>
                </a:moveTo>
                <a:lnTo>
                  <a:pt x="172720" y="359410"/>
                </a:lnTo>
                <a:lnTo>
                  <a:pt x="172720" y="863600"/>
                </a:lnTo>
                <a:lnTo>
                  <a:pt x="2837179" y="863600"/>
                </a:lnTo>
                <a:lnTo>
                  <a:pt x="2837179" y="143510"/>
                </a:lnTo>
                <a:lnTo>
                  <a:pt x="172720" y="143510"/>
                </a:lnTo>
                <a:lnTo>
                  <a:pt x="0" y="116204"/>
                </a:lnTo>
                <a:close/>
              </a:path>
              <a:path w="2837179" h="863600">
                <a:moveTo>
                  <a:pt x="2837179" y="0"/>
                </a:moveTo>
                <a:lnTo>
                  <a:pt x="172720" y="0"/>
                </a:lnTo>
                <a:lnTo>
                  <a:pt x="172720" y="143510"/>
                </a:lnTo>
                <a:lnTo>
                  <a:pt x="2837179" y="143510"/>
                </a:lnTo>
                <a:lnTo>
                  <a:pt x="2837179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2029" y="2492375"/>
            <a:ext cx="2837180" cy="863600"/>
          </a:xfrm>
          <a:custGeom>
            <a:avLst/>
            <a:gdLst/>
            <a:ahLst/>
            <a:cxnLst/>
            <a:rect l="l" t="t" r="r" b="b"/>
            <a:pathLst>
              <a:path w="2837179" h="863600">
                <a:moveTo>
                  <a:pt x="172720" y="0"/>
                </a:moveTo>
                <a:lnTo>
                  <a:pt x="616585" y="0"/>
                </a:lnTo>
                <a:lnTo>
                  <a:pt x="1282700" y="0"/>
                </a:lnTo>
                <a:lnTo>
                  <a:pt x="2837179" y="0"/>
                </a:lnTo>
                <a:lnTo>
                  <a:pt x="2837179" y="143510"/>
                </a:lnTo>
                <a:lnTo>
                  <a:pt x="2837179" y="359410"/>
                </a:lnTo>
                <a:lnTo>
                  <a:pt x="2837179" y="863600"/>
                </a:lnTo>
                <a:lnTo>
                  <a:pt x="1282700" y="863600"/>
                </a:lnTo>
                <a:lnTo>
                  <a:pt x="616585" y="863600"/>
                </a:lnTo>
                <a:lnTo>
                  <a:pt x="172720" y="863600"/>
                </a:lnTo>
                <a:lnTo>
                  <a:pt x="172720" y="359410"/>
                </a:lnTo>
                <a:lnTo>
                  <a:pt x="0" y="116204"/>
                </a:lnTo>
                <a:lnTo>
                  <a:pt x="172720" y="143510"/>
                </a:lnTo>
                <a:lnTo>
                  <a:pt x="172720" y="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00038" y="2584831"/>
            <a:ext cx="237807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Sebelum melakukan</a:t>
            </a:r>
            <a:r>
              <a:rPr sz="1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penilaian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pastikan data diri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karyawan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sudah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benar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138" y="5157978"/>
            <a:ext cx="160020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9554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Inputan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untuk  Penilaian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diri</a:t>
            </a:r>
            <a:r>
              <a:rPr sz="1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sendiri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55" y="405129"/>
            <a:ext cx="7336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 </a:t>
            </a:r>
            <a:r>
              <a:rPr spc="170" dirty="0"/>
              <a:t>2</a:t>
            </a:r>
            <a:r>
              <a:rPr spc="-570" dirty="0"/>
              <a:t> </a:t>
            </a:r>
            <a:r>
              <a:rPr spc="15" dirty="0"/>
              <a:t>PENILAIAN </a:t>
            </a:r>
            <a:r>
              <a:rPr spc="5" dirty="0"/>
              <a:t>KARYAWAN </a:t>
            </a:r>
            <a:r>
              <a:rPr spc="-10" dirty="0"/>
              <a:t>(MANAGERIAL)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4400"/>
            <a:ext cx="8980805" cy="416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3665" y="4388484"/>
            <a:ext cx="1943735" cy="1424940"/>
          </a:xfrm>
          <a:custGeom>
            <a:avLst/>
            <a:gdLst/>
            <a:ahLst/>
            <a:cxnLst/>
            <a:rect l="l" t="t" r="r" b="b"/>
            <a:pathLst>
              <a:path w="1943735" h="1424939">
                <a:moveTo>
                  <a:pt x="1943735" y="381000"/>
                </a:moveTo>
                <a:lnTo>
                  <a:pt x="0" y="381000"/>
                </a:lnTo>
                <a:lnTo>
                  <a:pt x="0" y="1424939"/>
                </a:lnTo>
                <a:lnTo>
                  <a:pt x="1943735" y="1424939"/>
                </a:lnTo>
                <a:lnTo>
                  <a:pt x="1943735" y="381000"/>
                </a:lnTo>
                <a:close/>
              </a:path>
              <a:path w="1943735" h="1424939">
                <a:moveTo>
                  <a:pt x="596264" y="0"/>
                </a:moveTo>
                <a:lnTo>
                  <a:pt x="323850" y="381000"/>
                </a:lnTo>
                <a:lnTo>
                  <a:pt x="809625" y="381000"/>
                </a:lnTo>
                <a:lnTo>
                  <a:pt x="596264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3665" y="4388484"/>
            <a:ext cx="1943735" cy="1424940"/>
          </a:xfrm>
          <a:custGeom>
            <a:avLst/>
            <a:gdLst/>
            <a:ahLst/>
            <a:cxnLst/>
            <a:rect l="l" t="t" r="r" b="b"/>
            <a:pathLst>
              <a:path w="1943735" h="1424939">
                <a:moveTo>
                  <a:pt x="0" y="381000"/>
                </a:moveTo>
                <a:lnTo>
                  <a:pt x="323850" y="381000"/>
                </a:lnTo>
                <a:lnTo>
                  <a:pt x="596264" y="0"/>
                </a:lnTo>
                <a:lnTo>
                  <a:pt x="809625" y="381000"/>
                </a:lnTo>
                <a:lnTo>
                  <a:pt x="1943735" y="381000"/>
                </a:lnTo>
                <a:lnTo>
                  <a:pt x="1943735" y="554989"/>
                </a:lnTo>
                <a:lnTo>
                  <a:pt x="1943735" y="815975"/>
                </a:lnTo>
                <a:lnTo>
                  <a:pt x="1943735" y="1424939"/>
                </a:lnTo>
                <a:lnTo>
                  <a:pt x="809625" y="1424939"/>
                </a:lnTo>
                <a:lnTo>
                  <a:pt x="323850" y="1424939"/>
                </a:lnTo>
                <a:lnTo>
                  <a:pt x="0" y="1424939"/>
                </a:lnTo>
                <a:lnTo>
                  <a:pt x="0" y="815975"/>
                </a:lnTo>
                <a:lnTo>
                  <a:pt x="0" y="554989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9925" y="4674234"/>
            <a:ext cx="1943735" cy="1661160"/>
          </a:xfrm>
          <a:custGeom>
            <a:avLst/>
            <a:gdLst/>
            <a:ahLst/>
            <a:cxnLst/>
            <a:rect l="l" t="t" r="r" b="b"/>
            <a:pathLst>
              <a:path w="1943734" h="1661160">
                <a:moveTo>
                  <a:pt x="1943734" y="617219"/>
                </a:moveTo>
                <a:lnTo>
                  <a:pt x="0" y="617219"/>
                </a:lnTo>
                <a:lnTo>
                  <a:pt x="0" y="1661159"/>
                </a:lnTo>
                <a:lnTo>
                  <a:pt x="1943734" y="1661159"/>
                </a:lnTo>
                <a:lnTo>
                  <a:pt x="1943734" y="617219"/>
                </a:lnTo>
                <a:close/>
              </a:path>
              <a:path w="1943734" h="1661160">
                <a:moveTo>
                  <a:pt x="1598929" y="0"/>
                </a:moveTo>
                <a:lnTo>
                  <a:pt x="1134109" y="617219"/>
                </a:lnTo>
                <a:lnTo>
                  <a:pt x="1619884" y="617219"/>
                </a:lnTo>
                <a:lnTo>
                  <a:pt x="1598929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9925" y="4674234"/>
            <a:ext cx="1943735" cy="1661160"/>
          </a:xfrm>
          <a:custGeom>
            <a:avLst/>
            <a:gdLst/>
            <a:ahLst/>
            <a:cxnLst/>
            <a:rect l="l" t="t" r="r" b="b"/>
            <a:pathLst>
              <a:path w="1943734" h="1661160">
                <a:moveTo>
                  <a:pt x="0" y="617219"/>
                </a:moveTo>
                <a:lnTo>
                  <a:pt x="1134109" y="617219"/>
                </a:lnTo>
                <a:lnTo>
                  <a:pt x="1598929" y="0"/>
                </a:lnTo>
                <a:lnTo>
                  <a:pt x="1619884" y="617219"/>
                </a:lnTo>
                <a:lnTo>
                  <a:pt x="1943734" y="617219"/>
                </a:lnTo>
                <a:lnTo>
                  <a:pt x="1943734" y="791209"/>
                </a:lnTo>
                <a:lnTo>
                  <a:pt x="1943734" y="1052195"/>
                </a:lnTo>
                <a:lnTo>
                  <a:pt x="1943734" y="1661159"/>
                </a:lnTo>
                <a:lnTo>
                  <a:pt x="1619884" y="1661159"/>
                </a:lnTo>
                <a:lnTo>
                  <a:pt x="1134109" y="1661159"/>
                </a:lnTo>
                <a:lnTo>
                  <a:pt x="0" y="1661159"/>
                </a:lnTo>
                <a:lnTo>
                  <a:pt x="0" y="1052195"/>
                </a:lnTo>
                <a:lnTo>
                  <a:pt x="0" y="791209"/>
                </a:lnTo>
                <a:lnTo>
                  <a:pt x="0" y="617219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115" y="5109845"/>
            <a:ext cx="1943735" cy="1675764"/>
          </a:xfrm>
          <a:custGeom>
            <a:avLst/>
            <a:gdLst/>
            <a:ahLst/>
            <a:cxnLst/>
            <a:rect l="l" t="t" r="r" b="b"/>
            <a:pathLst>
              <a:path w="1943735" h="1675765">
                <a:moveTo>
                  <a:pt x="1943735" y="631824"/>
                </a:moveTo>
                <a:lnTo>
                  <a:pt x="0" y="631824"/>
                </a:lnTo>
                <a:lnTo>
                  <a:pt x="0" y="1675764"/>
                </a:lnTo>
                <a:lnTo>
                  <a:pt x="1943735" y="1675764"/>
                </a:lnTo>
                <a:lnTo>
                  <a:pt x="1943735" y="631824"/>
                </a:lnTo>
                <a:close/>
              </a:path>
              <a:path w="1943735" h="1675765">
                <a:moveTo>
                  <a:pt x="1348105" y="0"/>
                </a:moveTo>
                <a:lnTo>
                  <a:pt x="1134110" y="631824"/>
                </a:lnTo>
                <a:lnTo>
                  <a:pt x="1619885" y="631824"/>
                </a:lnTo>
                <a:lnTo>
                  <a:pt x="1348105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115" y="5109845"/>
            <a:ext cx="1943735" cy="1675764"/>
          </a:xfrm>
          <a:custGeom>
            <a:avLst/>
            <a:gdLst/>
            <a:ahLst/>
            <a:cxnLst/>
            <a:rect l="l" t="t" r="r" b="b"/>
            <a:pathLst>
              <a:path w="1943735" h="1675765">
                <a:moveTo>
                  <a:pt x="0" y="631824"/>
                </a:moveTo>
                <a:lnTo>
                  <a:pt x="1134110" y="631824"/>
                </a:lnTo>
                <a:lnTo>
                  <a:pt x="1348105" y="0"/>
                </a:lnTo>
                <a:lnTo>
                  <a:pt x="1619885" y="631824"/>
                </a:lnTo>
                <a:lnTo>
                  <a:pt x="1943735" y="631824"/>
                </a:lnTo>
                <a:lnTo>
                  <a:pt x="1943735" y="805814"/>
                </a:lnTo>
                <a:lnTo>
                  <a:pt x="1943735" y="1066799"/>
                </a:lnTo>
                <a:lnTo>
                  <a:pt x="1943735" y="1675764"/>
                </a:lnTo>
                <a:lnTo>
                  <a:pt x="1619885" y="1675764"/>
                </a:lnTo>
                <a:lnTo>
                  <a:pt x="1134110" y="1675764"/>
                </a:lnTo>
                <a:lnTo>
                  <a:pt x="0" y="1675764"/>
                </a:lnTo>
                <a:lnTo>
                  <a:pt x="0" y="1066799"/>
                </a:lnTo>
                <a:lnTo>
                  <a:pt x="0" y="805814"/>
                </a:lnTo>
                <a:lnTo>
                  <a:pt x="0" y="631824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348" y="5924803"/>
            <a:ext cx="15151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00"/>
                </a:solidFill>
                <a:latin typeface="Arial"/>
                <a:cs typeface="Arial"/>
              </a:rPr>
              <a:t>Tekan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[Submit]</a:t>
            </a:r>
            <a:r>
              <a:rPr sz="1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jika  semua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data sudah 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dianggap</a:t>
            </a:r>
            <a:r>
              <a:rPr sz="14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benar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1107" y="5058917"/>
            <a:ext cx="1729739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6750" marR="5080" indent="-654050">
              <a:lnSpc>
                <a:spcPct val="100699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Berikan komentar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jika  perlu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6797" y="5583123"/>
            <a:ext cx="16954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Nilai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Konversi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Nilai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Mutu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734" y="405129"/>
            <a:ext cx="8320531" cy="430887"/>
          </a:xfrm>
        </p:spPr>
        <p:txBody>
          <a:bodyPr/>
          <a:lstStyle/>
          <a:p>
            <a:pPr algn="ctr"/>
            <a:r>
              <a:rPr lang="en-US" dirty="0" smtClean="0"/>
              <a:t>Submit </a:t>
            </a:r>
            <a:r>
              <a:rPr lang="en-US" dirty="0" err="1" smtClean="0"/>
              <a:t>Penilaian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1" t="15819" r="18107" b="24664"/>
          <a:stretch/>
        </p:blipFill>
        <p:spPr bwMode="auto">
          <a:xfrm>
            <a:off x="1301018" y="1066800"/>
            <a:ext cx="677618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447871"/>
            <a:ext cx="6477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</a:t>
            </a:r>
            <a:r>
              <a:rPr lang="en-US" b="1" dirty="0" err="1" smtClean="0"/>
              <a:t>Berhasil</a:t>
            </a:r>
            <a:r>
              <a:rPr lang="en-US" dirty="0" smtClean="0"/>
              <a:t>”.</a:t>
            </a:r>
          </a:p>
          <a:p>
            <a:pPr algn="ctr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“</a:t>
            </a:r>
            <a:r>
              <a:rPr lang="en-US" b="1" dirty="0" err="1" smtClean="0"/>
              <a:t>Gagal</a:t>
            </a:r>
            <a:r>
              <a:rPr lang="en-US" dirty="0" smtClean="0"/>
              <a:t>”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3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371602"/>
            <a:ext cx="2257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TERIMA</a:t>
            </a:r>
            <a:r>
              <a:rPr spc="-210" dirty="0"/>
              <a:t> </a:t>
            </a:r>
            <a:r>
              <a:rPr spc="60" dirty="0"/>
              <a:t>KASIH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1127505"/>
            <a:ext cx="6371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Jika </a:t>
            </a:r>
            <a:r>
              <a:rPr sz="1600" b="1" spc="-5" dirty="0">
                <a:latin typeface="Arial"/>
                <a:cs typeface="Arial"/>
              </a:rPr>
              <a:t>mengalami kendala dalam proses input dapat menghubungi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2420" y="1858010"/>
          <a:ext cx="8570595" cy="165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135"/>
                <a:gridCol w="3092450"/>
                <a:gridCol w="3001010"/>
              </a:tblGrid>
              <a:tr h="4940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C2AC8D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C2AC8D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Pandion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C2AC8D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Eriton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Latti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Dewa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2AC8D"/>
                      </a:solidFill>
                      <a:prstDash val="solid"/>
                    </a:lnL>
                    <a:lnB w="12700">
                      <a:solidFill>
                        <a:srgbClr val="C2AC8D"/>
                      </a:solidFill>
                      <a:prstDash val="solid"/>
                    </a:lnB>
                    <a:solidFill>
                      <a:srgbClr val="F4EFEC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u="heavy" spc="-5" dirty="0">
                          <a:solidFill>
                            <a:srgbClr val="5F5F5F"/>
                          </a:solidFill>
                          <a:uFill>
                            <a:solidFill>
                              <a:srgbClr val="5F5F5F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Eriton.dewa@wilmar.co.id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C2AC8D"/>
                      </a:solidFill>
                      <a:prstDash val="solid"/>
                    </a:lnB>
                    <a:solidFill>
                      <a:srgbClr val="F4EFEC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Eriton.dewa@wilmar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C2AC8D"/>
                      </a:solidFill>
                      <a:prstDash val="solid"/>
                    </a:lnR>
                    <a:lnB w="12700">
                      <a:solidFill>
                        <a:srgbClr val="C2AC8D"/>
                      </a:solidFill>
                      <a:prstDash val="solid"/>
                    </a:lnB>
                    <a:solidFill>
                      <a:srgbClr val="F4EFEC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Noris Sugeng Munandar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C2AC8D"/>
                      </a:solidFill>
                      <a:prstDash val="solid"/>
                    </a:lnL>
                    <a:lnT w="12700">
                      <a:solidFill>
                        <a:srgbClr val="C2AC8D"/>
                      </a:solidFill>
                      <a:prstDash val="solid"/>
                    </a:lnT>
                    <a:lnB w="12700">
                      <a:solidFill>
                        <a:srgbClr val="C2AC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u="heavy" spc="-5" dirty="0">
                          <a:solidFill>
                            <a:srgbClr val="5F5F5F"/>
                          </a:solidFill>
                          <a:uFill>
                            <a:solidFill>
                              <a:srgbClr val="5F5F5F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Noris.munandar@wilmar.co.id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C2AC8D"/>
                      </a:solidFill>
                      <a:prstDash val="solid"/>
                    </a:lnT>
                    <a:lnB w="12700">
                      <a:solidFill>
                        <a:srgbClr val="C2AC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Noris.munandar@wilmar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C2AC8D"/>
                      </a:solidFill>
                      <a:prstDash val="solid"/>
                    </a:lnR>
                    <a:lnT w="12700">
                      <a:solidFill>
                        <a:srgbClr val="C2AC8D"/>
                      </a:solidFill>
                      <a:prstDash val="solid"/>
                    </a:lnT>
                    <a:lnB w="12700">
                      <a:solidFill>
                        <a:srgbClr val="C2AC8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10839" y="3688460"/>
            <a:ext cx="2399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0" dirty="0">
                <a:latin typeface="Trebuchet MS"/>
                <a:cs typeface="Trebuchet MS"/>
              </a:rPr>
              <a:t>021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29938365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34" y="405129"/>
            <a:ext cx="8320531" cy="4247317"/>
          </a:xfrm>
        </p:spPr>
        <p:txBody>
          <a:bodyPr/>
          <a:lstStyle/>
          <a:p>
            <a:pPr algn="ctr"/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Kami </a:t>
            </a:r>
            <a:r>
              <a:rPr lang="en-US" sz="2000" dirty="0" err="1" smtClean="0"/>
              <a:t>menyarankan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browser </a:t>
            </a:r>
            <a:br>
              <a:rPr lang="en-US" sz="2000" dirty="0" smtClean="0"/>
            </a:br>
            <a:r>
              <a:rPr lang="en-US" sz="2000" b="1" dirty="0" smtClean="0">
                <a:solidFill>
                  <a:schemeClr val="accent6"/>
                </a:solidFill>
              </a:rPr>
              <a:t>Mozilla Firefox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Google </a:t>
            </a:r>
            <a:r>
              <a:rPr lang="en-US" sz="2000" b="1" dirty="0" smtClean="0">
                <a:solidFill>
                  <a:srgbClr val="00B0F0"/>
                </a:solidFill>
              </a:rPr>
              <a:t>Chrome</a:t>
            </a:r>
            <a:br>
              <a:rPr lang="en-US" sz="2000" b="1" dirty="0" smtClean="0">
                <a:solidFill>
                  <a:srgbClr val="00B0F0"/>
                </a:solidFill>
              </a:rPr>
            </a:b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terbaru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Agar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system PA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semestinya</a:t>
            </a:r>
            <a:endParaRPr lang="en-US" sz="2000" dirty="0"/>
          </a:p>
        </p:txBody>
      </p:sp>
      <p:pic>
        <p:nvPicPr>
          <p:cNvPr id="1026" name="Picture 2" descr="Hasil gambar untuk mozilla firef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4" y="2667000"/>
            <a:ext cx="1381126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google chrom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1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5129"/>
            <a:ext cx="2393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5" dirty="0">
                <a:latin typeface="Trebuchet MS"/>
                <a:cs typeface="Trebuchet MS"/>
              </a:rPr>
              <a:t>MASUK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SISTEM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55" y="1775458"/>
            <a:ext cx="7595234" cy="5082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1639" y="1245235"/>
            <a:ext cx="4896485" cy="6457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1814195">
              <a:lnSpc>
                <a:spcPts val="2150"/>
              </a:lnSpc>
              <a:spcBef>
                <a:spcPts val="370"/>
              </a:spcBef>
            </a:pPr>
            <a:r>
              <a:rPr sz="1800" spc="-10" dirty="0">
                <a:latin typeface="Arial"/>
                <a:cs typeface="Arial"/>
              </a:rPr>
              <a:t>Buka </a:t>
            </a:r>
            <a:r>
              <a:rPr sz="1800" spc="-15" dirty="0">
                <a:latin typeface="Arial"/>
                <a:cs typeface="Arial"/>
              </a:rPr>
              <a:t>brower </a:t>
            </a:r>
            <a:r>
              <a:rPr sz="1800" spc="-5" dirty="0">
                <a:latin typeface="Arial"/>
                <a:cs typeface="Arial"/>
              </a:rPr>
              <a:t>(Mozilla Firefox)  Ketikan </a:t>
            </a:r>
            <a:r>
              <a:rPr sz="1800" dirty="0">
                <a:latin typeface="Arial"/>
                <a:cs typeface="Arial"/>
                <a:hlinkClick r:id="rId3"/>
              </a:rPr>
              <a:t>:</a:t>
            </a:r>
            <a:r>
              <a:rPr sz="1800" spc="-30" dirty="0">
                <a:latin typeface="Arial"/>
                <a:cs typeface="Arial"/>
                <a:hlinkClick r:id="rId3"/>
              </a:rPr>
              <a:t> </a:t>
            </a:r>
            <a:r>
              <a:rPr sz="1800" spc="-5" dirty="0">
                <a:latin typeface="Arial"/>
                <a:cs typeface="Arial"/>
                <a:hlinkClick r:id="rId3"/>
              </a:rPr>
              <a:t>http://10.7.15.55/pa/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405129"/>
            <a:ext cx="9791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L</a:t>
            </a:r>
            <a:r>
              <a:rPr spc="-50" dirty="0"/>
              <a:t>OGIN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" y="1703704"/>
            <a:ext cx="3628390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745" y="1196339"/>
            <a:ext cx="3816350" cy="2025650"/>
          </a:xfrm>
          <a:custGeom>
            <a:avLst/>
            <a:gdLst/>
            <a:ahLst/>
            <a:cxnLst/>
            <a:rect l="l" t="t" r="r" b="b"/>
            <a:pathLst>
              <a:path w="3816350" h="2025650">
                <a:moveTo>
                  <a:pt x="1590039" y="1511935"/>
                </a:moveTo>
                <a:lnTo>
                  <a:pt x="635634" y="1511935"/>
                </a:lnTo>
                <a:lnTo>
                  <a:pt x="257175" y="2025650"/>
                </a:lnTo>
                <a:lnTo>
                  <a:pt x="1590039" y="1511935"/>
                </a:lnTo>
                <a:close/>
              </a:path>
              <a:path w="3816350" h="2025650">
                <a:moveTo>
                  <a:pt x="3816350" y="0"/>
                </a:moveTo>
                <a:lnTo>
                  <a:pt x="0" y="0"/>
                </a:lnTo>
                <a:lnTo>
                  <a:pt x="0" y="1511935"/>
                </a:lnTo>
                <a:lnTo>
                  <a:pt x="3816350" y="1511935"/>
                </a:lnTo>
                <a:lnTo>
                  <a:pt x="3816350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745" y="1196339"/>
            <a:ext cx="3816350" cy="2025650"/>
          </a:xfrm>
          <a:custGeom>
            <a:avLst/>
            <a:gdLst/>
            <a:ahLst/>
            <a:cxnLst/>
            <a:rect l="l" t="t" r="r" b="b"/>
            <a:pathLst>
              <a:path w="3816350" h="2025650">
                <a:moveTo>
                  <a:pt x="0" y="0"/>
                </a:moveTo>
                <a:lnTo>
                  <a:pt x="635634" y="0"/>
                </a:lnTo>
                <a:lnTo>
                  <a:pt x="1590039" y="0"/>
                </a:lnTo>
                <a:lnTo>
                  <a:pt x="3816350" y="0"/>
                </a:lnTo>
                <a:lnTo>
                  <a:pt x="3816350" y="882014"/>
                </a:lnTo>
                <a:lnTo>
                  <a:pt x="3816350" y="1259839"/>
                </a:lnTo>
                <a:lnTo>
                  <a:pt x="3816350" y="1511935"/>
                </a:lnTo>
                <a:lnTo>
                  <a:pt x="1590039" y="1511935"/>
                </a:lnTo>
                <a:lnTo>
                  <a:pt x="257175" y="2025650"/>
                </a:lnTo>
                <a:lnTo>
                  <a:pt x="635634" y="1511935"/>
                </a:lnTo>
                <a:lnTo>
                  <a:pt x="0" y="1511935"/>
                </a:lnTo>
                <a:lnTo>
                  <a:pt x="0" y="1259839"/>
                </a:lnTo>
                <a:lnTo>
                  <a:pt x="0" y="88201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44010" y="1717294"/>
            <a:ext cx="3367404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2355" marR="5080" indent="-10502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Masukan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ID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dan password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kemudian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tekan [SIGN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" y="5353594"/>
            <a:ext cx="7467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 :</a:t>
            </a:r>
          </a:p>
          <a:p>
            <a:r>
              <a:rPr lang="en-US" dirty="0" smtClean="0"/>
              <a:t>-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b="1" dirty="0"/>
              <a:t>User ID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NIK </a:t>
            </a:r>
            <a:r>
              <a:rPr lang="en-US" b="1" dirty="0" err="1" smtClean="0"/>
              <a:t>Karyawan</a:t>
            </a:r>
            <a:endParaRPr lang="en-US" b="1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/>
              <a:t>Password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ddmmYY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12 </a:t>
            </a:r>
            <a:r>
              <a:rPr lang="en-US" dirty="0" err="1"/>
              <a:t>Oktober</a:t>
            </a:r>
            <a:r>
              <a:rPr lang="en-US" dirty="0"/>
              <a:t> 1980 -&gt; 121080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405129"/>
            <a:ext cx="2006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D</a:t>
            </a:r>
            <a:r>
              <a:rPr spc="85" dirty="0"/>
              <a:t>ASH</a:t>
            </a:r>
            <a:r>
              <a:rPr spc="90" dirty="0"/>
              <a:t>B</a:t>
            </a:r>
            <a:r>
              <a:rPr spc="-150" dirty="0"/>
              <a:t>O</a:t>
            </a:r>
            <a:r>
              <a:rPr spc="100" dirty="0"/>
              <a:t>ARD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4400"/>
            <a:ext cx="9089390" cy="422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59" y="4148454"/>
            <a:ext cx="8280400" cy="2677160"/>
          </a:xfrm>
          <a:custGeom>
            <a:avLst/>
            <a:gdLst/>
            <a:ahLst/>
            <a:cxnLst/>
            <a:rect l="l" t="t" r="r" b="b"/>
            <a:pathLst>
              <a:path w="8280400" h="2677159">
                <a:moveTo>
                  <a:pt x="0" y="2677160"/>
                </a:moveTo>
                <a:lnTo>
                  <a:pt x="8280400" y="2677160"/>
                </a:lnTo>
                <a:lnTo>
                  <a:pt x="8280400" y="0"/>
                </a:lnTo>
                <a:lnTo>
                  <a:pt x="0" y="0"/>
                </a:lnTo>
                <a:lnTo>
                  <a:pt x="0" y="267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9735" y="1295146"/>
            <a:ext cx="56368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Fungsi halaman </a:t>
            </a:r>
            <a:r>
              <a:rPr sz="1800" spc="-10" dirty="0">
                <a:latin typeface="Arial"/>
                <a:cs typeface="Arial"/>
              </a:rPr>
              <a:t>ini </a:t>
            </a:r>
            <a:r>
              <a:rPr sz="1800" spc="-5" dirty="0">
                <a:latin typeface="Arial"/>
                <a:cs typeface="Arial"/>
              </a:rPr>
              <a:t>adalah untuk mengetahui </a:t>
            </a:r>
            <a:r>
              <a:rPr sz="1800" spc="-10" dirty="0">
                <a:latin typeface="Arial"/>
                <a:cs typeface="Arial"/>
              </a:rPr>
              <a:t>data </a:t>
            </a:r>
            <a:r>
              <a:rPr sz="1800" spc="-15" dirty="0">
                <a:latin typeface="Arial"/>
                <a:cs typeface="Arial"/>
              </a:rPr>
              <a:t>yang  </a:t>
            </a:r>
            <a:r>
              <a:rPr sz="1800" spc="-5" dirty="0">
                <a:latin typeface="Arial"/>
                <a:cs typeface="Arial"/>
              </a:rPr>
              <a:t>sudah di </a:t>
            </a:r>
            <a:r>
              <a:rPr sz="1800" spc="-10" dirty="0">
                <a:latin typeface="Arial"/>
                <a:cs typeface="Arial"/>
              </a:rPr>
              <a:t>input </a:t>
            </a:r>
            <a:r>
              <a:rPr sz="1800" spc="-5" dirty="0">
                <a:latin typeface="Arial"/>
                <a:cs typeface="Arial"/>
              </a:rPr>
              <a:t>berdasarkan user login </a:t>
            </a:r>
            <a:r>
              <a:rPr sz="1800" spc="-15" dirty="0">
                <a:latin typeface="Arial"/>
                <a:cs typeface="Arial"/>
              </a:rPr>
              <a:t>yang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digunakan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08" y="4174616"/>
            <a:ext cx="787209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Disini </a:t>
            </a:r>
            <a:r>
              <a:rPr sz="1400" spc="-5" dirty="0">
                <a:latin typeface="Arial"/>
                <a:cs typeface="Arial"/>
              </a:rPr>
              <a:t>terdapat </a:t>
            </a:r>
            <a:r>
              <a:rPr sz="1400" dirty="0">
                <a:latin typeface="Arial"/>
                <a:cs typeface="Arial"/>
              </a:rPr>
              <a:t>3 </a:t>
            </a:r>
            <a:r>
              <a:rPr sz="1400" spc="-5" dirty="0">
                <a:latin typeface="Arial"/>
                <a:cs typeface="Arial"/>
              </a:rPr>
              <a:t>tabel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30" dirty="0">
                <a:latin typeface="Arial"/>
                <a:cs typeface="Arial"/>
              </a:rPr>
              <a:t>Tabel </a:t>
            </a:r>
            <a:r>
              <a:rPr sz="1400" b="1" spc="-5" dirty="0">
                <a:latin typeface="Arial"/>
                <a:cs typeface="Arial"/>
              </a:rPr>
              <a:t>no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10" dirty="0">
                <a:latin typeface="Arial"/>
                <a:cs typeface="Arial"/>
              </a:rPr>
              <a:t>(My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Appraisal):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Data </a:t>
            </a:r>
            <a:r>
              <a:rPr sz="1400" spc="-15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di input oleh PIC (dengan login </a:t>
            </a:r>
            <a:r>
              <a:rPr sz="1400" spc="-15" dirty="0">
                <a:latin typeface="Arial"/>
                <a:cs typeface="Arial"/>
              </a:rPr>
              <a:t>yang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digunakan)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30" dirty="0">
                <a:latin typeface="Arial"/>
                <a:cs typeface="Arial"/>
              </a:rPr>
              <a:t>Tabel </a:t>
            </a:r>
            <a:r>
              <a:rPr sz="1400" b="1" spc="-5" dirty="0">
                <a:latin typeface="Arial"/>
                <a:cs typeface="Arial"/>
              </a:rPr>
              <a:t>no </a:t>
            </a:r>
            <a:r>
              <a:rPr sz="1400" b="1" dirty="0">
                <a:latin typeface="Arial"/>
                <a:cs typeface="Arial"/>
              </a:rPr>
              <a:t>2 </a:t>
            </a:r>
            <a:r>
              <a:rPr sz="1400" b="1" spc="10" dirty="0">
                <a:latin typeface="Arial"/>
                <a:cs typeface="Arial"/>
              </a:rPr>
              <a:t>(My </a:t>
            </a:r>
            <a:r>
              <a:rPr sz="1400" b="1" spc="-5" dirty="0">
                <a:latin typeface="Arial"/>
                <a:cs typeface="Arial"/>
              </a:rPr>
              <a:t>Subordinary (one-level)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Appraisal):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Semua </a:t>
            </a:r>
            <a:r>
              <a:rPr sz="1400" dirty="0">
                <a:latin typeface="Arial"/>
                <a:cs typeface="Arial"/>
              </a:rPr>
              <a:t>data </a:t>
            </a:r>
            <a:r>
              <a:rPr sz="1400" spc="-15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merupakan </a:t>
            </a:r>
            <a:r>
              <a:rPr sz="1400" spc="-10" dirty="0">
                <a:latin typeface="Arial"/>
                <a:cs typeface="Arial"/>
              </a:rPr>
              <a:t>bawahan </a:t>
            </a:r>
            <a:r>
              <a:rPr sz="1400" spc="-5" dirty="0">
                <a:latin typeface="Arial"/>
                <a:cs typeface="Arial"/>
              </a:rPr>
              <a:t>langsung dari user </a:t>
            </a:r>
            <a:r>
              <a:rPr sz="1400" dirty="0">
                <a:latin typeface="Arial"/>
                <a:cs typeface="Arial"/>
              </a:rPr>
              <a:t>login </a:t>
            </a:r>
            <a:r>
              <a:rPr sz="1400" spc="-15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digunakan </a:t>
            </a:r>
            <a:r>
              <a:rPr sz="1400" dirty="0">
                <a:latin typeface="Arial"/>
                <a:cs typeface="Arial"/>
              </a:rPr>
              <a:t>( </a:t>
            </a:r>
            <a:r>
              <a:rPr sz="1400" spc="-5" dirty="0">
                <a:latin typeface="Arial"/>
                <a:cs typeface="Arial"/>
              </a:rPr>
              <a:t>baik </a:t>
            </a:r>
            <a:r>
              <a:rPr sz="1400" spc="-15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di input  </a:t>
            </a:r>
            <a:r>
              <a:rPr sz="1400" dirty="0">
                <a:latin typeface="Arial"/>
                <a:cs typeface="Arial"/>
              </a:rPr>
              <a:t>sendiri </a:t>
            </a:r>
            <a:r>
              <a:rPr sz="1400" spc="-5" dirty="0">
                <a:latin typeface="Arial"/>
                <a:cs typeface="Arial"/>
              </a:rPr>
              <a:t>atau diperbantukan oleh PIC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lain)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sz="1400" b="1" spc="-30" dirty="0">
                <a:latin typeface="Arial"/>
                <a:cs typeface="Arial"/>
              </a:rPr>
              <a:t>Tabel </a:t>
            </a:r>
            <a:r>
              <a:rPr sz="1400" b="1" spc="-5" dirty="0">
                <a:latin typeface="Arial"/>
                <a:cs typeface="Arial"/>
              </a:rPr>
              <a:t>no </a:t>
            </a:r>
            <a:r>
              <a:rPr sz="1400" b="1" dirty="0">
                <a:latin typeface="Arial"/>
                <a:cs typeface="Arial"/>
              </a:rPr>
              <a:t>3 </a:t>
            </a:r>
            <a:r>
              <a:rPr sz="1400" b="1" spc="10" dirty="0">
                <a:latin typeface="Arial"/>
                <a:cs typeface="Arial"/>
              </a:rPr>
              <a:t>(My </a:t>
            </a:r>
            <a:r>
              <a:rPr sz="1400" b="1" spc="-5" dirty="0">
                <a:latin typeface="Arial"/>
                <a:cs typeface="Arial"/>
              </a:rPr>
              <a:t>Subordinary (two-level)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Appraisal):</a:t>
            </a:r>
            <a:endParaRPr sz="1400">
              <a:latin typeface="Arial"/>
              <a:cs typeface="Arial"/>
            </a:endParaRPr>
          </a:p>
          <a:p>
            <a:pPr marL="12700" marR="52069">
              <a:lnSpc>
                <a:spcPts val="1670"/>
              </a:lnSpc>
              <a:spcBef>
                <a:spcPts val="60"/>
              </a:spcBef>
            </a:pPr>
            <a:r>
              <a:rPr sz="1400" spc="-5" dirty="0">
                <a:latin typeface="Arial"/>
                <a:cs typeface="Arial"/>
              </a:rPr>
              <a:t>Semua </a:t>
            </a:r>
            <a:r>
              <a:rPr sz="1400" dirty="0">
                <a:latin typeface="Arial"/>
                <a:cs typeface="Arial"/>
              </a:rPr>
              <a:t>data </a:t>
            </a:r>
            <a:r>
              <a:rPr sz="1400" spc="-15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merupakan </a:t>
            </a:r>
            <a:r>
              <a:rPr sz="1400" spc="-10" dirty="0">
                <a:latin typeface="Arial"/>
                <a:cs typeface="Arial"/>
              </a:rPr>
              <a:t>bawahan </a:t>
            </a:r>
            <a:r>
              <a:rPr sz="1400" dirty="0">
                <a:latin typeface="Arial"/>
                <a:cs typeface="Arial"/>
              </a:rPr>
              <a:t>2 </a:t>
            </a:r>
            <a:r>
              <a:rPr sz="1400" spc="-5" dirty="0">
                <a:latin typeface="Arial"/>
                <a:cs typeface="Arial"/>
              </a:rPr>
              <a:t>tingkat </a:t>
            </a:r>
            <a:r>
              <a:rPr sz="1400" dirty="0">
                <a:latin typeface="Arial"/>
                <a:cs typeface="Arial"/>
              </a:rPr>
              <a:t>dari </a:t>
            </a:r>
            <a:r>
              <a:rPr sz="1400" spc="-5" dirty="0">
                <a:latin typeface="Arial"/>
                <a:cs typeface="Arial"/>
              </a:rPr>
              <a:t>user </a:t>
            </a:r>
            <a:r>
              <a:rPr sz="1400" dirty="0">
                <a:latin typeface="Arial"/>
                <a:cs typeface="Arial"/>
              </a:rPr>
              <a:t>login </a:t>
            </a:r>
            <a:r>
              <a:rPr sz="1400" spc="-10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digunakan </a:t>
            </a:r>
            <a:r>
              <a:rPr sz="1400" dirty="0">
                <a:latin typeface="Arial"/>
                <a:cs typeface="Arial"/>
              </a:rPr>
              <a:t>( baik </a:t>
            </a:r>
            <a:r>
              <a:rPr sz="1400" spc="-15" dirty="0">
                <a:latin typeface="Arial"/>
                <a:cs typeface="Arial"/>
              </a:rPr>
              <a:t>yang </a:t>
            </a:r>
            <a:r>
              <a:rPr sz="1400" spc="-5" dirty="0">
                <a:latin typeface="Arial"/>
                <a:cs typeface="Arial"/>
              </a:rPr>
              <a:t>di input  </a:t>
            </a:r>
            <a:r>
              <a:rPr sz="1400" dirty="0">
                <a:latin typeface="Arial"/>
                <a:cs typeface="Arial"/>
              </a:rPr>
              <a:t>sendiri atau </a:t>
            </a:r>
            <a:r>
              <a:rPr sz="1400" spc="-5" dirty="0">
                <a:latin typeface="Arial"/>
                <a:cs typeface="Arial"/>
              </a:rPr>
              <a:t>diperbantukan oleh </a:t>
            </a:r>
            <a:r>
              <a:rPr sz="1400" dirty="0">
                <a:latin typeface="Arial"/>
                <a:cs typeface="Arial"/>
              </a:rPr>
              <a:t>PIC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lain)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6654"/>
            <a:ext cx="2006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latin typeface="Trebuchet MS"/>
                <a:cs typeface="Trebuchet MS"/>
              </a:rPr>
              <a:t>D</a:t>
            </a:r>
            <a:r>
              <a:rPr sz="2800" spc="85" dirty="0">
                <a:latin typeface="Trebuchet MS"/>
                <a:cs typeface="Trebuchet MS"/>
              </a:rPr>
              <a:t>ASH</a:t>
            </a:r>
            <a:r>
              <a:rPr sz="2800" spc="90" dirty="0">
                <a:latin typeface="Trebuchet MS"/>
                <a:cs typeface="Trebuchet MS"/>
              </a:rPr>
              <a:t>B</a:t>
            </a:r>
            <a:r>
              <a:rPr sz="2800" spc="-150" dirty="0">
                <a:latin typeface="Trebuchet MS"/>
                <a:cs typeface="Trebuchet MS"/>
              </a:rPr>
              <a:t>O</a:t>
            </a:r>
            <a:r>
              <a:rPr sz="2800" spc="100" dirty="0">
                <a:latin typeface="Trebuchet MS"/>
                <a:cs typeface="Trebuchet MS"/>
              </a:rPr>
              <a:t>ARD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7157" y="205232"/>
            <a:ext cx="1061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Download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6402" y="235712"/>
            <a:ext cx="1219835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0" marR="5080" indent="-483234">
              <a:lnSpc>
                <a:spcPct val="100699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form 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772" y="5226558"/>
            <a:ext cx="28543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5515" marR="5080" indent="-9334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Untuk menghasilkan rekapan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dalam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307" y="4982717"/>
            <a:ext cx="2414270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175" algn="ctr">
              <a:lnSpc>
                <a:spcPct val="99600"/>
              </a:lnSpc>
              <a:spcBef>
                <a:spcPts val="1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 dapat mencetak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Appraisal jika ingin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melakukan  Coach &amp;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Conseling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4317" y="5737352"/>
            <a:ext cx="22028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 dapat merevisi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sudah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dengan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memilih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icon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pensil.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35989"/>
            <a:ext cx="9028430" cy="414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970" y="3789045"/>
            <a:ext cx="2376170" cy="359410"/>
          </a:xfrm>
          <a:custGeom>
            <a:avLst/>
            <a:gdLst/>
            <a:ahLst/>
            <a:cxnLst/>
            <a:rect l="l" t="t" r="r" b="b"/>
            <a:pathLst>
              <a:path w="2376170" h="359410">
                <a:moveTo>
                  <a:pt x="0" y="359409"/>
                </a:moveTo>
                <a:lnTo>
                  <a:pt x="2376170" y="359409"/>
                </a:lnTo>
                <a:lnTo>
                  <a:pt x="2376170" y="0"/>
                </a:lnTo>
                <a:lnTo>
                  <a:pt x="0" y="0"/>
                </a:lnTo>
                <a:lnTo>
                  <a:pt x="0" y="359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295" y="2804160"/>
            <a:ext cx="393700" cy="1007744"/>
          </a:xfrm>
          <a:custGeom>
            <a:avLst/>
            <a:gdLst/>
            <a:ahLst/>
            <a:cxnLst/>
            <a:rect l="l" t="t" r="r" b="b"/>
            <a:pathLst>
              <a:path w="393700" h="1007745">
                <a:moveTo>
                  <a:pt x="296545" y="993139"/>
                </a:moveTo>
                <a:lnTo>
                  <a:pt x="393700" y="1007744"/>
                </a:lnTo>
                <a:lnTo>
                  <a:pt x="306070" y="990600"/>
                </a:lnTo>
                <a:lnTo>
                  <a:pt x="0" y="0"/>
                </a:lnTo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7529" y="1124585"/>
            <a:ext cx="3588385" cy="831850"/>
          </a:xfrm>
          <a:custGeom>
            <a:avLst/>
            <a:gdLst/>
            <a:ahLst/>
            <a:cxnLst/>
            <a:rect l="l" t="t" r="r" b="b"/>
            <a:pathLst>
              <a:path w="3588384" h="831850">
                <a:moveTo>
                  <a:pt x="3588385" y="0"/>
                </a:moveTo>
                <a:lnTo>
                  <a:pt x="708025" y="0"/>
                </a:lnTo>
                <a:lnTo>
                  <a:pt x="708025" y="461644"/>
                </a:lnTo>
                <a:lnTo>
                  <a:pt x="0" y="831850"/>
                </a:lnTo>
                <a:lnTo>
                  <a:pt x="708025" y="659764"/>
                </a:lnTo>
                <a:lnTo>
                  <a:pt x="3588385" y="659764"/>
                </a:lnTo>
                <a:lnTo>
                  <a:pt x="3588385" y="0"/>
                </a:lnTo>
                <a:close/>
              </a:path>
              <a:path w="3588384" h="831850">
                <a:moveTo>
                  <a:pt x="3588385" y="659764"/>
                </a:moveTo>
                <a:lnTo>
                  <a:pt x="708025" y="659764"/>
                </a:lnTo>
                <a:lnTo>
                  <a:pt x="708025" y="791844"/>
                </a:lnTo>
                <a:lnTo>
                  <a:pt x="3588385" y="791844"/>
                </a:lnTo>
                <a:lnTo>
                  <a:pt x="3588385" y="659764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7529" y="1124585"/>
            <a:ext cx="3588385" cy="831850"/>
          </a:xfrm>
          <a:custGeom>
            <a:avLst/>
            <a:gdLst/>
            <a:ahLst/>
            <a:cxnLst/>
            <a:rect l="l" t="t" r="r" b="b"/>
            <a:pathLst>
              <a:path w="3588384" h="831850">
                <a:moveTo>
                  <a:pt x="708025" y="0"/>
                </a:moveTo>
                <a:lnTo>
                  <a:pt x="1188085" y="0"/>
                </a:lnTo>
                <a:lnTo>
                  <a:pt x="1908175" y="0"/>
                </a:lnTo>
                <a:lnTo>
                  <a:pt x="3588385" y="0"/>
                </a:lnTo>
                <a:lnTo>
                  <a:pt x="3588385" y="461644"/>
                </a:lnTo>
                <a:lnTo>
                  <a:pt x="3588385" y="659764"/>
                </a:lnTo>
                <a:lnTo>
                  <a:pt x="3588385" y="791844"/>
                </a:lnTo>
                <a:lnTo>
                  <a:pt x="1908175" y="791844"/>
                </a:lnTo>
                <a:lnTo>
                  <a:pt x="1188085" y="791844"/>
                </a:lnTo>
                <a:lnTo>
                  <a:pt x="708025" y="791844"/>
                </a:lnTo>
                <a:lnTo>
                  <a:pt x="708025" y="659764"/>
                </a:lnTo>
                <a:lnTo>
                  <a:pt x="0" y="831850"/>
                </a:lnTo>
                <a:lnTo>
                  <a:pt x="708025" y="461644"/>
                </a:lnTo>
                <a:lnTo>
                  <a:pt x="708025" y="0"/>
                </a:lnTo>
                <a:close/>
              </a:path>
            </a:pathLst>
          </a:custGeom>
          <a:ln w="25398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7445" y="2578100"/>
            <a:ext cx="2998470" cy="1390015"/>
          </a:xfrm>
          <a:custGeom>
            <a:avLst/>
            <a:gdLst/>
            <a:ahLst/>
            <a:cxnLst/>
            <a:rect l="l" t="t" r="r" b="b"/>
            <a:pathLst>
              <a:path w="2998470" h="1390014">
                <a:moveTo>
                  <a:pt x="2998470" y="598170"/>
                </a:moveTo>
                <a:lnTo>
                  <a:pt x="118109" y="598170"/>
                </a:lnTo>
                <a:lnTo>
                  <a:pt x="118109" y="1390014"/>
                </a:lnTo>
                <a:lnTo>
                  <a:pt x="2998470" y="1390014"/>
                </a:lnTo>
                <a:lnTo>
                  <a:pt x="2998470" y="598170"/>
                </a:lnTo>
                <a:close/>
              </a:path>
              <a:path w="2998470" h="1390014">
                <a:moveTo>
                  <a:pt x="0" y="0"/>
                </a:moveTo>
                <a:lnTo>
                  <a:pt x="598169" y="598170"/>
                </a:lnTo>
                <a:lnTo>
                  <a:pt x="1318259" y="598170"/>
                </a:lnTo>
                <a:lnTo>
                  <a:pt x="0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7445" y="2578100"/>
            <a:ext cx="2998470" cy="1390015"/>
          </a:xfrm>
          <a:custGeom>
            <a:avLst/>
            <a:gdLst/>
            <a:ahLst/>
            <a:cxnLst/>
            <a:rect l="l" t="t" r="r" b="b"/>
            <a:pathLst>
              <a:path w="2998470" h="1390014">
                <a:moveTo>
                  <a:pt x="118109" y="598170"/>
                </a:moveTo>
                <a:lnTo>
                  <a:pt x="598169" y="598170"/>
                </a:lnTo>
                <a:lnTo>
                  <a:pt x="0" y="0"/>
                </a:lnTo>
                <a:lnTo>
                  <a:pt x="1318259" y="598170"/>
                </a:lnTo>
                <a:lnTo>
                  <a:pt x="2998470" y="598170"/>
                </a:lnTo>
                <a:lnTo>
                  <a:pt x="2998470" y="730250"/>
                </a:lnTo>
                <a:lnTo>
                  <a:pt x="2998470" y="928370"/>
                </a:lnTo>
                <a:lnTo>
                  <a:pt x="2998470" y="1390014"/>
                </a:lnTo>
                <a:lnTo>
                  <a:pt x="1318259" y="1390014"/>
                </a:lnTo>
                <a:lnTo>
                  <a:pt x="598169" y="1390014"/>
                </a:lnTo>
                <a:lnTo>
                  <a:pt x="118109" y="1390014"/>
                </a:lnTo>
                <a:lnTo>
                  <a:pt x="118109" y="928370"/>
                </a:lnTo>
                <a:lnTo>
                  <a:pt x="118109" y="730250"/>
                </a:lnTo>
                <a:lnTo>
                  <a:pt x="118109" y="59817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1594" y="5181600"/>
            <a:ext cx="7696835" cy="1524000"/>
          </a:xfrm>
          <a:custGeom>
            <a:avLst/>
            <a:gdLst/>
            <a:ahLst/>
            <a:cxnLst/>
            <a:rect l="l" t="t" r="r" b="b"/>
            <a:pathLst>
              <a:path w="6984365" h="645795">
                <a:moveTo>
                  <a:pt x="0" y="645795"/>
                </a:moveTo>
                <a:lnTo>
                  <a:pt x="6984365" y="645795"/>
                </a:lnTo>
                <a:lnTo>
                  <a:pt x="6984365" y="0"/>
                </a:lnTo>
                <a:lnTo>
                  <a:pt x="0" y="0"/>
                </a:lnTo>
                <a:lnTo>
                  <a:pt x="0" y="645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02004" y="405129"/>
            <a:ext cx="4970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 </a:t>
            </a:r>
            <a:r>
              <a:rPr spc="170" dirty="0"/>
              <a:t>1 </a:t>
            </a:r>
            <a:r>
              <a:rPr spc="15" dirty="0"/>
              <a:t>PENILAIAN</a:t>
            </a:r>
            <a:r>
              <a:rPr spc="-585" dirty="0"/>
              <a:t> </a:t>
            </a:r>
            <a:r>
              <a:rPr spc="5" dirty="0"/>
              <a:t>KARYAWAN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13984" y="1395730"/>
            <a:ext cx="26060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Masukan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nama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akan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dinilai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970" y="3813429"/>
            <a:ext cx="237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Klik </a:t>
            </a:r>
            <a:r>
              <a:rPr sz="1800" spc="-10" dirty="0">
                <a:latin typeface="Arial"/>
                <a:cs typeface="Arial"/>
              </a:rPr>
              <a:t>Add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Appraisal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1604" y="3339464"/>
            <a:ext cx="2586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Masukan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nama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atasan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langsung  dan atasan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selanjutnya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2494" y="5220578"/>
            <a:ext cx="7426706" cy="148502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600" b="1" spc="-10" dirty="0">
                <a:latin typeface="Arial"/>
                <a:cs typeface="Arial"/>
              </a:rPr>
              <a:t>Note </a:t>
            </a:r>
            <a:r>
              <a:rPr sz="1600" b="1" dirty="0">
                <a:latin typeface="Arial"/>
                <a:cs typeface="Arial"/>
              </a:rPr>
              <a:t>: </a:t>
            </a:r>
            <a:endParaRPr lang="en-US" sz="1600" b="1" dirty="0" smtClean="0">
              <a:latin typeface="Arial"/>
              <a:cs typeface="Arial"/>
            </a:endParaRPr>
          </a:p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lang="en-US" sz="1600" spc="-5" dirty="0" smtClean="0">
                <a:latin typeface="Arial"/>
                <a:cs typeface="Arial"/>
              </a:rPr>
              <a:t>1. </a:t>
            </a:r>
            <a:r>
              <a:rPr lang="en-US" sz="1600" spc="-5" dirty="0" err="1" smtClean="0">
                <a:latin typeface="Arial"/>
                <a:cs typeface="Arial"/>
              </a:rPr>
              <a:t>Jika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nama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atasan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tidak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sesuai</a:t>
            </a:r>
            <a:r>
              <a:rPr lang="en-US" sz="1600" spc="-5" dirty="0" smtClean="0">
                <a:latin typeface="Arial"/>
                <a:cs typeface="Arial"/>
              </a:rPr>
              <a:t>, user </a:t>
            </a:r>
            <a:r>
              <a:rPr lang="en-US" sz="1600" spc="-5" dirty="0" err="1" smtClean="0">
                <a:latin typeface="Arial"/>
                <a:cs typeface="Arial"/>
              </a:rPr>
              <a:t>dapat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melakukan</a:t>
            </a:r>
            <a:r>
              <a:rPr lang="en-US" sz="1600" spc="-5" dirty="0" smtClean="0">
                <a:latin typeface="Arial"/>
                <a:cs typeface="Arial"/>
              </a:rPr>
              <a:t> update </a:t>
            </a:r>
            <a:r>
              <a:rPr lang="en-US" sz="1600" spc="-5" dirty="0" err="1" smtClean="0">
                <a:latin typeface="Arial"/>
                <a:cs typeface="Arial"/>
              </a:rPr>
              <a:t>sendiri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dengan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memasukan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nama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atasan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pada</a:t>
            </a:r>
            <a:r>
              <a:rPr lang="en-US" sz="1600" spc="-5" dirty="0" smtClean="0">
                <a:latin typeface="Arial"/>
                <a:cs typeface="Arial"/>
              </a:rPr>
              <a:t> </a:t>
            </a:r>
            <a:r>
              <a:rPr lang="en-US" sz="1600" spc="-5" dirty="0" err="1" smtClean="0">
                <a:latin typeface="Arial"/>
                <a:cs typeface="Arial"/>
              </a:rPr>
              <a:t>kolom</a:t>
            </a:r>
            <a:r>
              <a:rPr lang="en-US" sz="1600" spc="-5" dirty="0" smtClean="0">
                <a:latin typeface="Arial"/>
                <a:cs typeface="Arial"/>
              </a:rPr>
              <a:t> superior / head superior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lang="en-US" sz="1600" spc="-5" dirty="0" smtClean="0">
                <a:latin typeface="Arial"/>
                <a:cs typeface="Arial"/>
              </a:rPr>
              <a:t>2. </a:t>
            </a:r>
            <a:r>
              <a:rPr lang="en-US" sz="1600" spc="-5" dirty="0" err="1" smtClean="0">
                <a:latin typeface="Arial"/>
                <a:cs typeface="Arial"/>
              </a:rPr>
              <a:t>J</a:t>
            </a:r>
            <a:r>
              <a:rPr sz="1600" spc="-5" dirty="0" err="1" smtClean="0">
                <a:latin typeface="Arial"/>
                <a:cs typeface="Arial"/>
              </a:rPr>
              <a:t>ika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spc="-10" dirty="0">
                <a:latin typeface="Arial"/>
                <a:cs typeface="Arial"/>
              </a:rPr>
              <a:t>tidak </a:t>
            </a:r>
            <a:r>
              <a:rPr sz="1600" spc="-5" dirty="0">
                <a:latin typeface="Arial"/>
                <a:cs typeface="Arial"/>
              </a:rPr>
              <a:t>secara otomatis memunculkan </a:t>
            </a:r>
            <a:r>
              <a:rPr sz="1600" spc="-10" dirty="0">
                <a:latin typeface="Arial"/>
                <a:cs typeface="Arial"/>
              </a:rPr>
              <a:t>email  atasan, </a:t>
            </a:r>
            <a:r>
              <a:rPr sz="1600" spc="-5" dirty="0">
                <a:latin typeface="Arial"/>
                <a:cs typeface="Arial"/>
              </a:rPr>
              <a:t>maka mohon email tersebut di input di </a:t>
            </a:r>
            <a:r>
              <a:rPr sz="1600" spc="-10" dirty="0">
                <a:latin typeface="Arial"/>
                <a:cs typeface="Arial"/>
              </a:rPr>
              <a:t>kolom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email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979" y="1886838"/>
            <a:ext cx="3013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NON </a:t>
            </a:r>
            <a:r>
              <a:rPr spc="-50" dirty="0"/>
              <a:t>STAFF </a:t>
            </a:r>
            <a:r>
              <a:rPr spc="-130" dirty="0"/>
              <a:t>/</a:t>
            </a:r>
            <a:r>
              <a:rPr spc="-409" dirty="0"/>
              <a:t> </a:t>
            </a:r>
            <a:r>
              <a:rPr spc="-50" dirty="0"/>
              <a:t>STAFF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TAHAP</a:t>
            </a:r>
            <a:r>
              <a:rPr spc="-160" dirty="0"/>
              <a:t> </a:t>
            </a:r>
            <a:r>
              <a:rPr spc="170" dirty="0"/>
              <a:t>2</a:t>
            </a:r>
            <a:r>
              <a:rPr spc="-160" dirty="0"/>
              <a:t> </a:t>
            </a:r>
            <a:r>
              <a:rPr spc="15" dirty="0"/>
              <a:t>PENILAIAN</a:t>
            </a:r>
            <a:r>
              <a:rPr spc="-114" dirty="0"/>
              <a:t> </a:t>
            </a:r>
            <a:r>
              <a:rPr spc="5" dirty="0"/>
              <a:t>KARYAWAN</a:t>
            </a:r>
            <a:r>
              <a:rPr spc="-180" dirty="0"/>
              <a:t> </a:t>
            </a:r>
            <a:r>
              <a:rPr spc="-60" dirty="0"/>
              <a:t>(NON</a:t>
            </a:r>
            <a:r>
              <a:rPr spc="-110" dirty="0"/>
              <a:t> </a:t>
            </a:r>
            <a:r>
              <a:rPr spc="-50" dirty="0"/>
              <a:t>STAFF</a:t>
            </a:r>
            <a:r>
              <a:rPr spc="-150" dirty="0"/>
              <a:t> </a:t>
            </a:r>
            <a:r>
              <a:rPr spc="-130" dirty="0"/>
              <a:t>/</a:t>
            </a:r>
            <a:r>
              <a:rPr spc="-140" dirty="0"/>
              <a:t> </a:t>
            </a:r>
            <a:r>
              <a:rPr spc="-80" dirty="0"/>
              <a:t>STAFF)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50154"/>
            <a:ext cx="3571875" cy="1807210"/>
          </a:xfrm>
          <a:custGeom>
            <a:avLst/>
            <a:gdLst/>
            <a:ahLst/>
            <a:cxnLst/>
            <a:rect l="l" t="t" r="r" b="b"/>
            <a:pathLst>
              <a:path w="3571875" h="1807209">
                <a:moveTo>
                  <a:pt x="2043430" y="0"/>
                </a:moveTo>
                <a:lnTo>
                  <a:pt x="0" y="0"/>
                </a:lnTo>
                <a:lnTo>
                  <a:pt x="0" y="1807210"/>
                </a:lnTo>
                <a:lnTo>
                  <a:pt x="3571875" y="1807210"/>
                </a:lnTo>
                <a:lnTo>
                  <a:pt x="2043430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50790"/>
            <a:ext cx="9144000" cy="1806575"/>
          </a:xfrm>
          <a:custGeom>
            <a:avLst/>
            <a:gdLst/>
            <a:ahLst/>
            <a:cxnLst/>
            <a:rect l="l" t="t" r="r" b="b"/>
            <a:pathLst>
              <a:path w="9144000" h="1806575">
                <a:moveTo>
                  <a:pt x="2038984" y="0"/>
                </a:moveTo>
                <a:lnTo>
                  <a:pt x="0" y="1804034"/>
                </a:lnTo>
                <a:lnTo>
                  <a:pt x="0" y="1806575"/>
                </a:lnTo>
                <a:lnTo>
                  <a:pt x="9144000" y="1806575"/>
                </a:lnTo>
                <a:lnTo>
                  <a:pt x="9144000" y="635"/>
                </a:lnTo>
                <a:lnTo>
                  <a:pt x="2038984" y="0"/>
                </a:lnTo>
                <a:close/>
              </a:path>
            </a:pathLst>
          </a:custGeom>
          <a:solidFill>
            <a:srgbClr val="089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8219"/>
            <a:ext cx="8893810" cy="410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4075" y="2492375"/>
            <a:ext cx="2984500" cy="863600"/>
          </a:xfrm>
          <a:custGeom>
            <a:avLst/>
            <a:gdLst/>
            <a:ahLst/>
            <a:cxnLst/>
            <a:rect l="l" t="t" r="r" b="b"/>
            <a:pathLst>
              <a:path w="2984500" h="863600">
                <a:moveTo>
                  <a:pt x="2984500" y="0"/>
                </a:moveTo>
                <a:lnTo>
                  <a:pt x="320039" y="0"/>
                </a:lnTo>
                <a:lnTo>
                  <a:pt x="320039" y="143510"/>
                </a:lnTo>
                <a:lnTo>
                  <a:pt x="0" y="205104"/>
                </a:lnTo>
                <a:lnTo>
                  <a:pt x="320039" y="359410"/>
                </a:lnTo>
                <a:lnTo>
                  <a:pt x="320039" y="863600"/>
                </a:lnTo>
                <a:lnTo>
                  <a:pt x="2984500" y="863600"/>
                </a:lnTo>
                <a:lnTo>
                  <a:pt x="2984500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4075" y="2492375"/>
            <a:ext cx="2984500" cy="863600"/>
          </a:xfrm>
          <a:custGeom>
            <a:avLst/>
            <a:gdLst/>
            <a:ahLst/>
            <a:cxnLst/>
            <a:rect l="l" t="t" r="r" b="b"/>
            <a:pathLst>
              <a:path w="2984500" h="863600">
                <a:moveTo>
                  <a:pt x="320039" y="0"/>
                </a:moveTo>
                <a:lnTo>
                  <a:pt x="763904" y="0"/>
                </a:lnTo>
                <a:lnTo>
                  <a:pt x="1430654" y="0"/>
                </a:lnTo>
                <a:lnTo>
                  <a:pt x="2984500" y="0"/>
                </a:lnTo>
                <a:lnTo>
                  <a:pt x="2984500" y="143510"/>
                </a:lnTo>
                <a:lnTo>
                  <a:pt x="2984500" y="359410"/>
                </a:lnTo>
                <a:lnTo>
                  <a:pt x="2984500" y="863600"/>
                </a:lnTo>
                <a:lnTo>
                  <a:pt x="1430654" y="863600"/>
                </a:lnTo>
                <a:lnTo>
                  <a:pt x="763904" y="863600"/>
                </a:lnTo>
                <a:lnTo>
                  <a:pt x="320039" y="863600"/>
                </a:lnTo>
                <a:lnTo>
                  <a:pt x="320039" y="359410"/>
                </a:lnTo>
                <a:lnTo>
                  <a:pt x="0" y="205104"/>
                </a:lnTo>
                <a:lnTo>
                  <a:pt x="320039" y="143510"/>
                </a:lnTo>
                <a:lnTo>
                  <a:pt x="320039" y="0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9250" y="4667250"/>
            <a:ext cx="2087880" cy="1825625"/>
          </a:xfrm>
          <a:custGeom>
            <a:avLst/>
            <a:gdLst/>
            <a:ahLst/>
            <a:cxnLst/>
            <a:rect l="l" t="t" r="r" b="b"/>
            <a:pathLst>
              <a:path w="2087879" h="1825625">
                <a:moveTo>
                  <a:pt x="2087879" y="385444"/>
                </a:moveTo>
                <a:lnTo>
                  <a:pt x="0" y="385444"/>
                </a:lnTo>
                <a:lnTo>
                  <a:pt x="0" y="1825625"/>
                </a:lnTo>
                <a:lnTo>
                  <a:pt x="2087879" y="1825625"/>
                </a:lnTo>
                <a:lnTo>
                  <a:pt x="2087879" y="385444"/>
                </a:lnTo>
                <a:close/>
              </a:path>
              <a:path w="2087879" h="1825625">
                <a:moveTo>
                  <a:pt x="284480" y="0"/>
                </a:moveTo>
                <a:lnTo>
                  <a:pt x="347980" y="385444"/>
                </a:lnTo>
                <a:lnTo>
                  <a:pt x="869950" y="385444"/>
                </a:lnTo>
                <a:lnTo>
                  <a:pt x="284480" y="0"/>
                </a:lnTo>
                <a:close/>
              </a:path>
            </a:pathLst>
          </a:custGeom>
          <a:solidFill>
            <a:srgbClr val="797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9250" y="4667250"/>
            <a:ext cx="2087880" cy="1825625"/>
          </a:xfrm>
          <a:custGeom>
            <a:avLst/>
            <a:gdLst/>
            <a:ahLst/>
            <a:cxnLst/>
            <a:rect l="l" t="t" r="r" b="b"/>
            <a:pathLst>
              <a:path w="2087879" h="1825625">
                <a:moveTo>
                  <a:pt x="0" y="385444"/>
                </a:moveTo>
                <a:lnTo>
                  <a:pt x="347980" y="385444"/>
                </a:lnTo>
                <a:lnTo>
                  <a:pt x="284480" y="0"/>
                </a:lnTo>
                <a:lnTo>
                  <a:pt x="869950" y="385444"/>
                </a:lnTo>
                <a:lnTo>
                  <a:pt x="2087879" y="385444"/>
                </a:lnTo>
                <a:lnTo>
                  <a:pt x="2087879" y="625475"/>
                </a:lnTo>
                <a:lnTo>
                  <a:pt x="2087879" y="985519"/>
                </a:lnTo>
                <a:lnTo>
                  <a:pt x="2087879" y="1825625"/>
                </a:lnTo>
                <a:lnTo>
                  <a:pt x="869950" y="1825625"/>
                </a:lnTo>
                <a:lnTo>
                  <a:pt x="347980" y="1825625"/>
                </a:lnTo>
                <a:lnTo>
                  <a:pt x="0" y="1825625"/>
                </a:lnTo>
                <a:lnTo>
                  <a:pt x="0" y="985519"/>
                </a:lnTo>
                <a:lnTo>
                  <a:pt x="0" y="625475"/>
                </a:lnTo>
                <a:lnTo>
                  <a:pt x="0" y="385444"/>
                </a:lnTo>
                <a:close/>
              </a:path>
            </a:pathLst>
          </a:custGeom>
          <a:ln w="25400">
            <a:solidFill>
              <a:srgbClr val="5557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00038" y="2580258"/>
            <a:ext cx="237807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Sebelum melakukan</a:t>
            </a:r>
            <a:r>
              <a:rPr sz="1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penilaian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pastikan data diri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karyawan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sudah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benar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5101" y="5427675"/>
            <a:ext cx="1917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Untuk memberikan  penilaian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cukup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memilih  salah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satu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poin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492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Browser  Kami menyarankan untuk menggunakan browser  Mozilla Firefox atau Google Chrome dengan versi terbaru        Agar fungsi pada system PA dapat berjalan dengan semestinya</vt:lpstr>
      <vt:lpstr>PowerPoint Presentation</vt:lpstr>
      <vt:lpstr>LOGIN</vt:lpstr>
      <vt:lpstr>DASHBOARD</vt:lpstr>
      <vt:lpstr>PowerPoint Presentation</vt:lpstr>
      <vt:lpstr>TAHAP 1 PENILAIAN KARYAWAN</vt:lpstr>
      <vt:lpstr>NON STAFF / STAFF</vt:lpstr>
      <vt:lpstr>TAHAP 2 PENILAIAN KARYAWAN (NON STAFF / STAFF)</vt:lpstr>
      <vt:lpstr>TAHAP 2 PENILAIAN KARYAWAN (NON STAFF / STAFF)</vt:lpstr>
      <vt:lpstr>FIRST LINE</vt:lpstr>
      <vt:lpstr>TAHAP 2 PENILAIAN KARYAWAN (FIRST LINE)</vt:lpstr>
      <vt:lpstr>TAHAP 2 PENILAIAN KARYAWAN (FIRST LINE)</vt:lpstr>
      <vt:lpstr>MANAGERIAL</vt:lpstr>
      <vt:lpstr>TAHAP 2 PENILAIAN KARYAWAN (MANAGERIAL)</vt:lpstr>
      <vt:lpstr>TAHAP 2 PENILAIAN KARYAWAN (MANAGERIAL)</vt:lpstr>
      <vt:lpstr>Submit Penilaian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wahyu</cp:lastModifiedBy>
  <cp:revision>5</cp:revision>
  <dcterms:created xsi:type="dcterms:W3CDTF">2018-09-19T06:09:28Z</dcterms:created>
  <dcterms:modified xsi:type="dcterms:W3CDTF">2018-10-08T11:48:05Z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2017-08-25T00:00:00Z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2018-09-19T00:00:00Z</vt:filetime>
  </property>
</Properties>
</file>