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66" r:id="rId3"/>
    <p:sldId id="258" r:id="rId4"/>
    <p:sldId id="263" r:id="rId5"/>
    <p:sldId id="265" r:id="rId6"/>
    <p:sldId id="264" r:id="rId7"/>
    <p:sldId id="261" r:id="rId8"/>
    <p:sldId id="267" r:id="rId9"/>
    <p:sldId id="269" r:id="rId10"/>
    <p:sldId id="268" r:id="rId11"/>
    <p:sldId id="262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9" d="100"/>
          <a:sy n="69" d="100"/>
        </p:scale>
        <p:origin x="122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F14180-DC0B-4BF7-A70B-F5F0C29E0E6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D8EEDC7-9D55-4FA2-9B97-34173A6E4333}">
      <dgm:prSet phldrT="[文字]"/>
      <dgm:spPr/>
      <dgm:t>
        <a:bodyPr/>
        <a:lstStyle/>
        <a:p>
          <a:r>
            <a:rPr lang="en-US" altLang="zh-TW" dirty="0" smtClean="0"/>
            <a:t>HOME</a:t>
          </a:r>
        </a:p>
        <a:p>
          <a:r>
            <a:rPr lang="en-US" altLang="zh-TW" dirty="0" smtClean="0"/>
            <a:t>Index.html</a:t>
          </a:r>
          <a:endParaRPr lang="zh-TW" altLang="en-US" dirty="0"/>
        </a:p>
      </dgm:t>
    </dgm:pt>
    <dgm:pt modelId="{AC46BD94-954F-4120-B795-0F0C07E65D3E}" type="parTrans" cxnId="{A751A2E6-E9BE-48EE-B96C-9414170A8363}">
      <dgm:prSet/>
      <dgm:spPr/>
      <dgm:t>
        <a:bodyPr/>
        <a:lstStyle/>
        <a:p>
          <a:endParaRPr lang="zh-TW" altLang="en-US"/>
        </a:p>
      </dgm:t>
    </dgm:pt>
    <dgm:pt modelId="{C9062925-A926-40D1-91AB-4B62BA8478B9}" type="sibTrans" cxnId="{A751A2E6-E9BE-48EE-B96C-9414170A8363}">
      <dgm:prSet/>
      <dgm:spPr/>
      <dgm:t>
        <a:bodyPr/>
        <a:lstStyle/>
        <a:p>
          <a:endParaRPr lang="zh-TW" altLang="en-US"/>
        </a:p>
      </dgm:t>
    </dgm:pt>
    <dgm:pt modelId="{9F154EAE-B9C8-4BB8-A290-F4FAC362243D}">
      <dgm:prSet phldrT="[文字]"/>
      <dgm:spPr/>
      <dgm:t>
        <a:bodyPr/>
        <a:lstStyle/>
        <a:p>
          <a:r>
            <a:rPr lang="zh-TW" altLang="en-US" dirty="0" smtClean="0"/>
            <a:t>搜尋</a:t>
          </a:r>
          <a:endParaRPr lang="en-US" altLang="zh-TW" dirty="0" smtClean="0"/>
        </a:p>
        <a:p>
          <a:r>
            <a:rPr lang="en-US" altLang="zh-TW" dirty="0" smtClean="0"/>
            <a:t>Search.html</a:t>
          </a:r>
          <a:endParaRPr lang="zh-TW" altLang="en-US" dirty="0"/>
        </a:p>
      </dgm:t>
    </dgm:pt>
    <dgm:pt modelId="{CED1987C-E9A7-460E-A2A1-21328EFED07C}" type="parTrans" cxnId="{B535FA35-581B-42A8-AB8A-2ED924A247E2}">
      <dgm:prSet/>
      <dgm:spPr/>
      <dgm:t>
        <a:bodyPr/>
        <a:lstStyle/>
        <a:p>
          <a:endParaRPr lang="zh-TW" altLang="en-US"/>
        </a:p>
      </dgm:t>
    </dgm:pt>
    <dgm:pt modelId="{D09A2338-F2D0-48B6-B00A-C383E7849125}" type="sibTrans" cxnId="{B535FA35-581B-42A8-AB8A-2ED924A247E2}">
      <dgm:prSet/>
      <dgm:spPr/>
      <dgm:t>
        <a:bodyPr/>
        <a:lstStyle/>
        <a:p>
          <a:endParaRPr lang="zh-TW" altLang="en-US"/>
        </a:p>
      </dgm:t>
    </dgm:pt>
    <dgm:pt modelId="{1E45AFF8-EF88-4E21-9B86-E2FBDF01F2D1}">
      <dgm:prSet phldrT="[文字]"/>
      <dgm:spPr/>
      <dgm:t>
        <a:bodyPr/>
        <a:lstStyle/>
        <a:p>
          <a:r>
            <a:rPr lang="zh-TW" altLang="en-US" dirty="0" smtClean="0"/>
            <a:t>說明</a:t>
          </a:r>
          <a:endParaRPr lang="en-US" altLang="zh-TW" dirty="0" smtClean="0"/>
        </a:p>
        <a:p>
          <a:r>
            <a:rPr lang="en-US" altLang="zh-TW" dirty="0" smtClean="0"/>
            <a:t>Display.html</a:t>
          </a:r>
          <a:endParaRPr lang="zh-TW" altLang="en-US" dirty="0"/>
        </a:p>
      </dgm:t>
    </dgm:pt>
    <dgm:pt modelId="{B8E6E09C-4587-4783-A41C-679F0FC1CC05}" type="parTrans" cxnId="{629F8D72-BDFC-4DCB-A101-9B9EC12D2A52}">
      <dgm:prSet/>
      <dgm:spPr/>
      <dgm:t>
        <a:bodyPr/>
        <a:lstStyle/>
        <a:p>
          <a:endParaRPr lang="zh-TW" altLang="en-US"/>
        </a:p>
      </dgm:t>
    </dgm:pt>
    <dgm:pt modelId="{C1435901-F51E-4D94-A7AA-55F6555AF693}" type="sibTrans" cxnId="{629F8D72-BDFC-4DCB-A101-9B9EC12D2A52}">
      <dgm:prSet/>
      <dgm:spPr/>
      <dgm:t>
        <a:bodyPr/>
        <a:lstStyle/>
        <a:p>
          <a:endParaRPr lang="zh-TW" altLang="en-US"/>
        </a:p>
      </dgm:t>
    </dgm:pt>
    <dgm:pt modelId="{7F9A627A-A87F-44C5-AC70-A029AC46E4DF}">
      <dgm:prSet phldrT="[文字]"/>
      <dgm:spPr/>
      <dgm:t>
        <a:bodyPr/>
        <a:lstStyle/>
        <a:p>
          <a:r>
            <a:rPr lang="zh-TW" altLang="en-US" dirty="0" smtClean="0"/>
            <a:t>關於我</a:t>
          </a:r>
          <a:endParaRPr lang="en-US" altLang="zh-TW" dirty="0" smtClean="0"/>
        </a:p>
        <a:p>
          <a:r>
            <a:rPr lang="en-US" altLang="zh-TW" dirty="0" smtClean="0"/>
            <a:t>About.html</a:t>
          </a:r>
          <a:endParaRPr lang="zh-TW" altLang="en-US" dirty="0"/>
        </a:p>
      </dgm:t>
    </dgm:pt>
    <dgm:pt modelId="{629B3249-92B2-48DE-B830-760DF4FB04DE}" type="parTrans" cxnId="{1433E627-76B7-4A41-956A-DA2F2768E4DD}">
      <dgm:prSet/>
      <dgm:spPr/>
      <dgm:t>
        <a:bodyPr/>
        <a:lstStyle/>
        <a:p>
          <a:endParaRPr lang="zh-TW" altLang="en-US"/>
        </a:p>
      </dgm:t>
    </dgm:pt>
    <dgm:pt modelId="{8D855289-64F8-46C8-B3BD-FF2F3B89AC03}" type="sibTrans" cxnId="{1433E627-76B7-4A41-956A-DA2F2768E4DD}">
      <dgm:prSet/>
      <dgm:spPr/>
      <dgm:t>
        <a:bodyPr/>
        <a:lstStyle/>
        <a:p>
          <a:endParaRPr lang="zh-TW" altLang="en-US"/>
        </a:p>
      </dgm:t>
    </dgm:pt>
    <dgm:pt modelId="{B25653A1-6CB9-4E33-8AD1-39D0CA860CB7}">
      <dgm:prSet phldrT="[文字]"/>
      <dgm:spPr/>
      <dgm:t>
        <a:bodyPr/>
        <a:lstStyle/>
        <a:p>
          <a:r>
            <a:rPr lang="zh-TW" altLang="en-US" dirty="0" smtClean="0"/>
            <a:t>今日推薦</a:t>
          </a:r>
          <a:endParaRPr lang="en-US" altLang="zh-TW" dirty="0" smtClean="0"/>
        </a:p>
        <a:p>
          <a:r>
            <a:rPr lang="en-US" altLang="zh-TW" dirty="0" smtClean="0"/>
            <a:t>Recommend.html</a:t>
          </a:r>
          <a:endParaRPr lang="zh-TW" altLang="en-US" dirty="0"/>
        </a:p>
      </dgm:t>
    </dgm:pt>
    <dgm:pt modelId="{CF77F478-3AB3-4967-814A-ECF9CB444B1C}" type="parTrans" cxnId="{084FDF0A-C52C-4E43-BCA5-76B148EF3BE4}">
      <dgm:prSet/>
      <dgm:spPr/>
    </dgm:pt>
    <dgm:pt modelId="{B2BC2890-901F-4AAB-B333-2E39C8E81861}" type="sibTrans" cxnId="{084FDF0A-C52C-4E43-BCA5-76B148EF3BE4}">
      <dgm:prSet/>
      <dgm:spPr/>
    </dgm:pt>
    <dgm:pt modelId="{E2CFFE55-15DB-4321-BA26-BEE4590A0CEC}" type="pres">
      <dgm:prSet presAssocID="{ECF14180-DC0B-4BF7-A70B-F5F0C29E0E6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34811DC-50BC-420B-A40E-CD50F4D54BC2}" type="pres">
      <dgm:prSet presAssocID="{AD8EEDC7-9D55-4FA2-9B97-34173A6E4333}" presName="hierRoot1" presStyleCnt="0">
        <dgm:presLayoutVars>
          <dgm:hierBranch val="init"/>
        </dgm:presLayoutVars>
      </dgm:prSet>
      <dgm:spPr/>
    </dgm:pt>
    <dgm:pt modelId="{57522A96-6478-4CAB-8D88-EA3754161B49}" type="pres">
      <dgm:prSet presAssocID="{AD8EEDC7-9D55-4FA2-9B97-34173A6E4333}" presName="rootComposite1" presStyleCnt="0"/>
      <dgm:spPr/>
    </dgm:pt>
    <dgm:pt modelId="{8012A440-2C28-45A0-8876-4D22E4E1F8B0}" type="pres">
      <dgm:prSet presAssocID="{AD8EEDC7-9D55-4FA2-9B97-34173A6E433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A08A13-6A97-49BB-8612-1D43FBCC7677}" type="pres">
      <dgm:prSet presAssocID="{AD8EEDC7-9D55-4FA2-9B97-34173A6E4333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68B53723-B773-4318-8CF1-82CC274A7576}" type="pres">
      <dgm:prSet presAssocID="{AD8EEDC7-9D55-4FA2-9B97-34173A6E4333}" presName="hierChild2" presStyleCnt="0"/>
      <dgm:spPr/>
    </dgm:pt>
    <dgm:pt modelId="{0D7EA7E0-C515-481D-BD69-9BE370DB15F8}" type="pres">
      <dgm:prSet presAssocID="{CED1987C-E9A7-460E-A2A1-21328EFED07C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8997FDE8-6DFA-4B00-98F6-1F1FBC28C713}" type="pres">
      <dgm:prSet presAssocID="{9F154EAE-B9C8-4BB8-A290-F4FAC362243D}" presName="hierRoot2" presStyleCnt="0">
        <dgm:presLayoutVars>
          <dgm:hierBranch val="init"/>
        </dgm:presLayoutVars>
      </dgm:prSet>
      <dgm:spPr/>
    </dgm:pt>
    <dgm:pt modelId="{80416E1D-FDE4-4303-AAC4-7A2009D216EF}" type="pres">
      <dgm:prSet presAssocID="{9F154EAE-B9C8-4BB8-A290-F4FAC362243D}" presName="rootComposite" presStyleCnt="0"/>
      <dgm:spPr/>
    </dgm:pt>
    <dgm:pt modelId="{9B4070B4-00AA-4CD1-8409-6C0B883451DC}" type="pres">
      <dgm:prSet presAssocID="{9F154EAE-B9C8-4BB8-A290-F4FAC362243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247BA4A-3E48-47E4-B682-BF5716E5487D}" type="pres">
      <dgm:prSet presAssocID="{9F154EAE-B9C8-4BB8-A290-F4FAC362243D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07B77440-C203-47D9-BD05-05AC7CF8CA0D}" type="pres">
      <dgm:prSet presAssocID="{9F154EAE-B9C8-4BB8-A290-F4FAC362243D}" presName="hierChild4" presStyleCnt="0"/>
      <dgm:spPr/>
    </dgm:pt>
    <dgm:pt modelId="{D3148BA2-A6A2-46B2-9B6C-3B791149C619}" type="pres">
      <dgm:prSet presAssocID="{9F154EAE-B9C8-4BB8-A290-F4FAC362243D}" presName="hierChild5" presStyleCnt="0"/>
      <dgm:spPr/>
    </dgm:pt>
    <dgm:pt modelId="{BEBCEAB7-5675-4142-B8F9-C571B43DF3A4}" type="pres">
      <dgm:prSet presAssocID="{B8E6E09C-4587-4783-A41C-679F0FC1CC05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284DAC0D-6C9E-4FEC-99CA-8469789BB08D}" type="pres">
      <dgm:prSet presAssocID="{1E45AFF8-EF88-4E21-9B86-E2FBDF01F2D1}" presName="hierRoot2" presStyleCnt="0">
        <dgm:presLayoutVars>
          <dgm:hierBranch val="init"/>
        </dgm:presLayoutVars>
      </dgm:prSet>
      <dgm:spPr/>
    </dgm:pt>
    <dgm:pt modelId="{0BEE4257-97B9-4D23-BE43-7F52C8444A63}" type="pres">
      <dgm:prSet presAssocID="{1E45AFF8-EF88-4E21-9B86-E2FBDF01F2D1}" presName="rootComposite" presStyleCnt="0"/>
      <dgm:spPr/>
    </dgm:pt>
    <dgm:pt modelId="{326DDE5A-F311-404A-8EF9-822D54E2E11B}" type="pres">
      <dgm:prSet presAssocID="{1E45AFF8-EF88-4E21-9B86-E2FBDF01F2D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96E343C-6883-43D8-8F9C-DD40584B1113}" type="pres">
      <dgm:prSet presAssocID="{1E45AFF8-EF88-4E21-9B86-E2FBDF01F2D1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A070A625-84BB-46D9-AEDD-F3430E697735}" type="pres">
      <dgm:prSet presAssocID="{1E45AFF8-EF88-4E21-9B86-E2FBDF01F2D1}" presName="hierChild4" presStyleCnt="0"/>
      <dgm:spPr/>
    </dgm:pt>
    <dgm:pt modelId="{A9405573-E73F-4175-A973-BABBDAC7A538}" type="pres">
      <dgm:prSet presAssocID="{1E45AFF8-EF88-4E21-9B86-E2FBDF01F2D1}" presName="hierChild5" presStyleCnt="0"/>
      <dgm:spPr/>
    </dgm:pt>
    <dgm:pt modelId="{5975401C-8283-42DA-871D-F00DE921DEC5}" type="pres">
      <dgm:prSet presAssocID="{CF77F478-3AB3-4967-814A-ECF9CB444B1C}" presName="Name37" presStyleLbl="parChTrans1D2" presStyleIdx="2" presStyleCnt="4"/>
      <dgm:spPr/>
    </dgm:pt>
    <dgm:pt modelId="{CFCAB6CC-04CA-45F6-8644-D1A15B1FC4E0}" type="pres">
      <dgm:prSet presAssocID="{B25653A1-6CB9-4E33-8AD1-39D0CA860CB7}" presName="hierRoot2" presStyleCnt="0">
        <dgm:presLayoutVars>
          <dgm:hierBranch val="init"/>
        </dgm:presLayoutVars>
      </dgm:prSet>
      <dgm:spPr/>
    </dgm:pt>
    <dgm:pt modelId="{34DD1AE0-A7D6-46D0-8D9A-2568EA8AD749}" type="pres">
      <dgm:prSet presAssocID="{B25653A1-6CB9-4E33-8AD1-39D0CA860CB7}" presName="rootComposite" presStyleCnt="0"/>
      <dgm:spPr/>
    </dgm:pt>
    <dgm:pt modelId="{DEDC295C-0706-46FC-8398-3D62ABE03082}" type="pres">
      <dgm:prSet presAssocID="{B25653A1-6CB9-4E33-8AD1-39D0CA860CB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DFAFAF4-07ED-4FBB-823F-527B7BEC84D4}" type="pres">
      <dgm:prSet presAssocID="{B25653A1-6CB9-4E33-8AD1-39D0CA860CB7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C74088C3-8F53-4971-AC6C-D7DAB6523E67}" type="pres">
      <dgm:prSet presAssocID="{B25653A1-6CB9-4E33-8AD1-39D0CA860CB7}" presName="hierChild4" presStyleCnt="0"/>
      <dgm:spPr/>
    </dgm:pt>
    <dgm:pt modelId="{E895DC44-F7B9-4AE7-9E0A-D6633751A5E1}" type="pres">
      <dgm:prSet presAssocID="{B25653A1-6CB9-4E33-8AD1-39D0CA860CB7}" presName="hierChild5" presStyleCnt="0"/>
      <dgm:spPr/>
    </dgm:pt>
    <dgm:pt modelId="{F7A89373-FAA9-4A33-9ED9-12FA2CC9B0E4}" type="pres">
      <dgm:prSet presAssocID="{629B3249-92B2-48DE-B830-760DF4FB04DE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8926DF58-FF35-494B-9D19-016E0F5DE90B}" type="pres">
      <dgm:prSet presAssocID="{7F9A627A-A87F-44C5-AC70-A029AC46E4DF}" presName="hierRoot2" presStyleCnt="0">
        <dgm:presLayoutVars>
          <dgm:hierBranch val="init"/>
        </dgm:presLayoutVars>
      </dgm:prSet>
      <dgm:spPr/>
    </dgm:pt>
    <dgm:pt modelId="{195F617F-A169-42A8-A431-5D7DF4742654}" type="pres">
      <dgm:prSet presAssocID="{7F9A627A-A87F-44C5-AC70-A029AC46E4DF}" presName="rootComposite" presStyleCnt="0"/>
      <dgm:spPr/>
    </dgm:pt>
    <dgm:pt modelId="{384E4FFF-2954-45EE-AF54-8D7148D6EF81}" type="pres">
      <dgm:prSet presAssocID="{7F9A627A-A87F-44C5-AC70-A029AC46E4DF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70BB447-6E22-4F88-8289-D8543ED1C99F}" type="pres">
      <dgm:prSet presAssocID="{7F9A627A-A87F-44C5-AC70-A029AC46E4DF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F5118579-41CA-4A50-89DA-EA05660E5604}" type="pres">
      <dgm:prSet presAssocID="{7F9A627A-A87F-44C5-AC70-A029AC46E4DF}" presName="hierChild4" presStyleCnt="0"/>
      <dgm:spPr/>
    </dgm:pt>
    <dgm:pt modelId="{35E919A7-AFF3-4133-A13F-BB6A71FC5326}" type="pres">
      <dgm:prSet presAssocID="{7F9A627A-A87F-44C5-AC70-A029AC46E4DF}" presName="hierChild5" presStyleCnt="0"/>
      <dgm:spPr/>
    </dgm:pt>
    <dgm:pt modelId="{E1CB9487-A2C1-4A13-B653-B2C78F4238CF}" type="pres">
      <dgm:prSet presAssocID="{AD8EEDC7-9D55-4FA2-9B97-34173A6E4333}" presName="hierChild3" presStyleCnt="0"/>
      <dgm:spPr/>
    </dgm:pt>
  </dgm:ptLst>
  <dgm:cxnLst>
    <dgm:cxn modelId="{096DB63B-5920-49F8-888A-28ADBC4599FD}" type="presOf" srcId="{7F9A627A-A87F-44C5-AC70-A029AC46E4DF}" destId="{270BB447-6E22-4F88-8289-D8543ED1C99F}" srcOrd="1" destOrd="0" presId="urn:microsoft.com/office/officeart/2005/8/layout/orgChart1"/>
    <dgm:cxn modelId="{5C9FE9D8-27E6-4DAE-AD4D-E1B5CDB48692}" type="presOf" srcId="{7F9A627A-A87F-44C5-AC70-A029AC46E4DF}" destId="{384E4FFF-2954-45EE-AF54-8D7148D6EF81}" srcOrd="0" destOrd="0" presId="urn:microsoft.com/office/officeart/2005/8/layout/orgChart1"/>
    <dgm:cxn modelId="{084FDF0A-C52C-4E43-BCA5-76B148EF3BE4}" srcId="{AD8EEDC7-9D55-4FA2-9B97-34173A6E4333}" destId="{B25653A1-6CB9-4E33-8AD1-39D0CA860CB7}" srcOrd="2" destOrd="0" parTransId="{CF77F478-3AB3-4967-814A-ECF9CB444B1C}" sibTransId="{B2BC2890-901F-4AAB-B333-2E39C8E81861}"/>
    <dgm:cxn modelId="{8698BC1D-2EE5-403E-9B9A-17827A3E18BA}" type="presOf" srcId="{ECF14180-DC0B-4BF7-A70B-F5F0C29E0E67}" destId="{E2CFFE55-15DB-4321-BA26-BEE4590A0CEC}" srcOrd="0" destOrd="0" presId="urn:microsoft.com/office/officeart/2005/8/layout/orgChart1"/>
    <dgm:cxn modelId="{A751A2E6-E9BE-48EE-B96C-9414170A8363}" srcId="{ECF14180-DC0B-4BF7-A70B-F5F0C29E0E67}" destId="{AD8EEDC7-9D55-4FA2-9B97-34173A6E4333}" srcOrd="0" destOrd="0" parTransId="{AC46BD94-954F-4120-B795-0F0C07E65D3E}" sibTransId="{C9062925-A926-40D1-91AB-4B62BA8478B9}"/>
    <dgm:cxn modelId="{9E9350AF-9F19-4C85-B9EE-0B98F6B875E6}" type="presOf" srcId="{AD8EEDC7-9D55-4FA2-9B97-34173A6E4333}" destId="{8012A440-2C28-45A0-8876-4D22E4E1F8B0}" srcOrd="0" destOrd="0" presId="urn:microsoft.com/office/officeart/2005/8/layout/orgChart1"/>
    <dgm:cxn modelId="{D98ED924-7E9B-4162-81CD-7E4B2AEC5795}" type="presOf" srcId="{9F154EAE-B9C8-4BB8-A290-F4FAC362243D}" destId="{9B4070B4-00AA-4CD1-8409-6C0B883451DC}" srcOrd="0" destOrd="0" presId="urn:microsoft.com/office/officeart/2005/8/layout/orgChart1"/>
    <dgm:cxn modelId="{90F7A31E-7E9E-49C1-8B2A-B4CA787FC40C}" type="presOf" srcId="{CED1987C-E9A7-460E-A2A1-21328EFED07C}" destId="{0D7EA7E0-C515-481D-BD69-9BE370DB15F8}" srcOrd="0" destOrd="0" presId="urn:microsoft.com/office/officeart/2005/8/layout/orgChart1"/>
    <dgm:cxn modelId="{B535FA35-581B-42A8-AB8A-2ED924A247E2}" srcId="{AD8EEDC7-9D55-4FA2-9B97-34173A6E4333}" destId="{9F154EAE-B9C8-4BB8-A290-F4FAC362243D}" srcOrd="0" destOrd="0" parTransId="{CED1987C-E9A7-460E-A2A1-21328EFED07C}" sibTransId="{D09A2338-F2D0-48B6-B00A-C383E7849125}"/>
    <dgm:cxn modelId="{1433E627-76B7-4A41-956A-DA2F2768E4DD}" srcId="{AD8EEDC7-9D55-4FA2-9B97-34173A6E4333}" destId="{7F9A627A-A87F-44C5-AC70-A029AC46E4DF}" srcOrd="3" destOrd="0" parTransId="{629B3249-92B2-48DE-B830-760DF4FB04DE}" sibTransId="{8D855289-64F8-46C8-B3BD-FF2F3B89AC03}"/>
    <dgm:cxn modelId="{F404C456-F27F-4F39-AF79-8AD47547766A}" type="presOf" srcId="{B8E6E09C-4587-4783-A41C-679F0FC1CC05}" destId="{BEBCEAB7-5675-4142-B8F9-C571B43DF3A4}" srcOrd="0" destOrd="0" presId="urn:microsoft.com/office/officeart/2005/8/layout/orgChart1"/>
    <dgm:cxn modelId="{96A6AA49-BFFD-4FCE-9545-FA051E3EFBA0}" type="presOf" srcId="{1E45AFF8-EF88-4E21-9B86-E2FBDF01F2D1}" destId="{696E343C-6883-43D8-8F9C-DD40584B1113}" srcOrd="1" destOrd="0" presId="urn:microsoft.com/office/officeart/2005/8/layout/orgChart1"/>
    <dgm:cxn modelId="{87518F16-691E-4D55-A1FB-7781B0677268}" type="presOf" srcId="{B25653A1-6CB9-4E33-8AD1-39D0CA860CB7}" destId="{4DFAFAF4-07ED-4FBB-823F-527B7BEC84D4}" srcOrd="1" destOrd="0" presId="urn:microsoft.com/office/officeart/2005/8/layout/orgChart1"/>
    <dgm:cxn modelId="{31522F2F-6F20-40E4-9DE3-97547F823D9C}" type="presOf" srcId="{9F154EAE-B9C8-4BB8-A290-F4FAC362243D}" destId="{D247BA4A-3E48-47E4-B682-BF5716E5487D}" srcOrd="1" destOrd="0" presId="urn:microsoft.com/office/officeart/2005/8/layout/orgChart1"/>
    <dgm:cxn modelId="{62338807-F4BF-469D-A191-689D38E77D18}" type="presOf" srcId="{629B3249-92B2-48DE-B830-760DF4FB04DE}" destId="{F7A89373-FAA9-4A33-9ED9-12FA2CC9B0E4}" srcOrd="0" destOrd="0" presId="urn:microsoft.com/office/officeart/2005/8/layout/orgChart1"/>
    <dgm:cxn modelId="{945600E5-2E97-495E-AB1F-5A2241AA5F1A}" type="presOf" srcId="{B25653A1-6CB9-4E33-8AD1-39D0CA860CB7}" destId="{DEDC295C-0706-46FC-8398-3D62ABE03082}" srcOrd="0" destOrd="0" presId="urn:microsoft.com/office/officeart/2005/8/layout/orgChart1"/>
    <dgm:cxn modelId="{629F8D72-BDFC-4DCB-A101-9B9EC12D2A52}" srcId="{AD8EEDC7-9D55-4FA2-9B97-34173A6E4333}" destId="{1E45AFF8-EF88-4E21-9B86-E2FBDF01F2D1}" srcOrd="1" destOrd="0" parTransId="{B8E6E09C-4587-4783-A41C-679F0FC1CC05}" sibTransId="{C1435901-F51E-4D94-A7AA-55F6555AF693}"/>
    <dgm:cxn modelId="{A73261B5-A414-45E5-8599-2BEBA6A8160C}" type="presOf" srcId="{AD8EEDC7-9D55-4FA2-9B97-34173A6E4333}" destId="{07A08A13-6A97-49BB-8612-1D43FBCC7677}" srcOrd="1" destOrd="0" presId="urn:microsoft.com/office/officeart/2005/8/layout/orgChart1"/>
    <dgm:cxn modelId="{33649D46-D505-4CA0-AFDA-D7CECE28278D}" type="presOf" srcId="{1E45AFF8-EF88-4E21-9B86-E2FBDF01F2D1}" destId="{326DDE5A-F311-404A-8EF9-822D54E2E11B}" srcOrd="0" destOrd="0" presId="urn:microsoft.com/office/officeart/2005/8/layout/orgChart1"/>
    <dgm:cxn modelId="{BBCF59B7-EA09-42FE-A084-61A58F3E86DE}" type="presOf" srcId="{CF77F478-3AB3-4967-814A-ECF9CB444B1C}" destId="{5975401C-8283-42DA-871D-F00DE921DEC5}" srcOrd="0" destOrd="0" presId="urn:microsoft.com/office/officeart/2005/8/layout/orgChart1"/>
    <dgm:cxn modelId="{01EBD983-5727-44AC-83C8-7C7ABB586754}" type="presParOf" srcId="{E2CFFE55-15DB-4321-BA26-BEE4590A0CEC}" destId="{634811DC-50BC-420B-A40E-CD50F4D54BC2}" srcOrd="0" destOrd="0" presId="urn:microsoft.com/office/officeart/2005/8/layout/orgChart1"/>
    <dgm:cxn modelId="{F8AC68AE-227A-42E4-B0B1-D9A7965B5232}" type="presParOf" srcId="{634811DC-50BC-420B-A40E-CD50F4D54BC2}" destId="{57522A96-6478-4CAB-8D88-EA3754161B49}" srcOrd="0" destOrd="0" presId="urn:microsoft.com/office/officeart/2005/8/layout/orgChart1"/>
    <dgm:cxn modelId="{E507B8A4-A236-4746-9044-EC4CD84081E7}" type="presParOf" srcId="{57522A96-6478-4CAB-8D88-EA3754161B49}" destId="{8012A440-2C28-45A0-8876-4D22E4E1F8B0}" srcOrd="0" destOrd="0" presId="urn:microsoft.com/office/officeart/2005/8/layout/orgChart1"/>
    <dgm:cxn modelId="{A0FFD86F-B40F-4673-8B69-AF0019D9E4F1}" type="presParOf" srcId="{57522A96-6478-4CAB-8D88-EA3754161B49}" destId="{07A08A13-6A97-49BB-8612-1D43FBCC7677}" srcOrd="1" destOrd="0" presId="urn:microsoft.com/office/officeart/2005/8/layout/orgChart1"/>
    <dgm:cxn modelId="{F5543EFE-7F23-46C3-A817-A1A889E910F3}" type="presParOf" srcId="{634811DC-50BC-420B-A40E-CD50F4D54BC2}" destId="{68B53723-B773-4318-8CF1-82CC274A7576}" srcOrd="1" destOrd="0" presId="urn:microsoft.com/office/officeart/2005/8/layout/orgChart1"/>
    <dgm:cxn modelId="{142A1076-FB84-40A3-8017-7D7F117CF576}" type="presParOf" srcId="{68B53723-B773-4318-8CF1-82CC274A7576}" destId="{0D7EA7E0-C515-481D-BD69-9BE370DB15F8}" srcOrd="0" destOrd="0" presId="urn:microsoft.com/office/officeart/2005/8/layout/orgChart1"/>
    <dgm:cxn modelId="{8D23D6DB-950C-43F3-AA78-4F4646D8B18E}" type="presParOf" srcId="{68B53723-B773-4318-8CF1-82CC274A7576}" destId="{8997FDE8-6DFA-4B00-98F6-1F1FBC28C713}" srcOrd="1" destOrd="0" presId="urn:microsoft.com/office/officeart/2005/8/layout/orgChart1"/>
    <dgm:cxn modelId="{0A5AECEC-82A5-460F-A2DC-616BD15E7C89}" type="presParOf" srcId="{8997FDE8-6DFA-4B00-98F6-1F1FBC28C713}" destId="{80416E1D-FDE4-4303-AAC4-7A2009D216EF}" srcOrd="0" destOrd="0" presId="urn:microsoft.com/office/officeart/2005/8/layout/orgChart1"/>
    <dgm:cxn modelId="{85BB3CA8-00BA-48C0-A8D3-97EBC37B4924}" type="presParOf" srcId="{80416E1D-FDE4-4303-AAC4-7A2009D216EF}" destId="{9B4070B4-00AA-4CD1-8409-6C0B883451DC}" srcOrd="0" destOrd="0" presId="urn:microsoft.com/office/officeart/2005/8/layout/orgChart1"/>
    <dgm:cxn modelId="{FC4A2873-3E32-4B0E-9179-44A12D18206F}" type="presParOf" srcId="{80416E1D-FDE4-4303-AAC4-7A2009D216EF}" destId="{D247BA4A-3E48-47E4-B682-BF5716E5487D}" srcOrd="1" destOrd="0" presId="urn:microsoft.com/office/officeart/2005/8/layout/orgChart1"/>
    <dgm:cxn modelId="{106EAB2E-0716-441A-A9A1-837BB8A3B619}" type="presParOf" srcId="{8997FDE8-6DFA-4B00-98F6-1F1FBC28C713}" destId="{07B77440-C203-47D9-BD05-05AC7CF8CA0D}" srcOrd="1" destOrd="0" presId="urn:microsoft.com/office/officeart/2005/8/layout/orgChart1"/>
    <dgm:cxn modelId="{E43B1EA0-2D8C-426B-85CD-1A76BF8E3FD9}" type="presParOf" srcId="{8997FDE8-6DFA-4B00-98F6-1F1FBC28C713}" destId="{D3148BA2-A6A2-46B2-9B6C-3B791149C619}" srcOrd="2" destOrd="0" presId="urn:microsoft.com/office/officeart/2005/8/layout/orgChart1"/>
    <dgm:cxn modelId="{9B6E6EE2-453E-406E-9630-CBF97F92C619}" type="presParOf" srcId="{68B53723-B773-4318-8CF1-82CC274A7576}" destId="{BEBCEAB7-5675-4142-B8F9-C571B43DF3A4}" srcOrd="2" destOrd="0" presId="urn:microsoft.com/office/officeart/2005/8/layout/orgChart1"/>
    <dgm:cxn modelId="{6B0E1C26-F167-4037-A49B-E34F88B65005}" type="presParOf" srcId="{68B53723-B773-4318-8CF1-82CC274A7576}" destId="{284DAC0D-6C9E-4FEC-99CA-8469789BB08D}" srcOrd="3" destOrd="0" presId="urn:microsoft.com/office/officeart/2005/8/layout/orgChart1"/>
    <dgm:cxn modelId="{775FAB35-0704-4CE8-ADFF-FBC0A4E7F6AC}" type="presParOf" srcId="{284DAC0D-6C9E-4FEC-99CA-8469789BB08D}" destId="{0BEE4257-97B9-4D23-BE43-7F52C8444A63}" srcOrd="0" destOrd="0" presId="urn:microsoft.com/office/officeart/2005/8/layout/orgChart1"/>
    <dgm:cxn modelId="{77AF3B63-7370-431C-BD66-F0B587DC5C92}" type="presParOf" srcId="{0BEE4257-97B9-4D23-BE43-7F52C8444A63}" destId="{326DDE5A-F311-404A-8EF9-822D54E2E11B}" srcOrd="0" destOrd="0" presId="urn:microsoft.com/office/officeart/2005/8/layout/orgChart1"/>
    <dgm:cxn modelId="{E70C8CC8-A0EB-4FDF-BC46-9C3C464FEDBF}" type="presParOf" srcId="{0BEE4257-97B9-4D23-BE43-7F52C8444A63}" destId="{696E343C-6883-43D8-8F9C-DD40584B1113}" srcOrd="1" destOrd="0" presId="urn:microsoft.com/office/officeart/2005/8/layout/orgChart1"/>
    <dgm:cxn modelId="{EF5E71F6-B02C-4883-BE6F-62DB55362999}" type="presParOf" srcId="{284DAC0D-6C9E-4FEC-99CA-8469789BB08D}" destId="{A070A625-84BB-46D9-AEDD-F3430E697735}" srcOrd="1" destOrd="0" presId="urn:microsoft.com/office/officeart/2005/8/layout/orgChart1"/>
    <dgm:cxn modelId="{9B7C55F9-0A6D-4B46-8667-269E25B4D2C0}" type="presParOf" srcId="{284DAC0D-6C9E-4FEC-99CA-8469789BB08D}" destId="{A9405573-E73F-4175-A973-BABBDAC7A538}" srcOrd="2" destOrd="0" presId="urn:microsoft.com/office/officeart/2005/8/layout/orgChart1"/>
    <dgm:cxn modelId="{247FDECC-79E7-48D2-A0C6-8461C1BD3FBF}" type="presParOf" srcId="{68B53723-B773-4318-8CF1-82CC274A7576}" destId="{5975401C-8283-42DA-871D-F00DE921DEC5}" srcOrd="4" destOrd="0" presId="urn:microsoft.com/office/officeart/2005/8/layout/orgChart1"/>
    <dgm:cxn modelId="{9F6FE587-028F-4823-9300-F84524E51D16}" type="presParOf" srcId="{68B53723-B773-4318-8CF1-82CC274A7576}" destId="{CFCAB6CC-04CA-45F6-8644-D1A15B1FC4E0}" srcOrd="5" destOrd="0" presId="urn:microsoft.com/office/officeart/2005/8/layout/orgChart1"/>
    <dgm:cxn modelId="{4A71FED0-EB8F-4460-BBC0-031D19DDE6F7}" type="presParOf" srcId="{CFCAB6CC-04CA-45F6-8644-D1A15B1FC4E0}" destId="{34DD1AE0-A7D6-46D0-8D9A-2568EA8AD749}" srcOrd="0" destOrd="0" presId="urn:microsoft.com/office/officeart/2005/8/layout/orgChart1"/>
    <dgm:cxn modelId="{18240A95-6DB7-4419-95FC-8B4BEC1EC03E}" type="presParOf" srcId="{34DD1AE0-A7D6-46D0-8D9A-2568EA8AD749}" destId="{DEDC295C-0706-46FC-8398-3D62ABE03082}" srcOrd="0" destOrd="0" presId="urn:microsoft.com/office/officeart/2005/8/layout/orgChart1"/>
    <dgm:cxn modelId="{D4A69B5E-3055-4FDF-A3C0-9FBC33A404BD}" type="presParOf" srcId="{34DD1AE0-A7D6-46D0-8D9A-2568EA8AD749}" destId="{4DFAFAF4-07ED-4FBB-823F-527B7BEC84D4}" srcOrd="1" destOrd="0" presId="urn:microsoft.com/office/officeart/2005/8/layout/orgChart1"/>
    <dgm:cxn modelId="{8C107800-A606-4B70-B057-7D19BEE16D34}" type="presParOf" srcId="{CFCAB6CC-04CA-45F6-8644-D1A15B1FC4E0}" destId="{C74088C3-8F53-4971-AC6C-D7DAB6523E67}" srcOrd="1" destOrd="0" presId="urn:microsoft.com/office/officeart/2005/8/layout/orgChart1"/>
    <dgm:cxn modelId="{9712BE5F-D9D5-413E-8CDD-E968E85CEA16}" type="presParOf" srcId="{CFCAB6CC-04CA-45F6-8644-D1A15B1FC4E0}" destId="{E895DC44-F7B9-4AE7-9E0A-D6633751A5E1}" srcOrd="2" destOrd="0" presId="urn:microsoft.com/office/officeart/2005/8/layout/orgChart1"/>
    <dgm:cxn modelId="{D73EF6BE-21D1-4697-9C03-1B181867D55D}" type="presParOf" srcId="{68B53723-B773-4318-8CF1-82CC274A7576}" destId="{F7A89373-FAA9-4A33-9ED9-12FA2CC9B0E4}" srcOrd="6" destOrd="0" presId="urn:microsoft.com/office/officeart/2005/8/layout/orgChart1"/>
    <dgm:cxn modelId="{224D519B-85AD-4B14-8C30-D7E33D839283}" type="presParOf" srcId="{68B53723-B773-4318-8CF1-82CC274A7576}" destId="{8926DF58-FF35-494B-9D19-016E0F5DE90B}" srcOrd="7" destOrd="0" presId="urn:microsoft.com/office/officeart/2005/8/layout/orgChart1"/>
    <dgm:cxn modelId="{53838A92-97E7-48F1-9CBD-8B3B68770623}" type="presParOf" srcId="{8926DF58-FF35-494B-9D19-016E0F5DE90B}" destId="{195F617F-A169-42A8-A431-5D7DF4742654}" srcOrd="0" destOrd="0" presId="urn:microsoft.com/office/officeart/2005/8/layout/orgChart1"/>
    <dgm:cxn modelId="{BD9BA298-5CA9-4918-9C5E-F771ECF79B35}" type="presParOf" srcId="{195F617F-A169-42A8-A431-5D7DF4742654}" destId="{384E4FFF-2954-45EE-AF54-8D7148D6EF81}" srcOrd="0" destOrd="0" presId="urn:microsoft.com/office/officeart/2005/8/layout/orgChart1"/>
    <dgm:cxn modelId="{2089A875-2130-4614-A3D5-49E365A11F88}" type="presParOf" srcId="{195F617F-A169-42A8-A431-5D7DF4742654}" destId="{270BB447-6E22-4F88-8289-D8543ED1C99F}" srcOrd="1" destOrd="0" presId="urn:microsoft.com/office/officeart/2005/8/layout/orgChart1"/>
    <dgm:cxn modelId="{C79E5F41-92A1-4791-AA1E-BAD997718DB8}" type="presParOf" srcId="{8926DF58-FF35-494B-9D19-016E0F5DE90B}" destId="{F5118579-41CA-4A50-89DA-EA05660E5604}" srcOrd="1" destOrd="0" presId="urn:microsoft.com/office/officeart/2005/8/layout/orgChart1"/>
    <dgm:cxn modelId="{43CC0F03-4377-432B-A8ED-A82D36B261B4}" type="presParOf" srcId="{8926DF58-FF35-494B-9D19-016E0F5DE90B}" destId="{35E919A7-AFF3-4133-A13F-BB6A71FC5326}" srcOrd="2" destOrd="0" presId="urn:microsoft.com/office/officeart/2005/8/layout/orgChart1"/>
    <dgm:cxn modelId="{E8208E2E-665D-4384-9F03-12A2DC721415}" type="presParOf" srcId="{634811DC-50BC-420B-A40E-CD50F4D54BC2}" destId="{E1CB9487-A2C1-4A13-B653-B2C78F4238C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89373-FAA9-4A33-9ED9-12FA2CC9B0E4}">
      <dsp:nvSpPr>
        <dsp:cNvPr id="0" name=""/>
        <dsp:cNvSpPr/>
      </dsp:nvSpPr>
      <dsp:spPr>
        <a:xfrm>
          <a:off x="4114800" y="2076541"/>
          <a:ext cx="3222736" cy="372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39"/>
              </a:lnTo>
              <a:lnTo>
                <a:pt x="3222736" y="186439"/>
              </a:lnTo>
              <a:lnTo>
                <a:pt x="3222736" y="372878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75401C-8283-42DA-871D-F00DE921DEC5}">
      <dsp:nvSpPr>
        <dsp:cNvPr id="0" name=""/>
        <dsp:cNvSpPr/>
      </dsp:nvSpPr>
      <dsp:spPr>
        <a:xfrm>
          <a:off x="4114800" y="2076541"/>
          <a:ext cx="1074245" cy="372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39"/>
              </a:lnTo>
              <a:lnTo>
                <a:pt x="1074245" y="186439"/>
              </a:lnTo>
              <a:lnTo>
                <a:pt x="1074245" y="372878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CEAB7-5675-4142-B8F9-C571B43DF3A4}">
      <dsp:nvSpPr>
        <dsp:cNvPr id="0" name=""/>
        <dsp:cNvSpPr/>
      </dsp:nvSpPr>
      <dsp:spPr>
        <a:xfrm>
          <a:off x="3040554" y="2076541"/>
          <a:ext cx="1074245" cy="372878"/>
        </a:xfrm>
        <a:custGeom>
          <a:avLst/>
          <a:gdLst/>
          <a:ahLst/>
          <a:cxnLst/>
          <a:rect l="0" t="0" r="0" b="0"/>
          <a:pathLst>
            <a:path>
              <a:moveTo>
                <a:pt x="1074245" y="0"/>
              </a:moveTo>
              <a:lnTo>
                <a:pt x="1074245" y="186439"/>
              </a:lnTo>
              <a:lnTo>
                <a:pt x="0" y="186439"/>
              </a:lnTo>
              <a:lnTo>
                <a:pt x="0" y="372878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7EA7E0-C515-481D-BD69-9BE370DB15F8}">
      <dsp:nvSpPr>
        <dsp:cNvPr id="0" name=""/>
        <dsp:cNvSpPr/>
      </dsp:nvSpPr>
      <dsp:spPr>
        <a:xfrm>
          <a:off x="892063" y="2076541"/>
          <a:ext cx="3222736" cy="372878"/>
        </a:xfrm>
        <a:custGeom>
          <a:avLst/>
          <a:gdLst/>
          <a:ahLst/>
          <a:cxnLst/>
          <a:rect l="0" t="0" r="0" b="0"/>
          <a:pathLst>
            <a:path>
              <a:moveTo>
                <a:pt x="3222736" y="0"/>
              </a:moveTo>
              <a:lnTo>
                <a:pt x="3222736" y="186439"/>
              </a:lnTo>
              <a:lnTo>
                <a:pt x="0" y="186439"/>
              </a:lnTo>
              <a:lnTo>
                <a:pt x="0" y="372878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2A440-2C28-45A0-8876-4D22E4E1F8B0}">
      <dsp:nvSpPr>
        <dsp:cNvPr id="0" name=""/>
        <dsp:cNvSpPr/>
      </dsp:nvSpPr>
      <dsp:spPr>
        <a:xfrm>
          <a:off x="3226993" y="1188735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HOME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Index.html</a:t>
          </a:r>
          <a:endParaRPr lang="zh-TW" altLang="en-US" sz="1600" kern="1200" dirty="0"/>
        </a:p>
      </dsp:txBody>
      <dsp:txXfrm>
        <a:off x="3226993" y="1188735"/>
        <a:ext cx="1775612" cy="887806"/>
      </dsp:txXfrm>
    </dsp:sp>
    <dsp:sp modelId="{9B4070B4-00AA-4CD1-8409-6C0B883451DC}">
      <dsp:nvSpPr>
        <dsp:cNvPr id="0" name=""/>
        <dsp:cNvSpPr/>
      </dsp:nvSpPr>
      <dsp:spPr>
        <a:xfrm>
          <a:off x="4256" y="2449420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搜尋</a:t>
          </a:r>
          <a:endParaRPr lang="en-US" altLang="zh-TW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Search.html</a:t>
          </a:r>
          <a:endParaRPr lang="zh-TW" altLang="en-US" sz="1600" kern="1200" dirty="0"/>
        </a:p>
      </dsp:txBody>
      <dsp:txXfrm>
        <a:off x="4256" y="2449420"/>
        <a:ext cx="1775612" cy="887806"/>
      </dsp:txXfrm>
    </dsp:sp>
    <dsp:sp modelId="{326DDE5A-F311-404A-8EF9-822D54E2E11B}">
      <dsp:nvSpPr>
        <dsp:cNvPr id="0" name=""/>
        <dsp:cNvSpPr/>
      </dsp:nvSpPr>
      <dsp:spPr>
        <a:xfrm>
          <a:off x="2152748" y="2449420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說明</a:t>
          </a:r>
          <a:endParaRPr lang="en-US" altLang="zh-TW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Display.html</a:t>
          </a:r>
          <a:endParaRPr lang="zh-TW" altLang="en-US" sz="1600" kern="1200" dirty="0"/>
        </a:p>
      </dsp:txBody>
      <dsp:txXfrm>
        <a:off x="2152748" y="2449420"/>
        <a:ext cx="1775612" cy="887806"/>
      </dsp:txXfrm>
    </dsp:sp>
    <dsp:sp modelId="{DEDC295C-0706-46FC-8398-3D62ABE03082}">
      <dsp:nvSpPr>
        <dsp:cNvPr id="0" name=""/>
        <dsp:cNvSpPr/>
      </dsp:nvSpPr>
      <dsp:spPr>
        <a:xfrm>
          <a:off x="4301239" y="2449420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今日推薦</a:t>
          </a:r>
          <a:endParaRPr lang="en-US" altLang="zh-TW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Recommend.html</a:t>
          </a:r>
          <a:endParaRPr lang="zh-TW" altLang="en-US" sz="1600" kern="1200" dirty="0"/>
        </a:p>
      </dsp:txBody>
      <dsp:txXfrm>
        <a:off x="4301239" y="2449420"/>
        <a:ext cx="1775612" cy="887806"/>
      </dsp:txXfrm>
    </dsp:sp>
    <dsp:sp modelId="{384E4FFF-2954-45EE-AF54-8D7148D6EF81}">
      <dsp:nvSpPr>
        <dsp:cNvPr id="0" name=""/>
        <dsp:cNvSpPr/>
      </dsp:nvSpPr>
      <dsp:spPr>
        <a:xfrm>
          <a:off x="6449730" y="2449420"/>
          <a:ext cx="1775612" cy="887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關於我</a:t>
          </a:r>
          <a:endParaRPr lang="en-US" altLang="zh-TW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About.html</a:t>
          </a:r>
          <a:endParaRPr lang="zh-TW" altLang="en-US" sz="1600" kern="1200" dirty="0"/>
        </a:p>
      </dsp:txBody>
      <dsp:txXfrm>
        <a:off x="6449730" y="2449420"/>
        <a:ext cx="1775612" cy="887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6622B-5EE3-4377-B1AB-163131658BB6}" type="datetimeFigureOut">
              <a:rPr lang="zh-TW" altLang="en-US" smtClean="0"/>
              <a:t>2019/4/12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E9DF6-E579-4083-9F2D-22B0DBEDC7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93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BFB9C4D-A312-46CE-8198-0764875FC8D6}" type="datetime1">
              <a:rPr lang="zh-TW" altLang="en-US" smtClean="0"/>
              <a:t>2019/4/12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0629E4F-55B0-45A9-9236-CB2F5E7A89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8713-E974-4F65-B665-CDEB18562695}" type="datetime1">
              <a:rPr lang="zh-TW" altLang="en-US" smtClean="0"/>
              <a:t>2019/4/12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9E4F-55B0-45A9-9236-CB2F5E7A89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A669-B8C2-4C7B-A8A6-E31F542DFC90}" type="datetime1">
              <a:rPr lang="zh-TW" altLang="en-US" smtClean="0"/>
              <a:t>2019/4/12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9E4F-55B0-45A9-9236-CB2F5E7A89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11F4-3283-4721-9063-BAC867D7A897}" type="datetime1">
              <a:rPr lang="zh-TW" altLang="en-US" smtClean="0"/>
              <a:t>2019/4/12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9E4F-55B0-45A9-9236-CB2F5E7A893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274C6-58EE-4B3A-BA03-2174C2203304}" type="datetime1">
              <a:rPr lang="zh-TW" altLang="en-US" smtClean="0"/>
              <a:t>2019/4/12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9E4F-55B0-45A9-9236-CB2F5E7A893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D8BF-13C0-45F0-8FDC-0007023D95A2}" type="datetime1">
              <a:rPr lang="zh-TW" altLang="en-US" smtClean="0"/>
              <a:t>2019/4/12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9E4F-55B0-45A9-9236-CB2F5E7A893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30D8-3EB3-49FD-92E4-AEF44B1AF8BF}" type="datetime1">
              <a:rPr lang="zh-TW" altLang="en-US" smtClean="0"/>
              <a:t>2019/4/12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9E4F-55B0-45A9-9236-CB2F5E7A89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C3F9-48E8-4AD7-A15B-9014CE40B24E}" type="datetime1">
              <a:rPr lang="zh-TW" altLang="en-US" smtClean="0"/>
              <a:t>2019/4/12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9E4F-55B0-45A9-9236-CB2F5E7A893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728C-4CB2-4A21-9A1C-71E0E9B452C7}" type="datetime1">
              <a:rPr lang="zh-TW" altLang="en-US" smtClean="0"/>
              <a:t>2019/4/12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9E4F-55B0-45A9-9236-CB2F5E7A89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725A0EE-2514-4E73-8966-A51474788577}" type="datetime1">
              <a:rPr lang="zh-TW" altLang="en-US" smtClean="0"/>
              <a:t>2019/4/12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9E4F-55B0-45A9-9236-CB2F5E7A89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20EF290-DCB7-4B82-823A-5046C44BC537}" type="datetime1">
              <a:rPr lang="zh-TW" altLang="en-US" smtClean="0"/>
              <a:t>2019/4/12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0629E4F-55B0-45A9-9236-CB2F5E7A893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D08F212-E34F-448B-B85C-5460952AA2A5}" type="datetime1">
              <a:rPr lang="zh-TW" altLang="en-US" smtClean="0"/>
              <a:t>2019/4/12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496728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200" b="0">
                <a:solidFill>
                  <a:schemeClr val="tx1"/>
                </a:solidFill>
              </a:defRPr>
            </a:lvl1pPr>
            <a:extLst/>
          </a:lstStyle>
          <a:p>
            <a:fld id="{40629E4F-55B0-45A9-9236-CB2F5E7A89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tt.cc/bbs/Gossiping/index.html" TargetMode="External"/><Relationship Id="rId2" Type="http://schemas.openxmlformats.org/officeDocument/2006/relationships/hyperlink" Target="https://xiaosean.github.io/server/2018-04-11-Flask_Herok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zRwy8gtgJ1A" TargetMode="External"/><Relationship Id="rId4" Type="http://schemas.openxmlformats.org/officeDocument/2006/relationships/hyperlink" Target="https://www.ptt.cc/bbs/Beauty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tt.cc/bbs/Beauty/index.html" TargetMode="External"/><Relationship Id="rId2" Type="http://schemas.openxmlformats.org/officeDocument/2006/relationships/hyperlink" Target="https://www.ptt.cc/bbs/Gossiping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xiaosean.github.io/server/2018-04-11-Flask_Heroku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網站</a:t>
            </a:r>
            <a:r>
              <a:rPr lang="zh-TW" altLang="en-US" dirty="0"/>
              <a:t>開發</a:t>
            </a:r>
            <a:r>
              <a:rPr lang="zh-TW" altLang="en-US" dirty="0" smtClean="0"/>
              <a:t>文件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-</a:t>
            </a:r>
            <a:r>
              <a:rPr lang="zh-TW" altLang="en-US" dirty="0" smtClean="0"/>
              <a:t>網站</a:t>
            </a:r>
            <a:r>
              <a:rPr lang="zh-TW" altLang="en-US" dirty="0"/>
              <a:t>企劃書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3611606"/>
            <a:ext cx="7772400" cy="154558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學號：</a:t>
            </a:r>
            <a:r>
              <a:rPr lang="en-US" altLang="zh-TW" dirty="0" smtClean="0"/>
              <a:t>406410027</a:t>
            </a:r>
          </a:p>
          <a:p>
            <a:r>
              <a:rPr lang="zh-TW" altLang="en-US" dirty="0" smtClean="0"/>
              <a:t>系別：資</a:t>
            </a:r>
            <a:r>
              <a:rPr lang="zh-TW" altLang="en-US" dirty="0"/>
              <a:t>工</a:t>
            </a:r>
            <a:endParaRPr lang="en-US" altLang="zh-TW" dirty="0" smtClean="0"/>
          </a:p>
          <a:p>
            <a:r>
              <a:rPr lang="zh-TW" altLang="en-US" dirty="0" smtClean="0"/>
              <a:t>班級：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9733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三個月一次。</a:t>
            </a:r>
            <a:endParaRPr lang="en-US" altLang="zh-TW" dirty="0" smtClean="0"/>
          </a:p>
          <a:p>
            <a:r>
              <a:rPr lang="zh-TW" altLang="en-US" dirty="0" smtClean="0"/>
              <a:t>直到</a:t>
            </a:r>
            <a:r>
              <a:rPr lang="en-US" altLang="zh-TW" dirty="0" smtClean="0"/>
              <a:t>PTT</a:t>
            </a:r>
            <a:r>
              <a:rPr lang="zh-TW" altLang="en-US" dirty="0" smtClean="0"/>
              <a:t>關閉。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9E4F-55B0-45A9-9236-CB2F5E7A8937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>
                <a:solidFill>
                  <a:schemeClr val="tx1"/>
                </a:solidFill>
              </a:rPr>
              <a:t>網站維護</a:t>
            </a:r>
            <a:r>
              <a:rPr lang="zh-TW" altLang="en-US" sz="4400" dirty="0">
                <a:solidFill>
                  <a:schemeClr val="tx1"/>
                </a:solidFill>
              </a:rPr>
              <a:t>與更新頻率</a:t>
            </a:r>
          </a:p>
        </p:txBody>
      </p:sp>
    </p:spTree>
    <p:extLst>
      <p:ext uri="{BB962C8B-B14F-4D97-AF65-F5344CB8AC3E}">
        <p14:creationId xmlns:p14="http://schemas.microsoft.com/office/powerpoint/2010/main" val="2755020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b="1" dirty="0" smtClean="0"/>
          </a:p>
          <a:p>
            <a:endParaRPr lang="en-US" altLang="zh-TW" b="1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solidFill>
                  <a:schemeClr val="tx1"/>
                </a:solidFill>
              </a:rPr>
              <a:t>參考資料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9E4F-55B0-45A9-9236-CB2F5E7A8937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57200" y="1481328"/>
            <a:ext cx="727154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https://xiaosean.github.io/server/2018-04-11-Flask_Heroku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https://www.ptt.cc/bbs/Gossiping/index.html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https://www.ptt.cc/bbs/Beauty/index.html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>
                <a:hlinkClick r:id="rId5"/>
              </a:rPr>
              <a:t>https://www.youtube.com/watch?v=zRwy8gtgJ1A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237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PTT-</a:t>
            </a:r>
            <a:r>
              <a:rPr lang="zh-TW" altLang="en-US" dirty="0" smtClean="0"/>
              <a:t>想看甚麼，就看甚麼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9E4F-55B0-45A9-9236-CB2F5E7A8937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solidFill>
                  <a:schemeClr val="tx1"/>
                </a:solidFill>
              </a:rPr>
              <a:t>網站名稱</a:t>
            </a:r>
          </a:p>
        </p:txBody>
      </p:sp>
    </p:spTree>
    <p:extLst>
      <p:ext uri="{BB962C8B-B14F-4D97-AF65-F5344CB8AC3E}">
        <p14:creationId xmlns:p14="http://schemas.microsoft.com/office/powerpoint/2010/main" val="1254016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zh-TW" dirty="0" smtClean="0"/>
              <a:t>PTT</a:t>
            </a:r>
            <a:r>
              <a:rPr lang="zh-TW" altLang="en-US" dirty="0" smtClean="0"/>
              <a:t> 快速搜尋後瀏覽觀看</a:t>
            </a:r>
            <a:endParaRPr lang="zh-TW" altLang="en-US" dirty="0"/>
          </a:p>
        </p:txBody>
      </p:sp>
      <p:sp>
        <p:nvSpPr>
          <p:cNvPr id="1024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443C139E-849A-49ED-BBD4-6B8B4D619EA8}" type="slidenum">
              <a:rPr lang="en-US" altLang="zh-TW" b="0" smtClean="0"/>
              <a:pPr eaLnBrk="1" hangingPunct="1"/>
              <a:t>3</a:t>
            </a:fld>
            <a:endParaRPr lang="en-US" altLang="zh-TW" b="0" smtClean="0"/>
          </a:p>
        </p:txBody>
      </p:sp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 smtClean="0">
                <a:solidFill>
                  <a:schemeClr val="tx1"/>
                </a:solidFill>
              </a:rPr>
              <a:t>網站主題</a:t>
            </a:r>
            <a:endParaRPr lang="zh-TW" altLang="en-US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96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提供大家一個方便的環境在</a:t>
            </a:r>
            <a:r>
              <a:rPr lang="en-US" altLang="zh-TW" dirty="0" smtClean="0"/>
              <a:t>PPT</a:t>
            </a:r>
            <a:r>
              <a:rPr lang="zh-TW" altLang="en-US" dirty="0" smtClean="0"/>
              <a:t>上快速瀏覽自己想知道的事情</a:t>
            </a:r>
            <a:endParaRPr lang="en-US" altLang="zh-TW" dirty="0" smtClean="0"/>
          </a:p>
          <a:p>
            <a:r>
              <a:rPr lang="zh-TW" altLang="en-US" dirty="0" smtClean="0"/>
              <a:t>任何人都可以使用這個</a:t>
            </a:r>
            <a:r>
              <a:rPr lang="zh-TW" altLang="en-US" dirty="0"/>
              <a:t>功能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solidFill>
                  <a:schemeClr val="tx1"/>
                </a:solidFill>
              </a:rPr>
              <a:t>網站目的</a:t>
            </a:r>
            <a:r>
              <a:rPr lang="zh-TW" altLang="en-US" sz="4400" dirty="0" smtClean="0">
                <a:solidFill>
                  <a:schemeClr val="tx1"/>
                </a:solidFill>
              </a:rPr>
              <a:t>與客群</a:t>
            </a:r>
            <a:endParaRPr lang="zh-TW" altLang="en-US" sz="44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9E4F-55B0-45A9-9236-CB2F5E7A893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10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用於搜尋功能</a:t>
            </a:r>
            <a:r>
              <a:rPr lang="zh-TW" altLang="en-US" dirty="0"/>
              <a:t>：</a:t>
            </a:r>
            <a:r>
              <a:rPr lang="en-US" altLang="zh-TW" dirty="0" smtClean="0"/>
              <a:t>PTT</a:t>
            </a:r>
            <a:r>
              <a:rPr lang="zh-TW" altLang="en-US" dirty="0" smtClean="0"/>
              <a:t>八卦版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www.ptt.cc/bbs/Gossiping/index.html</a:t>
            </a:r>
            <a:endParaRPr lang="en-US" altLang="zh-TW" dirty="0" smtClean="0"/>
          </a:p>
          <a:p>
            <a:pPr marL="109728" indent="0">
              <a:buNone/>
            </a:pPr>
            <a:endParaRPr lang="en-US" altLang="zh-TW" dirty="0"/>
          </a:p>
          <a:p>
            <a:r>
              <a:rPr lang="zh-TW" altLang="en-US" dirty="0" smtClean="0"/>
              <a:t>用於今日推薦功能： </a:t>
            </a:r>
            <a:r>
              <a:rPr lang="en-US" altLang="zh-TW" dirty="0" smtClean="0"/>
              <a:t>PTT</a:t>
            </a:r>
            <a:r>
              <a:rPr lang="zh-TW" altLang="en-US" dirty="0" smtClean="0"/>
              <a:t>表</a:t>
            </a:r>
            <a:r>
              <a:rPr lang="zh-TW" altLang="en-US" dirty="0"/>
              <a:t>特</a:t>
            </a:r>
            <a:r>
              <a:rPr lang="zh-TW" altLang="en-US" dirty="0" smtClean="0"/>
              <a:t>版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www.ptt.cc/bbs/Beauty/index.html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solidFill>
                  <a:schemeClr val="tx1"/>
                </a:solidFill>
              </a:rPr>
              <a:t>網站內容</a:t>
            </a:r>
            <a:r>
              <a:rPr lang="en-US" altLang="zh-TW" sz="4400" dirty="0">
                <a:solidFill>
                  <a:schemeClr val="tx1"/>
                </a:solidFill>
              </a:rPr>
              <a:t>-</a:t>
            </a:r>
            <a:r>
              <a:rPr lang="zh-TW" altLang="en-US" sz="4400" dirty="0">
                <a:solidFill>
                  <a:schemeClr val="tx1"/>
                </a:solidFill>
              </a:rPr>
              <a:t>資料收集與整理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9E4F-55B0-45A9-9236-CB2F5E7A893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325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內容版面配置區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4389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400" dirty="0">
                <a:solidFill>
                  <a:schemeClr val="tx1"/>
                </a:solidFill>
              </a:rPr>
              <a:t>規劃網站</a:t>
            </a:r>
            <a:r>
              <a:rPr lang="zh-TW" altLang="en-US" sz="4400" dirty="0" smtClean="0">
                <a:solidFill>
                  <a:schemeClr val="tx1"/>
                </a:solidFill>
              </a:rPr>
              <a:t>架構</a:t>
            </a:r>
            <a:r>
              <a:rPr lang="en-US" altLang="zh-TW" sz="4400" dirty="0" smtClean="0">
                <a:solidFill>
                  <a:schemeClr val="tx1"/>
                </a:solidFill>
              </a:rPr>
              <a:t>(</a:t>
            </a:r>
            <a:r>
              <a:rPr lang="zh-TW" altLang="en-US" sz="4400" dirty="0" smtClean="0">
                <a:solidFill>
                  <a:schemeClr val="tx1"/>
                </a:solidFill>
              </a:rPr>
              <a:t>至少</a:t>
            </a:r>
            <a:r>
              <a:rPr lang="en-US" altLang="zh-TW" sz="4400" dirty="0" smtClean="0">
                <a:solidFill>
                  <a:schemeClr val="tx1"/>
                </a:solidFill>
              </a:rPr>
              <a:t>5</a:t>
            </a:r>
            <a:r>
              <a:rPr lang="zh-TW" altLang="en-US" sz="4400" dirty="0" smtClean="0">
                <a:solidFill>
                  <a:schemeClr val="tx1"/>
                </a:solidFill>
              </a:rPr>
              <a:t>個連結</a:t>
            </a:r>
            <a:r>
              <a:rPr lang="en-US" altLang="zh-TW" sz="4400" dirty="0" smtClean="0">
                <a:solidFill>
                  <a:schemeClr val="tx1"/>
                </a:solidFill>
              </a:rPr>
              <a:t>,</a:t>
            </a:r>
            <a:r>
              <a:rPr lang="zh-TW" altLang="en-US" sz="4400" dirty="0" smtClean="0">
                <a:solidFill>
                  <a:schemeClr val="tx1"/>
                </a:solidFill>
              </a:rPr>
              <a:t>需有英文數字的檔名</a:t>
            </a:r>
            <a:r>
              <a:rPr lang="en-US" altLang="zh-TW" sz="4400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9E4F-55B0-45A9-9236-CB2F5E7A893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32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BA31C824-9D37-4BDB-8ABD-A762D4262959}" type="slidenum">
              <a:rPr lang="en-US" altLang="zh-TW" b="0" smtClean="0">
                <a:solidFill>
                  <a:srgbClr val="008000"/>
                </a:solidFill>
              </a:rPr>
              <a:pPr eaLnBrk="1" hangingPunct="1"/>
              <a:t>7</a:t>
            </a:fld>
            <a:endParaRPr lang="en-US" altLang="zh-TW" b="0" smtClean="0">
              <a:solidFill>
                <a:srgbClr val="008000"/>
              </a:solidFill>
            </a:endParaRPr>
          </a:p>
        </p:txBody>
      </p:sp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4400" dirty="0">
                <a:solidFill>
                  <a:schemeClr val="tx1"/>
                </a:solidFill>
              </a:rPr>
              <a:t>繪製網頁版面草稿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1420908"/>
            <a:ext cx="4201782" cy="4164092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481328"/>
            <a:ext cx="6995120" cy="4525963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16" y="1417638"/>
            <a:ext cx="4364783" cy="416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8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9E4F-55B0-45A9-9236-CB2F5E7A8937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solidFill>
                  <a:schemeClr val="tx1"/>
                </a:solidFill>
              </a:rPr>
              <a:t>上傳網站</a:t>
            </a:r>
            <a:r>
              <a:rPr lang="en-US" altLang="zh-TW" sz="4400" dirty="0">
                <a:solidFill>
                  <a:schemeClr val="tx1"/>
                </a:solidFill>
              </a:rPr>
              <a:t>(</a:t>
            </a:r>
            <a:r>
              <a:rPr lang="zh-TW" altLang="en-US" sz="4400" dirty="0">
                <a:solidFill>
                  <a:schemeClr val="tx1"/>
                </a:solidFill>
              </a:rPr>
              <a:t>自行架站或租用虛擬主機或免費網頁空間</a:t>
            </a:r>
            <a:r>
              <a:rPr lang="en-US" altLang="zh-TW" sz="4400" dirty="0">
                <a:solidFill>
                  <a:schemeClr val="tx1"/>
                </a:solidFill>
              </a:rPr>
              <a:t>)</a:t>
            </a:r>
            <a:endParaRPr lang="zh-TW" altLang="en-US" sz="4400" dirty="0">
              <a:solidFill>
                <a:schemeClr val="tx1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HEROKU</a:t>
            </a:r>
            <a:r>
              <a:rPr lang="zh-TW" altLang="en-US" dirty="0" smtClean="0"/>
              <a:t>架設網站及後端伺服器</a:t>
            </a:r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060848"/>
            <a:ext cx="5400600" cy="3037838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936229" y="5343376"/>
            <a:ext cx="7271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3"/>
              </a:rPr>
              <a:t>FLASK</a:t>
            </a:r>
            <a:r>
              <a:rPr lang="zh-TW" altLang="en-US" dirty="0" smtClean="0">
                <a:hlinkClick r:id="rId3"/>
              </a:rPr>
              <a:t> 使用 </a:t>
            </a:r>
            <a:r>
              <a:rPr lang="en-US" altLang="zh-TW" dirty="0" smtClean="0">
                <a:hlinkClick r:id="rId3"/>
              </a:rPr>
              <a:t>HEROKU</a:t>
            </a:r>
            <a:r>
              <a:rPr lang="zh-TW" altLang="en-US" dirty="0" smtClean="0">
                <a:hlinkClick r:id="rId3"/>
              </a:rPr>
              <a:t> 教程：</a:t>
            </a:r>
            <a:endParaRPr lang="en-US" altLang="zh-TW" dirty="0" smtClean="0">
              <a:hlinkClick r:id="rId3"/>
            </a:endParaRPr>
          </a:p>
          <a:p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://xiaosean.github.io/server/2018-04-11-Flask_Heroku/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604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每次總覺得</a:t>
            </a:r>
            <a:r>
              <a:rPr lang="en-US" altLang="zh-TW" dirty="0" smtClean="0"/>
              <a:t>PPT</a:t>
            </a:r>
            <a:r>
              <a:rPr lang="zh-TW" altLang="en-US" dirty="0" smtClean="0"/>
              <a:t>翻閱起來很累嗎？趕快使用我們開發的網站，快速定位自己想看的東西。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9E4F-55B0-45A9-9236-CB2F5E7A8937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</a:t>
            </a:r>
            <a:r>
              <a:rPr lang="zh-TW" altLang="en-US" smtClean="0"/>
              <a:t>推廣宣傳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961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591</TotalTime>
  <Words>221</Words>
  <Application>Microsoft Office PowerPoint</Application>
  <PresentationFormat>如螢幕大小 (4:3)</PresentationFormat>
  <Paragraphs>58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Lucida Sans Unicode</vt:lpstr>
      <vt:lpstr>Verdana</vt:lpstr>
      <vt:lpstr>Wingdings 2</vt:lpstr>
      <vt:lpstr>Wingdings 3</vt:lpstr>
      <vt:lpstr>匯合</vt:lpstr>
      <vt:lpstr>網站開發文件 -網站企劃書</vt:lpstr>
      <vt:lpstr>網站名稱</vt:lpstr>
      <vt:lpstr>網站主題</vt:lpstr>
      <vt:lpstr>網站目的與客群</vt:lpstr>
      <vt:lpstr>網站內容-資料收集與整理</vt:lpstr>
      <vt:lpstr>規劃網站架構(至少5個連結,需有英文數字的檔名)</vt:lpstr>
      <vt:lpstr>繪製網頁版面草稿</vt:lpstr>
      <vt:lpstr>上傳網站(自行架站或租用虛擬主機或免費網頁空間)</vt:lpstr>
      <vt:lpstr>網站推廣宣傳</vt:lpstr>
      <vt:lpstr>網站維護與更新頻率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網站開發文件</dc:title>
  <dc:creator>STD1</dc:creator>
  <cp:lastModifiedBy>晟瑞 洪</cp:lastModifiedBy>
  <cp:revision>26</cp:revision>
  <dcterms:created xsi:type="dcterms:W3CDTF">2015-10-05T01:50:41Z</dcterms:created>
  <dcterms:modified xsi:type="dcterms:W3CDTF">2019-04-11T18:22:51Z</dcterms:modified>
</cp:coreProperties>
</file>