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DBF0D-79AF-4A83-879A-6AE9FE8202A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A062-09E1-42C6-BF37-944534D7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40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4064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81288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6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3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85" y="2700428"/>
            <a:ext cx="3171429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5950057"/>
            <a:ext cx="4064400" cy="907943"/>
            <a:chOff x="0" y="5950057"/>
            <a:chExt cx="4064400" cy="9079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40260"/>
              <a:ext cx="4064400" cy="8177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832" y="5957653"/>
              <a:ext cx="800735" cy="80073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24" y="5957753"/>
              <a:ext cx="800735" cy="8007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16" y="5962850"/>
              <a:ext cx="800735" cy="8007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2" y="5950057"/>
              <a:ext cx="800735" cy="80073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640" y="5962850"/>
              <a:ext cx="800735" cy="80073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94169" y="6173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89905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招募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02294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21841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随从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36665" y="6173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" y="728970"/>
            <a:ext cx="3960204" cy="6758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7" y="1452489"/>
            <a:ext cx="3960204" cy="6758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" y="2170640"/>
            <a:ext cx="3960204" cy="6758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7" y="2894159"/>
            <a:ext cx="3960204" cy="67580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790" y="728970"/>
            <a:ext cx="3974636" cy="67580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8136909" y="5957653"/>
            <a:ext cx="4064400" cy="907943"/>
            <a:chOff x="0" y="5950057"/>
            <a:chExt cx="4064400" cy="90794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40260"/>
              <a:ext cx="4064400" cy="81774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832" y="5957653"/>
              <a:ext cx="800735" cy="80073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24" y="5957753"/>
              <a:ext cx="800735" cy="80073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16" y="5962850"/>
              <a:ext cx="800735" cy="80073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2" y="5950057"/>
              <a:ext cx="800735" cy="8007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640" y="5962850"/>
              <a:ext cx="800735" cy="800735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294169" y="6173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9905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招募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02294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21841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随从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136665" y="6173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050" y="1452488"/>
            <a:ext cx="3974636" cy="67580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19" y="1716758"/>
            <a:ext cx="450005" cy="45000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070307" y="5958486"/>
            <a:ext cx="4064400" cy="907943"/>
            <a:chOff x="0" y="5950057"/>
            <a:chExt cx="4064400" cy="907943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40260"/>
              <a:ext cx="4064400" cy="81774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832" y="5957653"/>
              <a:ext cx="800735" cy="80073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24" y="5957753"/>
              <a:ext cx="800735" cy="80073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16" y="5962850"/>
              <a:ext cx="800735" cy="80073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2" y="5950057"/>
              <a:ext cx="800735" cy="800735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640" y="5962850"/>
              <a:ext cx="800735" cy="800735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294169" y="6173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89905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招募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702294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21841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随从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136665" y="6173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4" y="3837622"/>
            <a:ext cx="450005" cy="45000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7" y="2094160"/>
            <a:ext cx="450005" cy="45000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4" y="3070389"/>
            <a:ext cx="450005" cy="45000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01" y="1002483"/>
            <a:ext cx="450005" cy="45000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41" y="4764950"/>
            <a:ext cx="450005" cy="4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5950057"/>
            <a:ext cx="4064400" cy="907943"/>
            <a:chOff x="0" y="5950057"/>
            <a:chExt cx="4064400" cy="9079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40260"/>
              <a:ext cx="4064400" cy="8177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832" y="5957653"/>
              <a:ext cx="800735" cy="80073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24" y="5957753"/>
              <a:ext cx="800735" cy="8007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16" y="5962850"/>
              <a:ext cx="800735" cy="8007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2" y="5950057"/>
              <a:ext cx="800735" cy="80073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640" y="5962850"/>
              <a:ext cx="800735" cy="80073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94169" y="6173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89905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招募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02294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21841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随从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36665" y="6173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36909" y="5957653"/>
            <a:ext cx="4064400" cy="907943"/>
            <a:chOff x="0" y="5950057"/>
            <a:chExt cx="4064400" cy="90794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40260"/>
              <a:ext cx="4064400" cy="81774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832" y="5957653"/>
              <a:ext cx="800735" cy="80073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24" y="5957753"/>
              <a:ext cx="800735" cy="80073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16" y="5962850"/>
              <a:ext cx="800735" cy="80073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2" y="5950057"/>
              <a:ext cx="800735" cy="8007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640" y="5962850"/>
              <a:ext cx="800735" cy="800735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294169" y="6173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9905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招募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02294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21841" y="6183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随从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136665" y="6173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5" y="728970"/>
            <a:ext cx="3917691" cy="1800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013" y="728970"/>
            <a:ext cx="1276190" cy="8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1660" y="723873"/>
            <a:ext cx="868293" cy="84761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8263" y="728970"/>
            <a:ext cx="868293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Xiaozhen (Eric, OCS)</dc:creator>
  <cp:lastModifiedBy>Xiaozhen (Eric, OCS)</cp:lastModifiedBy>
  <cp:revision>6</cp:revision>
  <dcterms:created xsi:type="dcterms:W3CDTF">2017-01-02T07:27:01Z</dcterms:created>
  <dcterms:modified xsi:type="dcterms:W3CDTF">2017-01-02T14:26:16Z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1482999782</vt:lpwstr>
  </property>
  <property fmtid="{D5CDD505-2E9C-101B-9397-08002B2CF9AE}" pid="6" name="_2015_ms_pID_725343">
    <vt:lpwstr>(2)HttaF6cIH3lyVSoNfKsSlmMb9jCsAunGcif0fNKRRgCUhU3XYqmdVoXeRXFjEHV3y8r5ss/P
jH2hjhXejyUZD4eSduukLlWrYV686H/1Mo/MTMSZwIDXGwy51sElKcMbXL55tbKQrQv0iJhV
rBRZXaYp1ayLTHcyuKtzF48P6tWnAzceVI0+Jj9SmQqT/ABjuRHAoSzST7F5WIPMlyEeZs5o
q+wN29YE1Exl45PavR</vt:lpwstr>
  </property>
  <property fmtid="{D5CDD505-2E9C-101B-9397-08002B2CF9AE}" pid="7" name="_2015_ms_pID_7253431">
    <vt:lpwstr>eM8xbLreFnYjDg4SG66q6kxh5yw3MrH7XP0ZgshqmQlK+rW5OkrkAI
I2vCwNroT3TUZd9rsYu+8Ku30ET4chXOygfVd/5LB4uvUHUhaUdhxGqC8qsbalboQUAQrCfI
qyfW5zxmaLD1KR3NFcwzXxHuoj1VBoYL/3UuEVHGTHGjwg==</vt:lpwstr>
  </property>
</Properties>
</file>