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C30C-4C0A-40DA-9CF8-B38D682942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CFD9DF-F24D-4B01-B652-1EA672F32F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CA6486-2978-4FB4-875A-5AE96636B9C1}"/>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5" name="Footer Placeholder 4">
            <a:extLst>
              <a:ext uri="{FF2B5EF4-FFF2-40B4-BE49-F238E27FC236}">
                <a16:creationId xmlns:a16="http://schemas.microsoft.com/office/drawing/2014/main" id="{CAAE4E17-40D8-4B47-A70E-33022EE07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578DC-36C6-444E-9BA4-8A96C16390A3}"/>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170257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6391-1494-4645-B423-7E69A1F5BA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A11244-28B4-4B23-BBBF-8F9D27C36E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B192C-95F9-47AF-BC9F-263B2C3507CC}"/>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5" name="Footer Placeholder 4">
            <a:extLst>
              <a:ext uri="{FF2B5EF4-FFF2-40B4-BE49-F238E27FC236}">
                <a16:creationId xmlns:a16="http://schemas.microsoft.com/office/drawing/2014/main" id="{77D7B20E-35BB-4BAD-AFE4-DEF0FCF11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A6140-77B1-4B57-9FFD-3A48E75AAD28}"/>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254807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DADFE-1F5E-4604-82BD-D516F9B657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C9A16B-1208-47BE-922F-58D1B3F9F4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737AE-3D55-4CA1-BC74-833C0F62C38C}"/>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5" name="Footer Placeholder 4">
            <a:extLst>
              <a:ext uri="{FF2B5EF4-FFF2-40B4-BE49-F238E27FC236}">
                <a16:creationId xmlns:a16="http://schemas.microsoft.com/office/drawing/2014/main" id="{9EFA20D7-2592-4C67-88F3-4BEC5A0219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8F06E-C9B2-4110-A3F4-763B66310B8C}"/>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48938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608A-32EA-47DB-86EF-88D14B975A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EE55F9-FD84-44AE-B708-6AC01B850E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AE2DD-8673-40B3-8C08-DC65AAF4A79E}"/>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5" name="Footer Placeholder 4">
            <a:extLst>
              <a:ext uri="{FF2B5EF4-FFF2-40B4-BE49-F238E27FC236}">
                <a16:creationId xmlns:a16="http://schemas.microsoft.com/office/drawing/2014/main" id="{49CD106B-FFDA-4B4C-8D15-C958C9DB8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9BDA7-5F28-4C65-B413-2AC4D68BF8FE}"/>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257026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D0B4-363E-4B6D-8AA4-CF69A783D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3FFCF6-BDC6-4EF0-9B30-261EF54E7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E436BA-882F-41BF-A014-FA0A6C7D7AAE}"/>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5" name="Footer Placeholder 4">
            <a:extLst>
              <a:ext uri="{FF2B5EF4-FFF2-40B4-BE49-F238E27FC236}">
                <a16:creationId xmlns:a16="http://schemas.microsoft.com/office/drawing/2014/main" id="{94B57A27-CF7D-48E3-9631-780662D05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B94F8-0C12-4606-9D9A-49380203038B}"/>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333787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C0A0-F9D6-43AE-916B-D7BA950BB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CEA76-2129-4DE0-B45E-F67B86554F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11FCC0-812B-493F-A986-AF747B77DC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F59C3-087B-4A4F-AEEA-5E7A33B95CB2}"/>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6" name="Footer Placeholder 5">
            <a:extLst>
              <a:ext uri="{FF2B5EF4-FFF2-40B4-BE49-F238E27FC236}">
                <a16:creationId xmlns:a16="http://schemas.microsoft.com/office/drawing/2014/main" id="{85EC1E2A-5F4E-4100-AAA8-85F4351C2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000B50-0E0B-4D88-90BA-AAD46E8824D7}"/>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71709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6CC4-1CDA-45FE-894C-7A1DBDFEE3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3D83C0-B8BC-44DE-816C-FE551BA51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5B6DC2-E25B-4B1D-BAEB-803ADDC5C0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B7441E-684F-4A0A-B20D-CF37CFB9B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A3E2C2-6887-4519-B802-6C35EB4241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4C23D6-9584-4A79-8DB4-175BFAB0D16A}"/>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8" name="Footer Placeholder 7">
            <a:extLst>
              <a:ext uri="{FF2B5EF4-FFF2-40B4-BE49-F238E27FC236}">
                <a16:creationId xmlns:a16="http://schemas.microsoft.com/office/drawing/2014/main" id="{A7B0480F-A561-4CBC-B7B2-95C875F6A3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5BC0C0-2DAD-4C5A-8078-D93000D7C695}"/>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289510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B8D9-7408-4D11-B5B7-7BA3B8042F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002D99-57D8-470C-BBE5-90FD65AFAE8A}"/>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4" name="Footer Placeholder 3">
            <a:extLst>
              <a:ext uri="{FF2B5EF4-FFF2-40B4-BE49-F238E27FC236}">
                <a16:creationId xmlns:a16="http://schemas.microsoft.com/office/drawing/2014/main" id="{95DFF952-9219-427F-AFB0-5469B21A0D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DCE47D-B347-43E8-AC37-F77A6929256C}"/>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36453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C46C78-D7AC-4A40-9E76-6B5A95E37CC3}"/>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3" name="Footer Placeholder 2">
            <a:extLst>
              <a:ext uri="{FF2B5EF4-FFF2-40B4-BE49-F238E27FC236}">
                <a16:creationId xmlns:a16="http://schemas.microsoft.com/office/drawing/2014/main" id="{6D5811A0-EC18-4E91-A520-9B6A17AA81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0C28A0-0EB0-438D-9EA0-3A77CC2E0179}"/>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1981227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FFB4-5414-4AAF-9638-0BFAEB0F0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B165AA-AB87-4C4B-98B3-34FABA6AB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A43E26-1CD1-48BD-8749-EF3AD9058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774B82-9167-4A26-BF8C-54AC55CB5A6F}"/>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6" name="Footer Placeholder 5">
            <a:extLst>
              <a:ext uri="{FF2B5EF4-FFF2-40B4-BE49-F238E27FC236}">
                <a16:creationId xmlns:a16="http://schemas.microsoft.com/office/drawing/2014/main" id="{E0B49571-4B9F-41E8-860A-9C4DEDBC18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6248EF-C97C-442A-AD7A-0D107F5CD3CF}"/>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95687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0D45-89CA-4E37-B6B2-C200B0FA4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1A2B21-AFC8-48DC-B633-345007DCA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809A07-4870-4646-AF7A-2570D915B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6274DC-F038-4AF3-B19B-43CC16292F42}"/>
              </a:ext>
            </a:extLst>
          </p:cNvPr>
          <p:cNvSpPr>
            <a:spLocks noGrp="1"/>
          </p:cNvSpPr>
          <p:nvPr>
            <p:ph type="dt" sz="half" idx="10"/>
          </p:nvPr>
        </p:nvSpPr>
        <p:spPr/>
        <p:txBody>
          <a:bodyPr/>
          <a:lstStyle/>
          <a:p>
            <a:fld id="{623AE8C7-A736-4EAD-B5DC-FFFE4F532DEC}" type="datetimeFigureOut">
              <a:rPr lang="en-IN" smtClean="0"/>
              <a:t>09-09-2017</a:t>
            </a:fld>
            <a:endParaRPr lang="en-IN"/>
          </a:p>
        </p:txBody>
      </p:sp>
      <p:sp>
        <p:nvSpPr>
          <p:cNvPr id="6" name="Footer Placeholder 5">
            <a:extLst>
              <a:ext uri="{FF2B5EF4-FFF2-40B4-BE49-F238E27FC236}">
                <a16:creationId xmlns:a16="http://schemas.microsoft.com/office/drawing/2014/main" id="{5218515C-D163-4FF7-A5D5-A7977C9F9E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412FE1-C1AF-4D11-90E8-3D3733C1C839}"/>
              </a:ext>
            </a:extLst>
          </p:cNvPr>
          <p:cNvSpPr>
            <a:spLocks noGrp="1"/>
          </p:cNvSpPr>
          <p:nvPr>
            <p:ph type="sldNum" sz="quarter" idx="12"/>
          </p:nvPr>
        </p:nvSpPr>
        <p:spPr/>
        <p:txBody>
          <a:bodyPr/>
          <a:lstStyle/>
          <a:p>
            <a:fld id="{7C51039D-8D9B-4C79-8B76-E78E46C8A648}" type="slidenum">
              <a:rPr lang="en-IN" smtClean="0"/>
              <a:t>‹#›</a:t>
            </a:fld>
            <a:endParaRPr lang="en-IN"/>
          </a:p>
        </p:txBody>
      </p:sp>
    </p:spTree>
    <p:extLst>
      <p:ext uri="{BB962C8B-B14F-4D97-AF65-F5344CB8AC3E}">
        <p14:creationId xmlns:p14="http://schemas.microsoft.com/office/powerpoint/2010/main" val="117284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3E08F6-52C9-406D-968A-2BA72A6D2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C81F45-3833-4F40-8A48-E4AA6B00A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68FE8-8974-45A6-ADF1-055648577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AE8C7-A736-4EAD-B5DC-FFFE4F532DEC}" type="datetimeFigureOut">
              <a:rPr lang="en-IN" smtClean="0"/>
              <a:t>09-09-2017</a:t>
            </a:fld>
            <a:endParaRPr lang="en-IN"/>
          </a:p>
        </p:txBody>
      </p:sp>
      <p:sp>
        <p:nvSpPr>
          <p:cNvPr id="5" name="Footer Placeholder 4">
            <a:extLst>
              <a:ext uri="{FF2B5EF4-FFF2-40B4-BE49-F238E27FC236}">
                <a16:creationId xmlns:a16="http://schemas.microsoft.com/office/drawing/2014/main" id="{CFE924B9-8FEB-4569-B4E0-675566C99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2E9004-855F-4EF3-AB60-48F60DEE36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1039D-8D9B-4C79-8B76-E78E46C8A648}" type="slidenum">
              <a:rPr lang="en-IN" smtClean="0"/>
              <a:t>‹#›</a:t>
            </a:fld>
            <a:endParaRPr lang="en-IN"/>
          </a:p>
        </p:txBody>
      </p:sp>
    </p:spTree>
    <p:extLst>
      <p:ext uri="{BB962C8B-B14F-4D97-AF65-F5344CB8AC3E}">
        <p14:creationId xmlns:p14="http://schemas.microsoft.com/office/powerpoint/2010/main" val="1207914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05F3-50FE-4578-AD93-C107C2C98302}"/>
              </a:ext>
            </a:extLst>
          </p:cNvPr>
          <p:cNvSpPr>
            <a:spLocks noGrp="1"/>
          </p:cNvSpPr>
          <p:nvPr>
            <p:ph type="ctrTitle"/>
          </p:nvPr>
        </p:nvSpPr>
        <p:spPr>
          <a:xfrm>
            <a:off x="1611549" y="2479845"/>
            <a:ext cx="9144000" cy="1747665"/>
          </a:xfrm>
        </p:spPr>
        <p:txBody>
          <a:bodyPr>
            <a:normAutofit/>
          </a:bodyPr>
          <a:lstStyle/>
          <a:p>
            <a:r>
              <a:rPr lang="en-IN" sz="11500" dirty="0">
                <a:solidFill>
                  <a:srgbClr val="002060"/>
                </a:solidFill>
                <a:latin typeface="Monotype Corsiva" panose="03010101010201010101" pitchFamily="66" charset="0"/>
                <a:cs typeface="Times New Roman" panose="02020603050405020304" pitchFamily="18" charset="0"/>
              </a:rPr>
              <a:t>Help4all</a:t>
            </a:r>
          </a:p>
        </p:txBody>
      </p:sp>
    </p:spTree>
    <p:extLst>
      <p:ext uri="{BB962C8B-B14F-4D97-AF65-F5344CB8AC3E}">
        <p14:creationId xmlns:p14="http://schemas.microsoft.com/office/powerpoint/2010/main" val="365702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620-1240-4226-AD61-BF1C8BA0D31F}"/>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B6A732BD-7802-41FF-ABFC-BEF3DA9023A0}"/>
              </a:ext>
            </a:extLst>
          </p:cNvPr>
          <p:cNvSpPr>
            <a:spLocks noGrp="1"/>
          </p:cNvSpPr>
          <p:nvPr>
            <p:ph idx="1"/>
          </p:nvPr>
        </p:nvSpPr>
        <p:spPr/>
        <p:txBody>
          <a:bodyPr>
            <a:normAutofit/>
          </a:bodyPr>
          <a:lstStyle/>
          <a:p>
            <a:r>
              <a:rPr lang="en-IN" sz="4000" i="1" dirty="0">
                <a:latin typeface="Times New Roman" panose="02020603050405020304" pitchFamily="18" charset="0"/>
                <a:cs typeface="Times New Roman" panose="02020603050405020304" pitchFamily="18" charset="0"/>
              </a:rPr>
              <a:t>Idea	</a:t>
            </a:r>
          </a:p>
          <a:p>
            <a:pPr lvl="1"/>
            <a:r>
              <a:rPr lang="en-IN" sz="3600" i="1" dirty="0">
                <a:latin typeface="Times New Roman" panose="02020603050405020304" pitchFamily="18" charset="0"/>
                <a:cs typeface="Times New Roman" panose="02020603050405020304" pitchFamily="18" charset="0"/>
              </a:rPr>
              <a:t>Analysing the problem </a:t>
            </a:r>
          </a:p>
          <a:p>
            <a:pPr lvl="1"/>
            <a:r>
              <a:rPr lang="en-IN" sz="3600" i="1" dirty="0">
                <a:latin typeface="Times New Roman" panose="02020603050405020304" pitchFamily="18" charset="0"/>
                <a:cs typeface="Times New Roman" panose="02020603050405020304" pitchFamily="18" charset="0"/>
              </a:rPr>
              <a:t>Possible solutions</a:t>
            </a:r>
          </a:p>
          <a:p>
            <a:pPr lvl="1"/>
            <a:r>
              <a:rPr lang="en-IN" sz="3600" i="1" dirty="0">
                <a:latin typeface="Times New Roman" panose="02020603050405020304" pitchFamily="18" charset="0"/>
                <a:cs typeface="Times New Roman" panose="02020603050405020304" pitchFamily="18" charset="0"/>
              </a:rPr>
              <a:t>Layout of the implementation</a:t>
            </a:r>
          </a:p>
          <a:p>
            <a:pPr lvl="1"/>
            <a:r>
              <a:rPr lang="en-IN" sz="3600" i="1" dirty="0">
                <a:latin typeface="Times New Roman" panose="02020603050405020304" pitchFamily="18" charset="0"/>
                <a:cs typeface="Times New Roman" panose="02020603050405020304" pitchFamily="18" charset="0"/>
              </a:rPr>
              <a:t>Application</a:t>
            </a:r>
            <a:br>
              <a:rPr lang="en-IN" sz="3600" i="1" dirty="0">
                <a:latin typeface="Times New Roman" panose="02020603050405020304" pitchFamily="18" charset="0"/>
                <a:cs typeface="Times New Roman" panose="02020603050405020304" pitchFamily="18" charset="0"/>
              </a:rPr>
            </a:br>
            <a:endParaRPr lang="en-IN" sz="3600" i="1" dirty="0">
              <a:latin typeface="Times New Roman" panose="02020603050405020304" pitchFamily="18" charset="0"/>
              <a:cs typeface="Times New Roman" panose="02020603050405020304" pitchFamily="18" charset="0"/>
            </a:endParaRPr>
          </a:p>
          <a:p>
            <a:r>
              <a:rPr lang="en-IN" sz="4000" i="1" dirty="0">
                <a:latin typeface="Times New Roman" panose="02020603050405020304" pitchFamily="18" charset="0"/>
                <a:cs typeface="Times New Roman" panose="02020603050405020304" pitchFamily="18" charset="0"/>
              </a:rPr>
              <a:t>Preface of the code</a:t>
            </a:r>
          </a:p>
          <a:p>
            <a:endParaRPr lang="en-IN" sz="4000" i="1" dirty="0">
              <a:latin typeface="Times New Roman" panose="02020603050405020304" pitchFamily="18" charset="0"/>
              <a:cs typeface="Times New Roman" panose="02020603050405020304" pitchFamily="18" charset="0"/>
            </a:endParaRPr>
          </a:p>
          <a:p>
            <a:endParaRPr lang="en-IN" sz="4000" i="1" dirty="0">
              <a:latin typeface="Times New Roman" panose="02020603050405020304" pitchFamily="18" charset="0"/>
              <a:cs typeface="Times New Roman" panose="02020603050405020304" pitchFamily="18" charset="0"/>
            </a:endParaRPr>
          </a:p>
          <a:p>
            <a:endParaRPr lang="en-IN" sz="4000" i="1" dirty="0">
              <a:latin typeface="Times New Roman" panose="02020603050405020304" pitchFamily="18" charset="0"/>
              <a:cs typeface="Times New Roman" panose="02020603050405020304" pitchFamily="18" charset="0"/>
            </a:endParaRPr>
          </a:p>
          <a:p>
            <a:endParaRPr lang="en-IN"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54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620-1240-4226-AD61-BF1C8BA0D31F}"/>
              </a:ext>
            </a:extLst>
          </p:cNvPr>
          <p:cNvSpPr>
            <a:spLocks noGrp="1"/>
          </p:cNvSpPr>
          <p:nvPr>
            <p:ph type="title"/>
          </p:nvPr>
        </p:nvSpPr>
        <p:spPr/>
        <p:txBody>
          <a:bodyPr>
            <a:normAutofit/>
          </a:bodyPr>
          <a:lstStyle/>
          <a:p>
            <a:r>
              <a:rPr lang="en-IN" sz="7200" b="1" i="1" dirty="0">
                <a:latin typeface="Times New Roman" panose="02020603050405020304" pitchFamily="18" charset="0"/>
                <a:cs typeface="Times New Roman" panose="02020603050405020304" pitchFamily="18" charset="0"/>
              </a:rPr>
              <a:t>Analysing the problem…	</a:t>
            </a:r>
          </a:p>
        </p:txBody>
      </p:sp>
      <p:sp>
        <p:nvSpPr>
          <p:cNvPr id="3" name="Content Placeholder 2">
            <a:extLst>
              <a:ext uri="{FF2B5EF4-FFF2-40B4-BE49-F238E27FC236}">
                <a16:creationId xmlns:a16="http://schemas.microsoft.com/office/drawing/2014/main" id="{B6A732BD-7802-41FF-ABFC-BEF3DA9023A0}"/>
              </a:ext>
            </a:extLst>
          </p:cNvPr>
          <p:cNvSpPr>
            <a:spLocks noGrp="1"/>
          </p:cNvSpPr>
          <p:nvPr>
            <p:ph idx="1"/>
          </p:nvPr>
        </p:nvSpPr>
        <p:spPr>
          <a:xfrm>
            <a:off x="838200" y="1825624"/>
            <a:ext cx="10515600" cy="5032375"/>
          </a:xfrm>
        </p:spPr>
        <p:txBody>
          <a:bodyPr>
            <a:normAutofit/>
          </a:bodyPr>
          <a:lstStyle/>
          <a:p>
            <a:r>
              <a:rPr lang="en-IN" sz="4400" i="1" dirty="0">
                <a:latin typeface="Times New Roman" panose="02020603050405020304" pitchFamily="18" charset="0"/>
                <a:cs typeface="Times New Roman" panose="02020603050405020304" pitchFamily="18" charset="0"/>
              </a:rPr>
              <a:t>The unavailability of the knowledge to common people about specific NGOs in and around their area of specialization appropriate to their problems.</a:t>
            </a:r>
          </a:p>
          <a:p>
            <a:r>
              <a:rPr lang="en-IN" sz="4400" i="1" dirty="0">
                <a:latin typeface="Times New Roman" panose="02020603050405020304" pitchFamily="18" charset="0"/>
                <a:cs typeface="Times New Roman" panose="02020603050405020304" pitchFamily="18" charset="0"/>
              </a:rPr>
              <a:t>NGOs get a better arena to showcase themselves</a:t>
            </a:r>
          </a:p>
          <a:p>
            <a:pPr marL="0" indent="0">
              <a:buNone/>
            </a:pPr>
            <a:endParaRPr lang="en-IN" sz="4400" i="1" dirty="0">
              <a:latin typeface="Times New Roman" panose="02020603050405020304" pitchFamily="18" charset="0"/>
              <a:cs typeface="Times New Roman" panose="02020603050405020304" pitchFamily="18" charset="0"/>
            </a:endParaRPr>
          </a:p>
          <a:p>
            <a:endParaRPr lang="en-IN" sz="4400" i="1" dirty="0">
              <a:latin typeface="Times New Roman" panose="02020603050405020304" pitchFamily="18" charset="0"/>
              <a:cs typeface="Times New Roman" panose="02020603050405020304" pitchFamily="18" charset="0"/>
            </a:endParaRPr>
          </a:p>
          <a:p>
            <a:endParaRPr lang="en-IN" sz="4400" i="1" dirty="0">
              <a:latin typeface="Times New Roman" panose="02020603050405020304" pitchFamily="18" charset="0"/>
              <a:cs typeface="Times New Roman" panose="02020603050405020304" pitchFamily="18" charset="0"/>
            </a:endParaRPr>
          </a:p>
          <a:p>
            <a:endParaRPr lang="en-IN" sz="4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67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620-1240-4226-AD61-BF1C8BA0D31F}"/>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Possible solutions</a:t>
            </a:r>
          </a:p>
        </p:txBody>
      </p:sp>
      <p:sp>
        <p:nvSpPr>
          <p:cNvPr id="3" name="Content Placeholder 2">
            <a:extLst>
              <a:ext uri="{FF2B5EF4-FFF2-40B4-BE49-F238E27FC236}">
                <a16:creationId xmlns:a16="http://schemas.microsoft.com/office/drawing/2014/main" id="{B6A732BD-7802-41FF-ABFC-BEF3DA9023A0}"/>
              </a:ext>
            </a:extLst>
          </p:cNvPr>
          <p:cNvSpPr>
            <a:spLocks noGrp="1"/>
          </p:cNvSpPr>
          <p:nvPr>
            <p:ph idx="1"/>
          </p:nvPr>
        </p:nvSpPr>
        <p:spPr/>
        <p:txBody>
          <a:bodyPr>
            <a:normAutofit/>
          </a:bodyPr>
          <a:lstStyle/>
          <a:p>
            <a:r>
              <a:rPr lang="en-IN" sz="4000" i="1" dirty="0">
                <a:latin typeface="Times New Roman" panose="02020603050405020304" pitchFamily="18" charset="0"/>
                <a:cs typeface="Times New Roman" panose="02020603050405020304" pitchFamily="18" charset="0"/>
              </a:rPr>
              <a:t>We collect information from all the NGOs at one go and then filter them out according to the users wish</a:t>
            </a:r>
          </a:p>
          <a:p>
            <a:r>
              <a:rPr lang="en-IN" sz="4000" i="1" dirty="0">
                <a:latin typeface="Times New Roman" panose="02020603050405020304" pitchFamily="18" charset="0"/>
                <a:cs typeface="Times New Roman" panose="02020603050405020304" pitchFamily="18" charset="0"/>
              </a:rPr>
              <a:t>With this recollection of data, its a much easier and efficient intermediate between </a:t>
            </a:r>
            <a:r>
              <a:rPr lang="en-IN" sz="4000" i="1" dirty="0" err="1">
                <a:latin typeface="Times New Roman" panose="02020603050405020304" pitchFamily="18" charset="0"/>
                <a:cs typeface="Times New Roman" panose="02020603050405020304" pitchFamily="18" charset="0"/>
              </a:rPr>
              <a:t>civillians</a:t>
            </a:r>
            <a:r>
              <a:rPr lang="en-IN" sz="4000" i="1" dirty="0">
                <a:latin typeface="Times New Roman" panose="02020603050405020304" pitchFamily="18" charset="0"/>
                <a:cs typeface="Times New Roman" panose="02020603050405020304" pitchFamily="18" charset="0"/>
              </a:rPr>
              <a:t> and NGOs</a:t>
            </a:r>
          </a:p>
        </p:txBody>
      </p:sp>
    </p:spTree>
    <p:extLst>
      <p:ext uri="{BB962C8B-B14F-4D97-AF65-F5344CB8AC3E}">
        <p14:creationId xmlns:p14="http://schemas.microsoft.com/office/powerpoint/2010/main" val="427314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620-1240-4226-AD61-BF1C8BA0D31F}"/>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Layout</a:t>
            </a:r>
          </a:p>
        </p:txBody>
      </p:sp>
      <p:sp>
        <p:nvSpPr>
          <p:cNvPr id="3" name="Content Placeholder 2">
            <a:extLst>
              <a:ext uri="{FF2B5EF4-FFF2-40B4-BE49-F238E27FC236}">
                <a16:creationId xmlns:a16="http://schemas.microsoft.com/office/drawing/2014/main" id="{B6A732BD-7802-41FF-ABFC-BEF3DA9023A0}"/>
              </a:ext>
            </a:extLst>
          </p:cNvPr>
          <p:cNvSpPr>
            <a:spLocks noGrp="1"/>
          </p:cNvSpPr>
          <p:nvPr>
            <p:ph idx="1"/>
          </p:nvPr>
        </p:nvSpPr>
        <p:spPr>
          <a:xfrm>
            <a:off x="0" y="1825624"/>
            <a:ext cx="12192000" cy="5032375"/>
          </a:xfrm>
        </p:spPr>
        <p:txBody>
          <a:bodyPr>
            <a:normAutofit/>
          </a:bodyPr>
          <a:lstStyle/>
          <a:p>
            <a:pPr marL="0" indent="0">
              <a:buNone/>
            </a:pPr>
            <a:r>
              <a:rPr lang="en-IN" sz="4000" i="1" dirty="0">
                <a:latin typeface="Times New Roman" panose="02020603050405020304" pitchFamily="18" charset="0"/>
                <a:cs typeface="Times New Roman" panose="02020603050405020304" pitchFamily="18" charset="0"/>
              </a:rPr>
              <a:t>Our project consists of a website and as well as an android based app which will enable civilians to view and filter out the NGOs available in the locality and the region they desire to look into. It’s a single platform which satisfies both ends of the service. </a:t>
            </a:r>
          </a:p>
        </p:txBody>
      </p:sp>
    </p:spTree>
    <p:extLst>
      <p:ext uri="{BB962C8B-B14F-4D97-AF65-F5344CB8AC3E}">
        <p14:creationId xmlns:p14="http://schemas.microsoft.com/office/powerpoint/2010/main" val="93304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620-1240-4226-AD61-BF1C8BA0D31F}"/>
              </a:ext>
            </a:extLst>
          </p:cNvPr>
          <p:cNvSpPr>
            <a:spLocks noGrp="1"/>
          </p:cNvSpPr>
          <p:nvPr>
            <p:ph type="title"/>
          </p:nvPr>
        </p:nvSpPr>
        <p:spPr>
          <a:xfrm>
            <a:off x="0" y="121934"/>
            <a:ext cx="10515600" cy="1325563"/>
          </a:xfrm>
        </p:spPr>
        <p:txBody>
          <a:bodyPr>
            <a:normAutofit fontScale="90000"/>
          </a:bodyPr>
          <a:lstStyle/>
          <a:p>
            <a:r>
              <a:rPr lang="en-IN" sz="6000" b="1" i="1" dirty="0">
                <a:latin typeface="Times New Roman" panose="02020603050405020304" pitchFamily="18" charset="0"/>
                <a:cs typeface="Times New Roman" panose="02020603050405020304" pitchFamily="18" charset="0"/>
              </a:rPr>
              <a:t>Application and implementation	</a:t>
            </a:r>
          </a:p>
        </p:txBody>
      </p:sp>
      <p:sp>
        <p:nvSpPr>
          <p:cNvPr id="3" name="Content Placeholder 2">
            <a:extLst>
              <a:ext uri="{FF2B5EF4-FFF2-40B4-BE49-F238E27FC236}">
                <a16:creationId xmlns:a16="http://schemas.microsoft.com/office/drawing/2014/main" id="{B6A732BD-7802-41FF-ABFC-BEF3DA9023A0}"/>
              </a:ext>
            </a:extLst>
          </p:cNvPr>
          <p:cNvSpPr>
            <a:spLocks noGrp="1"/>
          </p:cNvSpPr>
          <p:nvPr>
            <p:ph idx="1"/>
          </p:nvPr>
        </p:nvSpPr>
        <p:spPr>
          <a:xfrm>
            <a:off x="838200" y="1825624"/>
            <a:ext cx="10515600" cy="4905916"/>
          </a:xfrm>
        </p:spPr>
        <p:txBody>
          <a:bodyPr>
            <a:normAutofit/>
          </a:bodyPr>
          <a:lstStyle/>
          <a:p>
            <a:r>
              <a:rPr lang="en-IN" sz="5400" i="1" dirty="0">
                <a:latin typeface="Times New Roman" panose="02020603050405020304" pitchFamily="18" charset="0"/>
                <a:cs typeface="Times New Roman" panose="02020603050405020304" pitchFamily="18" charset="0"/>
              </a:rPr>
              <a:t>High exposure of NGOs</a:t>
            </a:r>
          </a:p>
          <a:p>
            <a:r>
              <a:rPr lang="en-IN" sz="5400" i="1" dirty="0">
                <a:latin typeface="Times New Roman" panose="02020603050405020304" pitchFamily="18" charset="0"/>
                <a:cs typeface="Times New Roman" panose="02020603050405020304" pitchFamily="18" charset="0"/>
              </a:rPr>
              <a:t>More awareness</a:t>
            </a:r>
          </a:p>
          <a:p>
            <a:r>
              <a:rPr lang="en-IN" sz="5400" i="1" dirty="0">
                <a:latin typeface="Times New Roman" panose="02020603050405020304" pitchFamily="18" charset="0"/>
                <a:cs typeface="Times New Roman" panose="02020603050405020304" pitchFamily="18" charset="0"/>
              </a:rPr>
              <a:t>More public participation</a:t>
            </a:r>
          </a:p>
          <a:p>
            <a:r>
              <a:rPr lang="en-IN" sz="5400" i="1" dirty="0">
                <a:latin typeface="Times New Roman" panose="02020603050405020304" pitchFamily="18" charset="0"/>
                <a:cs typeface="Times New Roman" panose="02020603050405020304" pitchFamily="18" charset="0"/>
              </a:rPr>
              <a:t>Non-profit platform for non-profit organisations</a:t>
            </a:r>
          </a:p>
          <a:p>
            <a:endParaRPr lang="en-IN" sz="5400" i="1" dirty="0">
              <a:latin typeface="Times New Roman" panose="02020603050405020304" pitchFamily="18" charset="0"/>
              <a:cs typeface="Times New Roman" panose="02020603050405020304" pitchFamily="18" charset="0"/>
            </a:endParaRPr>
          </a:p>
          <a:p>
            <a:endParaRPr lang="en-IN" sz="5400" i="1" dirty="0">
              <a:latin typeface="Times New Roman" panose="02020603050405020304" pitchFamily="18" charset="0"/>
              <a:cs typeface="Times New Roman" panose="02020603050405020304" pitchFamily="18" charset="0"/>
            </a:endParaRPr>
          </a:p>
          <a:p>
            <a:endParaRPr lang="en-IN" sz="5400" i="1" dirty="0">
              <a:latin typeface="Times New Roman" panose="02020603050405020304" pitchFamily="18" charset="0"/>
              <a:cs typeface="Times New Roman" panose="02020603050405020304" pitchFamily="18" charset="0"/>
            </a:endParaRPr>
          </a:p>
          <a:p>
            <a:endParaRPr lang="en-IN" sz="5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03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620-1240-4226-AD61-BF1C8BA0D31F}"/>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Preface of the code	</a:t>
            </a:r>
          </a:p>
        </p:txBody>
      </p:sp>
      <p:sp>
        <p:nvSpPr>
          <p:cNvPr id="3" name="Content Placeholder 2">
            <a:extLst>
              <a:ext uri="{FF2B5EF4-FFF2-40B4-BE49-F238E27FC236}">
                <a16:creationId xmlns:a16="http://schemas.microsoft.com/office/drawing/2014/main" id="{B6A732BD-7802-41FF-ABFC-BEF3DA9023A0}"/>
              </a:ext>
            </a:extLst>
          </p:cNvPr>
          <p:cNvSpPr>
            <a:spLocks noGrp="1"/>
          </p:cNvSpPr>
          <p:nvPr>
            <p:ph idx="1"/>
          </p:nvPr>
        </p:nvSpPr>
        <p:spPr>
          <a:xfrm>
            <a:off x="-68094" y="1825624"/>
            <a:ext cx="12260094" cy="5032375"/>
          </a:xfrm>
        </p:spPr>
        <p:txBody>
          <a:bodyPr>
            <a:normAutofit lnSpcReduction="10000"/>
          </a:bodyPr>
          <a:lstStyle/>
          <a:p>
            <a:r>
              <a:rPr lang="en-IN" sz="4000" i="1" dirty="0">
                <a:latin typeface="Times New Roman" panose="02020603050405020304" pitchFamily="18" charset="0"/>
                <a:cs typeface="Times New Roman" panose="02020603050405020304" pitchFamily="18" charset="0"/>
              </a:rPr>
              <a:t>3 spiders to fetch the data from the database</a:t>
            </a:r>
          </a:p>
          <a:p>
            <a:r>
              <a:rPr lang="en-IN" sz="4000" i="1" dirty="0">
                <a:latin typeface="Times New Roman" panose="02020603050405020304" pitchFamily="18" charset="0"/>
                <a:cs typeface="Times New Roman" panose="02020603050405020304" pitchFamily="18" charset="0"/>
              </a:rPr>
              <a:t>Ajax implementation to get the output without delay</a:t>
            </a:r>
          </a:p>
          <a:p>
            <a:r>
              <a:rPr lang="en-IN" sz="4000" i="1" dirty="0">
                <a:latin typeface="Times New Roman" panose="02020603050405020304" pitchFamily="18" charset="0"/>
                <a:cs typeface="Times New Roman" panose="02020603050405020304" pitchFamily="18" charset="0"/>
              </a:rPr>
              <a:t>PHP integration with </a:t>
            </a:r>
            <a:r>
              <a:rPr lang="en-IN" sz="4000" i="1" dirty="0" err="1">
                <a:latin typeface="Times New Roman" panose="02020603050405020304" pitchFamily="18" charset="0"/>
                <a:cs typeface="Times New Roman" panose="02020603050405020304" pitchFamily="18" charset="0"/>
              </a:rPr>
              <a:t>mySQL</a:t>
            </a:r>
            <a:r>
              <a:rPr lang="en-IN" sz="4000" i="1" dirty="0">
                <a:latin typeface="Times New Roman" panose="02020603050405020304" pitchFamily="18" charset="0"/>
                <a:cs typeface="Times New Roman" panose="02020603050405020304" pitchFamily="18" charset="0"/>
              </a:rPr>
              <a:t> for database</a:t>
            </a:r>
          </a:p>
          <a:p>
            <a:r>
              <a:rPr lang="en-IN" sz="4000" i="1" dirty="0">
                <a:latin typeface="Times New Roman" panose="02020603050405020304" pitchFamily="18" charset="0"/>
                <a:cs typeface="Times New Roman" panose="02020603050405020304" pitchFamily="18" charset="0"/>
              </a:rPr>
              <a:t>App prototypes:</a:t>
            </a:r>
          </a:p>
          <a:p>
            <a:pPr lvl="1"/>
            <a:r>
              <a:rPr lang="en-IN" sz="3600" i="1" dirty="0">
                <a:latin typeface="Times New Roman" panose="02020603050405020304" pitchFamily="18" charset="0"/>
                <a:cs typeface="Times New Roman" panose="02020603050405020304" pitchFamily="18" charset="0"/>
              </a:rPr>
              <a:t>App 1:implements an online service to Android.(Not linked to the discussed service as of now)</a:t>
            </a:r>
          </a:p>
          <a:p>
            <a:pPr lvl="1"/>
            <a:r>
              <a:rPr lang="en-IN" sz="3600" i="1" dirty="0">
                <a:latin typeface="Times New Roman" panose="02020603050405020304" pitchFamily="18" charset="0"/>
                <a:cs typeface="Times New Roman" panose="02020603050405020304" pitchFamily="18" charset="0"/>
              </a:rPr>
              <a:t>App2:Data requesting app which needs to be further developed based on previous knowledge of making a to-do list.</a:t>
            </a:r>
          </a:p>
          <a:p>
            <a:endParaRPr lang="en-IN" sz="4000" i="1" dirty="0">
              <a:latin typeface="Times New Roman" panose="02020603050405020304" pitchFamily="18" charset="0"/>
              <a:cs typeface="Times New Roman" panose="02020603050405020304" pitchFamily="18" charset="0"/>
            </a:endParaRPr>
          </a:p>
          <a:p>
            <a:endParaRPr lang="en-IN" sz="4000" i="1" dirty="0">
              <a:latin typeface="Times New Roman" panose="02020603050405020304" pitchFamily="18" charset="0"/>
              <a:cs typeface="Times New Roman" panose="02020603050405020304" pitchFamily="18" charset="0"/>
            </a:endParaRPr>
          </a:p>
          <a:p>
            <a:endParaRPr lang="en-IN" sz="4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56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4B0689-C408-4B1C-8F87-DAFE8B5E1144}"/>
              </a:ext>
            </a:extLst>
          </p:cNvPr>
          <p:cNvSpPr>
            <a:spLocks noGrp="1"/>
          </p:cNvSpPr>
          <p:nvPr>
            <p:ph type="ctrTitle"/>
          </p:nvPr>
        </p:nvSpPr>
        <p:spPr>
          <a:xfrm>
            <a:off x="210766" y="1361873"/>
            <a:ext cx="9144000" cy="2387600"/>
          </a:xfrm>
        </p:spPr>
        <p:txBody>
          <a:bodyPr>
            <a:normAutofit/>
          </a:bodyPr>
          <a:lstStyle/>
          <a:p>
            <a:r>
              <a:rPr lang="en-IN" sz="13800" b="1" i="1" dirty="0">
                <a:solidFill>
                  <a:schemeClr val="bg1">
                    <a:lumMod val="85000"/>
                  </a:schemeClr>
                </a:solidFill>
                <a:latin typeface="Times New Roman" panose="02020603050405020304" pitchFamily="18" charset="0"/>
                <a:cs typeface="Times New Roman" panose="02020603050405020304" pitchFamily="18" charset="0"/>
              </a:rPr>
              <a:t>Thank You</a:t>
            </a:r>
          </a:p>
        </p:txBody>
      </p:sp>
      <p:sp>
        <p:nvSpPr>
          <p:cNvPr id="6" name="Subtitle 5">
            <a:extLst>
              <a:ext uri="{FF2B5EF4-FFF2-40B4-BE49-F238E27FC236}">
                <a16:creationId xmlns:a16="http://schemas.microsoft.com/office/drawing/2014/main" id="{CBB227AE-6934-48D1-8E87-99052817ADC7}"/>
              </a:ext>
            </a:extLst>
          </p:cNvPr>
          <p:cNvSpPr>
            <a:spLocks noGrp="1"/>
          </p:cNvSpPr>
          <p:nvPr>
            <p:ph type="subTitle" idx="1"/>
          </p:nvPr>
        </p:nvSpPr>
        <p:spPr>
          <a:xfrm>
            <a:off x="4413115" y="3952232"/>
            <a:ext cx="9144000" cy="1655762"/>
          </a:xfrm>
        </p:spPr>
        <p:txBody>
          <a:bodyPr>
            <a:normAutofit fontScale="92500" lnSpcReduction="20000"/>
          </a:bodyPr>
          <a:lstStyle/>
          <a:p>
            <a:pPr algn="l"/>
            <a:r>
              <a:rPr lang="en-IN" sz="2800" b="1" i="1" dirty="0">
                <a:solidFill>
                  <a:schemeClr val="accent2">
                    <a:lumMod val="60000"/>
                    <a:lumOff val="40000"/>
                  </a:schemeClr>
                </a:solidFill>
                <a:latin typeface="Times New Roman" panose="02020603050405020304" pitchFamily="18" charset="0"/>
                <a:cs typeface="Times New Roman" panose="02020603050405020304" pitchFamily="18" charset="0"/>
              </a:rPr>
              <a:t>Shreyansh Saha,17BCE1148</a:t>
            </a:r>
          </a:p>
          <a:p>
            <a:pPr algn="l"/>
            <a:r>
              <a:rPr lang="en-IN" sz="2800" b="1" i="1" dirty="0">
                <a:solidFill>
                  <a:schemeClr val="accent2">
                    <a:lumMod val="60000"/>
                    <a:lumOff val="40000"/>
                  </a:schemeClr>
                </a:solidFill>
                <a:latin typeface="Times New Roman" panose="02020603050405020304" pitchFamily="18" charset="0"/>
                <a:cs typeface="Times New Roman" panose="02020603050405020304" pitchFamily="18" charset="0"/>
              </a:rPr>
              <a:t>Bhavya S Chauhan,17BCE1270</a:t>
            </a:r>
          </a:p>
          <a:p>
            <a:pPr algn="l"/>
            <a:r>
              <a:rPr lang="en-IN" sz="2800" b="1" i="1" dirty="0">
                <a:solidFill>
                  <a:schemeClr val="accent2">
                    <a:lumMod val="60000"/>
                    <a:lumOff val="40000"/>
                  </a:schemeClr>
                </a:solidFill>
                <a:latin typeface="Times New Roman" panose="02020603050405020304" pitchFamily="18" charset="0"/>
                <a:cs typeface="Times New Roman" panose="02020603050405020304" pitchFamily="18" charset="0"/>
              </a:rPr>
              <a:t>Prince Kumar,17BCE1130</a:t>
            </a:r>
          </a:p>
          <a:p>
            <a:pPr algn="l"/>
            <a:r>
              <a:rPr lang="en-IN" sz="2800" b="1" i="1" dirty="0">
                <a:solidFill>
                  <a:schemeClr val="accent2">
                    <a:lumMod val="60000"/>
                    <a:lumOff val="40000"/>
                  </a:schemeClr>
                </a:solidFill>
                <a:latin typeface="Times New Roman" panose="02020603050405020304" pitchFamily="18" charset="0"/>
                <a:cs typeface="Times New Roman" panose="02020603050405020304" pitchFamily="18" charset="0"/>
              </a:rPr>
              <a:t>Amrit Gupta,17BCE1082</a:t>
            </a:r>
          </a:p>
        </p:txBody>
      </p:sp>
    </p:spTree>
    <p:extLst>
      <p:ext uri="{BB962C8B-B14F-4D97-AF65-F5344CB8AC3E}">
        <p14:creationId xmlns:p14="http://schemas.microsoft.com/office/powerpoint/2010/main" val="2832039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TotalTime>
  <Words>236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Monotype Corsiva</vt:lpstr>
      <vt:lpstr>Times New Roman</vt:lpstr>
      <vt:lpstr>Office Theme</vt:lpstr>
      <vt:lpstr>Help4all</vt:lpstr>
      <vt:lpstr>Contents…</vt:lpstr>
      <vt:lpstr>Analysing the problem… </vt:lpstr>
      <vt:lpstr>Possible solutions</vt:lpstr>
      <vt:lpstr>Layout</vt:lpstr>
      <vt:lpstr>Application and implementation </vt:lpstr>
      <vt:lpstr>Preface of the code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Help4all</dc:title>
  <dc:creator>Amrit Gupta</dc:creator>
  <cp:lastModifiedBy>Amrit Gupta</cp:lastModifiedBy>
  <cp:revision>5</cp:revision>
  <dcterms:created xsi:type="dcterms:W3CDTF">2017-09-08T23:39:45Z</dcterms:created>
  <dcterms:modified xsi:type="dcterms:W3CDTF">2017-09-09T00:24:20Z</dcterms:modified>
</cp:coreProperties>
</file>