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80" r:id="rId8"/>
    <p:sldId id="286" r:id="rId9"/>
    <p:sldId id="288" r:id="rId10"/>
    <p:sldId id="281" r:id="rId11"/>
    <p:sldId id="27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55412" autoAdjust="0"/>
  </p:normalViewPr>
  <p:slideViewPr>
    <p:cSldViewPr snapToGrid="0">
      <p:cViewPr varScale="1">
        <p:scale>
          <a:sx n="46" d="100"/>
          <a:sy n="46" d="100"/>
        </p:scale>
        <p:origin x="1958" y="4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FBC87-42A8-C93B-7DC1-E862CB594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27F66-0381-BC30-0433-62858E5C0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1D43DA-033D-BD0E-23E7-1F93EF641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5C771-7E75-5E03-87D0-EFBA7441A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39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61213-7889-5645-235E-F2192590E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A80E6B-4FB7-DB67-5907-A797643AE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6042DC-5F11-2471-B573-00FDD8957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67F63-D8DB-C144-5354-845E06B60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176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73/pnas.1805647115" TargetMode="External"/><Relationship Id="rId3" Type="http://schemas.openxmlformats.org/officeDocument/2006/relationships/hyperlink" Target="https://dtxalliance.org/products/propeller/" TargetMode="External"/><Relationship Id="rId7" Type="http://schemas.openxmlformats.org/officeDocument/2006/relationships/hyperlink" Target="https://doi.org/10.3390/healthcare1108071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resmed.com/en-us/health-professionals/solutions/propeller-health/" TargetMode="External"/><Relationship Id="rId5" Type="http://schemas.openxmlformats.org/officeDocument/2006/relationships/hyperlink" Target="https://pmc.ncbi.nlm.nih.gov/articles/PMC8589868" TargetMode="External"/><Relationship Id="rId4" Type="http://schemas.openxmlformats.org/officeDocument/2006/relationships/hyperlink" Target="https://doi.org/10.1016/j.pupt.2019.101842" TargetMode="External"/><Relationship Id="rId9" Type="http://schemas.openxmlformats.org/officeDocument/2006/relationships/hyperlink" Target="https://pubmed.ncbi.nlm.nih.gov/350406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199" y="2975563"/>
            <a:ext cx="5601801" cy="3200400"/>
          </a:xfrm>
        </p:spPr>
        <p:txBody>
          <a:bodyPr anchor="ctr"/>
          <a:lstStyle/>
          <a:p>
            <a:r>
              <a:rPr lang="en-US" dirty="0"/>
              <a:t>Leveraging Air Quality Data and Health Informatics to Mitigate Asthma Symptoms</a:t>
            </a:r>
            <a:br>
              <a:rPr lang="en-US" dirty="0"/>
            </a:br>
            <a:r>
              <a:rPr lang="en-US" sz="1200" dirty="0">
                <a:latin typeface="Aptos" panose="020B0004020202020204" pitchFamily="34" charset="0"/>
              </a:rPr>
              <a:t>Evan Rixom – 4/16/25 – SAT5424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74013"/>
            <a:ext cx="3019425" cy="3269589"/>
          </a:xfrm>
        </p:spPr>
        <p:txBody>
          <a:bodyPr>
            <a:normAutofit/>
          </a:bodyPr>
          <a:lstStyle/>
          <a:p>
            <a:r>
              <a:rPr lang="en-US" dirty="0"/>
              <a:t>Background/Key Challenges</a:t>
            </a:r>
          </a:p>
          <a:p>
            <a:r>
              <a:rPr lang="en-US" dirty="0"/>
              <a:t>Current Tools/Tech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497759"/>
          </a:xfrm>
        </p:spPr>
        <p:txBody>
          <a:bodyPr/>
          <a:lstStyle/>
          <a:p>
            <a:r>
              <a:rPr lang="en-US" dirty="0"/>
              <a:t>Background / Key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693" y="766118"/>
            <a:ext cx="8254312" cy="5955355"/>
          </a:xfrm>
        </p:spPr>
        <p:txBody>
          <a:bodyPr numCol="2">
            <a:normAutofit/>
          </a:bodyPr>
          <a:lstStyle/>
          <a:p>
            <a:r>
              <a:rPr lang="en-US" dirty="0"/>
              <a:t>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Environmental Data in Health Informatics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Asthma &amp; COPD affect millions globally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Environmental triggers are often preventable or predictable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Respiratory conditions (such as Asthma and COPD), often worsen depending on the air quality and current air pollutant levels. </a:t>
            </a:r>
          </a:p>
          <a:p>
            <a:pPr lvl="1"/>
            <a:r>
              <a:rPr lang="en-US" dirty="0"/>
              <a:t>Research has shown that fine particulate matter pollution exacerbates symptoms. One study showed that CO had the strongest positive correlation to hospital visits. </a:t>
            </a:r>
          </a:p>
          <a:p>
            <a:pPr lvl="1"/>
            <a:r>
              <a:rPr lang="en-US" dirty="0"/>
              <a:t>Patients usually react </a:t>
            </a:r>
            <a:r>
              <a:rPr lang="en-US" u="sng" dirty="0"/>
              <a:t>after</a:t>
            </a:r>
            <a:r>
              <a:rPr lang="en-US" dirty="0"/>
              <a:t> symptoms begin</a:t>
            </a:r>
          </a:p>
          <a:p>
            <a:pPr lvl="1"/>
            <a:r>
              <a:rPr lang="en-US" dirty="0"/>
              <a:t>Real-time data could allow patients to take action in advance</a:t>
            </a:r>
          </a:p>
          <a:p>
            <a:r>
              <a:rPr lang="en-US" dirty="0"/>
              <a:t>Key Challenges</a:t>
            </a:r>
          </a:p>
          <a:p>
            <a:pPr lvl="1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Integration</a:t>
            </a:r>
          </a:p>
          <a:p>
            <a:pPr lvl="1"/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Granularity</a:t>
            </a:r>
          </a:p>
          <a:p>
            <a:pPr lvl="1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Latency/Delays</a:t>
            </a:r>
          </a:p>
          <a:p>
            <a:pPr lvl="1"/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Ethics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1"/>
            <a:ext cx="4179570" cy="1035222"/>
          </a:xfrm>
        </p:spPr>
        <p:txBody>
          <a:bodyPr/>
          <a:lstStyle/>
          <a:p>
            <a:r>
              <a:rPr lang="en-US"/>
              <a:t>Current tools/tech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B4106-3D63-3CB7-8019-B5A8A60D9786}"/>
              </a:ext>
            </a:extLst>
          </p:cNvPr>
          <p:cNvSpPr txBox="1"/>
          <p:nvPr/>
        </p:nvSpPr>
        <p:spPr>
          <a:xfrm>
            <a:off x="6227805" y="1441623"/>
            <a:ext cx="53216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Propeller Digital Health Platform for Asthma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“Smart Inhaler”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Inhaler sensors that pair with smartphone tracking both control and rescue inhaler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Platform for respiratory disease management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Tracks medication usage, location data, symptom triggers, air quality data, weather data, etc.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Provides medication tips, a daily “asthma forecast” based on air quality, and shareable reports with Dr.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4EE57-B819-0BFB-426B-590ECAFF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80" y="236816"/>
            <a:ext cx="5182116" cy="638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FC9EC-A59F-8D6F-FBF6-0FE13546D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64ED-618E-3A44-1668-922F180F2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1"/>
            <a:ext cx="4179570" cy="1035222"/>
          </a:xfrm>
        </p:spPr>
        <p:txBody>
          <a:bodyPr/>
          <a:lstStyle/>
          <a:p>
            <a:r>
              <a:rPr lang="en-US" dirty="0"/>
              <a:t>Current tools/tech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E81CDD-E6E7-7628-F4BD-F1BA8B876C07}"/>
              </a:ext>
            </a:extLst>
          </p:cNvPr>
          <p:cNvSpPr txBox="1"/>
          <p:nvPr/>
        </p:nvSpPr>
        <p:spPr>
          <a:xfrm>
            <a:off x="6227805" y="1441623"/>
            <a:ext cx="53216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Studies show this platform led to improvement in asthma patients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12-month study of 39 patients in the Journal of Telehealth and Telemedicine showed a reduction in COPD-related ED visits and hospitalizations.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Other studies showed higher medication adherence and decreased rescue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Patient Satisfaction was also found to be high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F9FA6-57C1-90F3-5E80-1F3AFA4C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80" y="236816"/>
            <a:ext cx="5182116" cy="638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F8F9B-8FDE-590B-9B0F-731E29952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BA09-8BB6-142E-E34E-AE2DC20A5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1"/>
            <a:ext cx="4179570" cy="1035222"/>
          </a:xfrm>
        </p:spPr>
        <p:txBody>
          <a:bodyPr/>
          <a:lstStyle/>
          <a:p>
            <a:r>
              <a:rPr lang="en-US"/>
              <a:t>Current tools/tech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F0B41-F57E-42C2-0B7F-238A17D81FC4}"/>
              </a:ext>
            </a:extLst>
          </p:cNvPr>
          <p:cNvSpPr txBox="1"/>
          <p:nvPr/>
        </p:nvSpPr>
        <p:spPr>
          <a:xfrm>
            <a:off x="6227805" y="1441623"/>
            <a:ext cx="53216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Connected Inhalers: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Propeller Health has shutdown sadly.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Teva </a:t>
            </a:r>
            <a:r>
              <a:rPr lang="en-US" dirty="0" err="1">
                <a:solidFill>
                  <a:schemeClr val="bg1"/>
                </a:solidFill>
              </a:rPr>
              <a:t>Digihaler</a:t>
            </a:r>
            <a:r>
              <a:rPr lang="en-US" dirty="0">
                <a:solidFill>
                  <a:schemeClr val="bg1"/>
                </a:solidFill>
              </a:rPr>
              <a:t> has shutdown.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Amiko </a:t>
            </a:r>
            <a:r>
              <a:rPr lang="en-US" dirty="0" err="1">
                <a:solidFill>
                  <a:schemeClr val="bg1"/>
                </a:solidFill>
              </a:rPr>
              <a:t>Repiro</a:t>
            </a:r>
            <a:r>
              <a:rPr lang="en-US" dirty="0">
                <a:solidFill>
                  <a:schemeClr val="bg1"/>
                </a:solidFill>
              </a:rPr>
              <a:t> is still active and tracks both usage and generated flows.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Adherium</a:t>
            </a:r>
            <a:r>
              <a:rPr lang="en-US" dirty="0">
                <a:solidFill>
                  <a:schemeClr val="bg1"/>
                </a:solidFill>
              </a:rPr>
              <a:t> Hallie </a:t>
            </a:r>
            <a:r>
              <a:rPr lang="en-US" dirty="0" err="1">
                <a:solidFill>
                  <a:schemeClr val="bg1"/>
                </a:solidFill>
              </a:rPr>
              <a:t>Smrtinahlers</a:t>
            </a:r>
            <a:r>
              <a:rPr lang="en-US" dirty="0">
                <a:solidFill>
                  <a:schemeClr val="bg1"/>
                </a:solidFill>
              </a:rPr>
              <a:t> are similar.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And more!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Smart Air Quality Sensors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PurpleAir</a:t>
            </a:r>
            <a:r>
              <a:rPr lang="en-US" dirty="0">
                <a:solidFill>
                  <a:schemeClr val="bg1"/>
                </a:solidFill>
              </a:rPr>
              <a:t> sensors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Airthings</a:t>
            </a:r>
            <a:r>
              <a:rPr lang="en-US" dirty="0">
                <a:solidFill>
                  <a:schemeClr val="bg1"/>
                </a:solidFill>
              </a:rPr>
              <a:t> View Plus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7DA6B-9E9E-F5A7-CD22-3877D5015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3123"/>
            <a:ext cx="12192000" cy="177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2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Future Advancements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Data from: </a:t>
            </a:r>
          </a:p>
          <a:p>
            <a:pPr lvl="2"/>
            <a:r>
              <a:rPr lang="en-US" dirty="0"/>
              <a:t>EPA/</a:t>
            </a:r>
            <a:r>
              <a:rPr lang="en-US" dirty="0" err="1"/>
              <a:t>PurpleAir</a:t>
            </a:r>
            <a:r>
              <a:rPr lang="en-US" dirty="0"/>
              <a:t>/Smart Air Quality Sensors </a:t>
            </a:r>
          </a:p>
          <a:p>
            <a:pPr lvl="2"/>
            <a:r>
              <a:rPr lang="en-US" dirty="0"/>
              <a:t>Smart Inhaler technology (Ex. Propeller Health) </a:t>
            </a:r>
          </a:p>
          <a:p>
            <a:pPr lvl="2"/>
            <a:r>
              <a:rPr lang="en-US" dirty="0"/>
              <a:t>EHR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 app-based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ML tools to identify triggers, risks, predict symptom onset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Tailer Interventions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Future Work/Research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with wearables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studies/more long-term on various population groups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7924800" cy="1524735"/>
          </a:xfrm>
        </p:spPr>
        <p:txBody>
          <a:bodyPr/>
          <a:lstStyle/>
          <a:p>
            <a:r>
              <a:rPr lang="en-US" dirty="0"/>
              <a:t>THANK YOU – Evan </a:t>
            </a:r>
            <a:r>
              <a:rPr lang="en-US" dirty="0" err="1"/>
              <a:t>rixom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3400" y="3140471"/>
            <a:ext cx="4457700" cy="3403204"/>
          </a:xfrm>
        </p:spPr>
        <p:txBody>
          <a:bodyPr>
            <a:noAutofit/>
          </a:bodyPr>
          <a:lstStyle/>
          <a:p>
            <a:r>
              <a:rPr lang="en-US" dirty="0"/>
              <a:t>In Conclusion: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method can reduce ER visits and improve patient QOL.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Interdisciplinary collaboration is important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Scalable approach to preventative care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6" y="888258"/>
            <a:ext cx="2398858" cy="51898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9B767E9-29F8-44D9-D717-F33DF7D0B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6" y="1353094"/>
            <a:ext cx="9681108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Propeller Health. (n.d.).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Propeller health platform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Digital Therapeutics Alliance. Retrieved April 17, 2025, 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https://dtxalliance.org/products/propeller/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Yang, M., Yu, L., Wang, X., &amp; Yao, X. (2019). Smart inhalers for chronic obstructive pulmonary disease (COPD): Current status and future directions.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Pulmonary Pharmacology &amp; Therapeutics, 59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101842.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https://doi.org/10.1016/j.pupt.2019.101842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Ghasemi, M., Bahrami, A., &amp; Rezaei, S. (2021). Evaluation of the usability and efficacy of Propeller Health platform in the management of chronic respiratory diseases: A systematic review and meta-analysis.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Aerosol Medicine and Pulmonary Drug Delivery, 34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(4), 1-13. https://doi.org/10.1089/jamp.2021.0021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Propeller Health. (n.d.).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Propeller health platform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Digital Therapeutics Alliance. Retrieved April 17, 2025, 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https://dtxalliance.org/products/propeller/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Adherium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(2020).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Hailie®: A smart inhaler solution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PubMed Central. Retrieved April 17, 2025, 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https://pmc.ncbi.nlm.nih.gov/articles/PMC8589868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ResMed. (n.d.).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Propeller health: Digital health solutions for respiratory care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ResMed. Retrieved April 17, 2025, 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https://www.resmed.com/en-us/health-professionals/solutions/propeller-health/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Choudhury, T., Li, T., &amp; Chang, M. (2023). The role of digital interventions in asthma and COPD management: A review of current evidence.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Healthcare, 11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(8), 719.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https://doi.org/10.3390/healthcare11080719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Allen, J. D., Gagne, M., &amp; Vetter, J. (2018). Mobile health technologies in the management of asthma and chronic obstructive pulmonary disease.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National Academy of Sciences of the United States of America, 115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(24), 6223-6229.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https://doi.org/10.1073/pnas.1805647115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Ahmadi, S. (2022). The potential for digital therapeutics to improve chronic disease management in respiratory care.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Digital Health, 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(5), 234-245.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https://pubmed.ncbi.nlm.nih.gov/35040601/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{65656198-9A0A-4AF2-8971-84F808F68AE3}tf67328976_win32</Template>
  <TotalTime>1482</TotalTime>
  <Words>828</Words>
  <Application>Microsoft Office PowerPoint</Application>
  <PresentationFormat>Widescreen</PresentationFormat>
  <Paragraphs>85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Tenorite</vt:lpstr>
      <vt:lpstr>Custom</vt:lpstr>
      <vt:lpstr>Leveraging Air Quality Data and Health Informatics to Mitigate Asthma Symptoms Evan Rixom – 4/16/25 – SAT5424</vt:lpstr>
      <vt:lpstr>AGENDA</vt:lpstr>
      <vt:lpstr>Background / Key challenges</vt:lpstr>
      <vt:lpstr>Current tools/tech</vt:lpstr>
      <vt:lpstr>Current tools/tech</vt:lpstr>
      <vt:lpstr>Current tools/tech</vt:lpstr>
      <vt:lpstr>Future Work</vt:lpstr>
      <vt:lpstr>THANK YOU – Evan rixom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errixom</dc:creator>
  <cp:lastModifiedBy>errixom</cp:lastModifiedBy>
  <cp:revision>5</cp:revision>
  <dcterms:created xsi:type="dcterms:W3CDTF">2025-04-16T23:32:33Z</dcterms:created>
  <dcterms:modified xsi:type="dcterms:W3CDTF">2025-04-18T00:14:40Z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