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67" r:id="rId6"/>
    <p:sldId id="27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66C7-B761-4669-9F91-FE02BD4BFC0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40327"/>
            <a:ext cx="9144000" cy="881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GitHub Collaboration</a:t>
            </a:r>
            <a:endParaRPr lang="en-US" dirty="0"/>
          </a:p>
        </p:txBody>
      </p:sp>
      <p:sp>
        <p:nvSpPr>
          <p:cNvPr id="4" name="AutoShape 2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Octicons-mark-github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3" y="1796310"/>
            <a:ext cx="4497185" cy="44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:Octicons-mark-github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06" y="1796310"/>
            <a:ext cx="4497185" cy="44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519227" y="3713584"/>
            <a:ext cx="1590700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393094" y="4138209"/>
            <a:ext cx="1567543" cy="4583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63457"/>
            <a:ext cx="10913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branch</a:t>
            </a:r>
            <a:r>
              <a:rPr lang="en-US" sz="2400" dirty="0" smtClean="0"/>
              <a:t> is a parallel version of a repository</a:t>
            </a:r>
          </a:p>
          <a:p>
            <a:r>
              <a:rPr lang="en-US" sz="2400" dirty="0" smtClean="0"/>
              <a:t>Branches allow developers to isolate development work, then </a:t>
            </a:r>
            <a:r>
              <a:rPr lang="en-US" sz="2400" b="1" dirty="0" smtClean="0"/>
              <a:t>merge</a:t>
            </a:r>
            <a:r>
              <a:rPr lang="en-US" sz="2400" dirty="0" smtClean="0"/>
              <a:t> it together</a:t>
            </a:r>
          </a:p>
        </p:txBody>
      </p:sp>
      <p:pic>
        <p:nvPicPr>
          <p:cNvPr id="4" name="Picture 2" descr="https://guides.github.com/activities/hello-world/bran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19" y="2698221"/>
            <a:ext cx="12308438" cy="30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831"/>
            <a:ext cx="1091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  <a:r>
              <a:rPr lang="en-US" sz="2400" dirty="0"/>
              <a:t> takes the changes from one branch </a:t>
            </a:r>
            <a:r>
              <a:rPr lang="en-US" sz="2400" dirty="0" smtClean="0"/>
              <a:t>and </a:t>
            </a:r>
            <a:r>
              <a:rPr lang="en-US" sz="2400" dirty="0"/>
              <a:t>applies them into </a:t>
            </a:r>
            <a:r>
              <a:rPr lang="en-US" sz="2400" dirty="0" smtClean="0"/>
              <a:t>another</a:t>
            </a:r>
          </a:p>
        </p:txBody>
      </p:sp>
      <p:pic>
        <p:nvPicPr>
          <p:cNvPr id="1026" name="Picture 2" descr="Image result for 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1924874"/>
            <a:ext cx="682942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831"/>
            <a:ext cx="10913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Pull requests</a:t>
            </a:r>
            <a:r>
              <a:rPr lang="en-US" sz="2400" dirty="0" smtClean="0"/>
              <a:t> are proposed changes to a repository</a:t>
            </a:r>
            <a:endParaRPr lang="en-US" sz="2400" b="1" dirty="0" smtClean="0"/>
          </a:p>
          <a:p>
            <a:r>
              <a:rPr lang="en-US" sz="2400" dirty="0" smtClean="0"/>
              <a:t>You can use them to </a:t>
            </a:r>
            <a:r>
              <a:rPr lang="en-US" sz="2400" b="1" dirty="0" smtClean="0"/>
              <a:t>merge</a:t>
            </a:r>
            <a:r>
              <a:rPr lang="en-US" sz="2400" dirty="0" smtClean="0"/>
              <a:t> your </a:t>
            </a:r>
            <a:r>
              <a:rPr lang="en-US" sz="2400" b="1" dirty="0" smtClean="0"/>
              <a:t>feature branch</a:t>
            </a:r>
            <a:r>
              <a:rPr lang="en-US" sz="2400" dirty="0" smtClean="0"/>
              <a:t> changes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</a:p>
        </p:txBody>
      </p:sp>
      <p:pic>
        <p:nvPicPr>
          <p:cNvPr id="2052" name="Picture 4" descr="Image result for tug of war p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7581"/>
            <a:ext cx="5784612" cy="43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pull requ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File:Octicons-git-pull-reque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39" y="2277581"/>
            <a:ext cx="3278657" cy="43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Developer wants to work on a new feature in the repository</a:t>
            </a:r>
          </a:p>
          <a:p>
            <a:pPr marL="0" indent="0">
              <a:buNone/>
            </a:pPr>
            <a:r>
              <a:rPr lang="en-US" sz="3200" dirty="0" smtClean="0"/>
              <a:t>Developer creates a new </a:t>
            </a:r>
            <a:r>
              <a:rPr lang="en-US" sz="3200" b="1" dirty="0" smtClean="0"/>
              <a:t>feature branch</a:t>
            </a:r>
            <a:r>
              <a:rPr lang="en-US" sz="3200" dirty="0" smtClean="0"/>
              <a:t> in the repository</a:t>
            </a:r>
          </a:p>
          <a:p>
            <a:pPr marL="0" indent="0">
              <a:buNone/>
            </a:pPr>
            <a:r>
              <a:rPr lang="en-US" sz="3200" dirty="0" smtClean="0"/>
              <a:t>Developer </a:t>
            </a:r>
            <a:r>
              <a:rPr lang="en-US" sz="3200" dirty="0" smtClean="0"/>
              <a:t>pushes </a:t>
            </a:r>
            <a:r>
              <a:rPr lang="en-US" sz="3200" smtClean="0"/>
              <a:t>changes </a:t>
            </a:r>
            <a:r>
              <a:rPr lang="en-US" sz="3200" smtClean="0"/>
              <a:t>to </a:t>
            </a:r>
            <a:r>
              <a:rPr lang="en-US" sz="3200" dirty="0" smtClean="0"/>
              <a:t>the feature branch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Team makes changes in the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Developer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the master branch into the feature branch</a:t>
            </a:r>
          </a:p>
          <a:p>
            <a:pPr marL="0" indent="0">
              <a:buNone/>
            </a:pPr>
            <a:r>
              <a:rPr lang="en-US" sz="3200" dirty="0" smtClean="0"/>
              <a:t>Developer submits a </a:t>
            </a:r>
            <a:r>
              <a:rPr lang="en-US" sz="3200" b="1" dirty="0" smtClean="0"/>
              <a:t>pull request</a:t>
            </a:r>
            <a:r>
              <a:rPr lang="en-US" sz="3200" dirty="0" smtClean="0"/>
              <a:t> to the master branch</a:t>
            </a:r>
          </a:p>
          <a:p>
            <a:pPr marL="0" indent="0">
              <a:buNone/>
            </a:pPr>
            <a:r>
              <a:rPr lang="en-US" sz="3200" dirty="0" smtClean="0"/>
              <a:t>Team merges the feature branch into the master branch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15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pic>
        <p:nvPicPr>
          <p:cNvPr id="4" name="Picture 2" descr="https://guides.github.com/activities/hello-world/bran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19" y="2041516"/>
            <a:ext cx="12308438" cy="30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5143"/>
            <a:ext cx="9144000" cy="964276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9419"/>
            <a:ext cx="9144000" cy="964276"/>
          </a:xfrm>
        </p:spPr>
        <p:txBody>
          <a:bodyPr>
            <a:noAutofit/>
          </a:bodyPr>
          <a:lstStyle/>
          <a:p>
            <a:r>
              <a:rPr lang="en-US" dirty="0" smtClean="0"/>
              <a:t>Play through this interactive tutorial to learn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branching: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://learngitbranching.js.org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4100" name="Picture 4" descr="Image result for github pract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31" y="2543695"/>
            <a:ext cx="5236137" cy="35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0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GitHub Collaboration</vt:lpstr>
      <vt:lpstr>Branches</vt:lpstr>
      <vt:lpstr>Merging</vt:lpstr>
      <vt:lpstr>Pull Requests</vt:lpstr>
      <vt:lpstr>Typical Workflow</vt:lpstr>
      <vt:lpstr>Typical Workflow</vt:lpstr>
      <vt:lpstr>Practice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Joseph Maxwell</dc:creator>
  <cp:lastModifiedBy>Joseph Maxwell</cp:lastModifiedBy>
  <cp:revision>23</cp:revision>
  <dcterms:created xsi:type="dcterms:W3CDTF">2019-01-18T15:53:44Z</dcterms:created>
  <dcterms:modified xsi:type="dcterms:W3CDTF">2019-02-01T12:33:56Z</dcterms:modified>
</cp:coreProperties>
</file>