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8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66C7-B761-4669-9F91-FE02BD4BFC0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F57C-DC68-430A-8BAE-3F06F13A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3jLJU7DT5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40327"/>
            <a:ext cx="9144000" cy="881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GitHub</a:t>
            </a:r>
            <a:endParaRPr lang="en-US" dirty="0"/>
          </a:p>
        </p:txBody>
      </p:sp>
      <p:sp>
        <p:nvSpPr>
          <p:cNvPr id="4" name="AutoShape 2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Octicons-mark-github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07" y="1864043"/>
            <a:ext cx="4497185" cy="44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pull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you want to update your local files with the latest version of your </a:t>
            </a:r>
            <a:r>
              <a:rPr lang="en-US" dirty="0" smtClean="0"/>
              <a:t>server </a:t>
            </a:r>
            <a:r>
              <a:rPr lang="en-US" dirty="0" smtClean="0"/>
              <a:t>repository, or </a:t>
            </a:r>
            <a:r>
              <a:rPr lang="en-US" dirty="0" smtClean="0"/>
              <a:t>you’re working from a fork and </a:t>
            </a:r>
            <a:r>
              <a:rPr lang="en-US" dirty="0" smtClean="0"/>
              <a:t>want to merge in changes from the original repository (called the </a:t>
            </a:r>
            <a:r>
              <a:rPr lang="en-US" b="1" dirty="0" smtClean="0"/>
              <a:t>upstream</a:t>
            </a:r>
            <a:r>
              <a:rPr lang="en-US" dirty="0" smtClean="0"/>
              <a:t>), you have to </a:t>
            </a:r>
            <a:r>
              <a:rPr lang="en-US" b="1" dirty="0" smtClean="0"/>
              <a:t>pull</a:t>
            </a:r>
            <a:r>
              <a:rPr lang="en-US" dirty="0" smtClean="0"/>
              <a:t> the changes.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can:</a:t>
            </a:r>
            <a:endParaRPr lang="en-US" dirty="0"/>
          </a:p>
          <a:p>
            <a:r>
              <a:rPr lang="en-US" dirty="0" smtClean="0"/>
              <a:t>Pull from your </a:t>
            </a:r>
            <a:r>
              <a:rPr lang="en-US" dirty="0" smtClean="0"/>
              <a:t>server repository</a:t>
            </a:r>
            <a:endParaRPr lang="en-US" dirty="0" smtClean="0"/>
          </a:p>
          <a:p>
            <a:r>
              <a:rPr lang="en-US" dirty="0" smtClean="0"/>
              <a:t>Pull from the original repository (upstream)</a:t>
            </a:r>
          </a:p>
          <a:p>
            <a:pPr lvl="1"/>
            <a:r>
              <a:rPr lang="en-US" dirty="0" smtClean="0"/>
              <a:t>If you pull from the original repository, you will also have to commit/push those changes up to your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4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5143"/>
            <a:ext cx="9144000" cy="964276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9419"/>
            <a:ext cx="9144000" cy="615141"/>
          </a:xfrm>
        </p:spPr>
        <p:txBody>
          <a:bodyPr/>
          <a:lstStyle/>
          <a:p>
            <a:r>
              <a:rPr lang="en-US" dirty="0" smtClean="0"/>
              <a:t>Follow the instructions to </a:t>
            </a:r>
            <a:r>
              <a:rPr lang="en-US" b="1" dirty="0" smtClean="0"/>
              <a:t>push</a:t>
            </a:r>
            <a:r>
              <a:rPr lang="en-US" dirty="0" smtClean="0"/>
              <a:t> and </a:t>
            </a:r>
            <a:r>
              <a:rPr lang="en-US" b="1" dirty="0" smtClean="0"/>
              <a:t>pull</a:t>
            </a:r>
            <a:r>
              <a:rPr lang="en-US" dirty="0" smtClean="0"/>
              <a:t> some changes!</a:t>
            </a:r>
            <a:endParaRPr lang="en-US" dirty="0"/>
          </a:p>
        </p:txBody>
      </p:sp>
      <p:pic>
        <p:nvPicPr>
          <p:cNvPr id="4100" name="Picture 4" descr="Image result for github pract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54" y="2194560"/>
            <a:ext cx="5955691" cy="399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pic>
        <p:nvPicPr>
          <p:cNvPr id="4" name="w3jLJU7DT5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1105" y="1798147"/>
            <a:ext cx="8492837" cy="47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and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Git</a:t>
            </a:r>
            <a:r>
              <a:rPr lang="en-US" sz="3600" dirty="0"/>
              <a:t> is a revision control system, a tool to manage your source code </a:t>
            </a:r>
            <a:r>
              <a:rPr lang="en-US" sz="3600" dirty="0" smtClean="0"/>
              <a:t>history.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GitHub</a:t>
            </a:r>
            <a:r>
              <a:rPr lang="en-US" sz="3600" dirty="0"/>
              <a:t> is a hosting service for </a:t>
            </a: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repositories.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 err="1"/>
              <a:t>Git</a:t>
            </a:r>
            <a:r>
              <a:rPr lang="en-US" sz="3600" dirty="0"/>
              <a:t> is the </a:t>
            </a:r>
            <a:r>
              <a:rPr lang="en-US" sz="3600" b="1" dirty="0"/>
              <a:t>tool</a:t>
            </a:r>
            <a:r>
              <a:rPr lang="en-US" sz="3600" dirty="0"/>
              <a:t>, </a:t>
            </a:r>
            <a:r>
              <a:rPr lang="en-US" sz="3600" b="1" dirty="0"/>
              <a:t>GitHub</a:t>
            </a:r>
            <a:r>
              <a:rPr lang="en-US" sz="3600" dirty="0"/>
              <a:t> is the </a:t>
            </a:r>
            <a:r>
              <a:rPr lang="en-US" sz="3600" b="1" dirty="0"/>
              <a:t>service for projects that use </a:t>
            </a:r>
            <a:r>
              <a:rPr lang="en-US" sz="3600" b="1" dirty="0" err="1"/>
              <a:t>Git</a:t>
            </a:r>
            <a:r>
              <a:rPr lang="en-US" sz="3600" dirty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815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3007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Instructors will provide learning and practice materials in a GitHub </a:t>
            </a:r>
            <a:r>
              <a:rPr lang="en-US" sz="2400" b="1" dirty="0" smtClean="0"/>
              <a:t>Repository</a:t>
            </a:r>
          </a:p>
          <a:p>
            <a:endParaRPr lang="en-US" sz="2400" dirty="0" smtClean="0"/>
          </a:p>
          <a:p>
            <a:r>
              <a:rPr lang="en-US" sz="2400" dirty="0" smtClean="0"/>
              <a:t>Students </a:t>
            </a:r>
            <a:r>
              <a:rPr lang="en-US" sz="2400" dirty="0" smtClean="0"/>
              <a:t>may </a:t>
            </a:r>
            <a:r>
              <a:rPr lang="en-US" sz="2400" dirty="0" smtClean="0"/>
              <a:t>copy that material through a </a:t>
            </a:r>
            <a:r>
              <a:rPr lang="en-US" sz="2400" b="1" dirty="0" smtClean="0"/>
              <a:t>Fork</a:t>
            </a:r>
          </a:p>
          <a:p>
            <a:endParaRPr lang="en-US" sz="2400" b="1" dirty="0"/>
          </a:p>
          <a:p>
            <a:r>
              <a:rPr lang="en-US" sz="2400" dirty="0" smtClean="0"/>
              <a:t>Students will create a local </a:t>
            </a:r>
            <a:r>
              <a:rPr lang="en-US" sz="2400" b="1" dirty="0" smtClean="0"/>
              <a:t>Clone</a:t>
            </a:r>
            <a:r>
              <a:rPr lang="en-US" sz="2400" dirty="0" smtClean="0"/>
              <a:t> of their </a:t>
            </a:r>
            <a:r>
              <a:rPr lang="en-US" sz="2400" dirty="0" smtClean="0"/>
              <a:t>GitHub repository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Students will store their work in GitHub</a:t>
            </a:r>
          </a:p>
          <a:p>
            <a:endParaRPr lang="en-US" sz="2400" dirty="0" smtClean="0"/>
          </a:p>
          <a:p>
            <a:r>
              <a:rPr lang="en-US" sz="2400" dirty="0" smtClean="0"/>
              <a:t>Students may collaborate using GitHub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95" y="2029000"/>
            <a:ext cx="3961905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GitHub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Repository</a:t>
            </a:r>
            <a:r>
              <a:rPr lang="en-US" dirty="0" smtClean="0"/>
              <a:t> – like a folder for a project. Contains all of the project files and stores each file’s revision history</a:t>
            </a:r>
          </a:p>
          <a:p>
            <a:endParaRPr lang="en-US" dirty="0" smtClean="0"/>
          </a:p>
          <a:p>
            <a:r>
              <a:rPr lang="en-US" u="sng" dirty="0" smtClean="0"/>
              <a:t>Fork</a:t>
            </a:r>
            <a:r>
              <a:rPr lang="en-US" dirty="0"/>
              <a:t> </a:t>
            </a:r>
            <a:r>
              <a:rPr lang="en-US" dirty="0" smtClean="0"/>
              <a:t>– A copy of a repository that you manage. Lets you make changes to a project without affecting the original repository</a:t>
            </a:r>
          </a:p>
          <a:p>
            <a:endParaRPr lang="en-US" u="sng" dirty="0" smtClean="0"/>
          </a:p>
          <a:p>
            <a:r>
              <a:rPr lang="en-US" u="sng" dirty="0" smtClean="0"/>
              <a:t>Clone</a:t>
            </a:r>
            <a:r>
              <a:rPr lang="en-US" dirty="0" smtClean="0"/>
              <a:t> - A </a:t>
            </a:r>
            <a:r>
              <a:rPr lang="en-US" dirty="0"/>
              <a:t>copy of a repository that lives on your computer instead of on a website's server somewhere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6642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5143"/>
            <a:ext cx="9144000" cy="964276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9419"/>
            <a:ext cx="9144000" cy="615141"/>
          </a:xfrm>
        </p:spPr>
        <p:txBody>
          <a:bodyPr/>
          <a:lstStyle/>
          <a:p>
            <a:r>
              <a:rPr lang="en-US" dirty="0" smtClean="0"/>
              <a:t>Follow the instructions to </a:t>
            </a:r>
            <a:r>
              <a:rPr lang="en-US" b="1" dirty="0" smtClean="0"/>
              <a:t>fork</a:t>
            </a:r>
            <a:r>
              <a:rPr lang="en-US" dirty="0" smtClean="0"/>
              <a:t>/</a:t>
            </a: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clone</a:t>
            </a:r>
            <a:r>
              <a:rPr lang="en-US" dirty="0" smtClean="0"/>
              <a:t> a </a:t>
            </a:r>
            <a:r>
              <a:rPr lang="en-US" b="1" dirty="0" smtClean="0"/>
              <a:t>repository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100" name="Picture 4" descr="Image result for github pract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54" y="2194560"/>
            <a:ext cx="5955691" cy="399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Pushing and Pulling</a:t>
            </a:r>
            <a:endParaRPr lang="en-US" dirty="0"/>
          </a:p>
        </p:txBody>
      </p:sp>
      <p:pic>
        <p:nvPicPr>
          <p:cNvPr id="1026" name="Picture 2" descr="Git Cl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5" y="1825625"/>
            <a:ext cx="5657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8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GitHub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Commit</a:t>
            </a:r>
            <a:r>
              <a:rPr lang="en-US" dirty="0" smtClean="0"/>
              <a:t> – An individual change to a file or set of files. Similar to saving files, but with record keeping</a:t>
            </a:r>
          </a:p>
          <a:p>
            <a:endParaRPr lang="en-US" u="sng" dirty="0" smtClean="0"/>
          </a:p>
          <a:p>
            <a:r>
              <a:rPr lang="en-US" u="sng" dirty="0" smtClean="0"/>
              <a:t>Push</a:t>
            </a:r>
            <a:r>
              <a:rPr lang="en-US" dirty="0" smtClean="0"/>
              <a:t> – To send your committed changes to a remote repository, such as a repository on GitHub</a:t>
            </a:r>
          </a:p>
          <a:p>
            <a:endParaRPr lang="en-US" u="sng" dirty="0"/>
          </a:p>
          <a:p>
            <a:r>
              <a:rPr lang="en-US" u="sng" dirty="0"/>
              <a:t>Pull</a:t>
            </a:r>
            <a:r>
              <a:rPr lang="en-US" dirty="0"/>
              <a:t> – To fetch changes from a repository and merge them into your local copy</a:t>
            </a:r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0425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dirty="0" smtClean="0">
                <a:latin typeface="Consolas" panose="020B0609020204030204" pitchFamily="49" charset="0"/>
              </a:rPr>
              <a:t> &amp;&amp;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commit</a:t>
            </a:r>
            <a:r>
              <a:rPr lang="en-US" dirty="0" smtClean="0">
                <a:latin typeface="Consolas" panose="020B0609020204030204" pitchFamily="49" charset="0"/>
              </a:rPr>
              <a:t> &amp;&amp;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want to store an update to your repository, you have to </a:t>
            </a:r>
            <a:r>
              <a:rPr lang="en-US" b="1" dirty="0" smtClean="0"/>
              <a:t>add</a:t>
            </a:r>
            <a:r>
              <a:rPr lang="en-US" dirty="0" smtClean="0"/>
              <a:t> the change, </a:t>
            </a:r>
            <a:r>
              <a:rPr lang="en-US" b="1" dirty="0" smtClean="0"/>
              <a:t>commit</a:t>
            </a:r>
            <a:r>
              <a:rPr lang="en-US" dirty="0" smtClean="0"/>
              <a:t> the change, and </a:t>
            </a:r>
            <a:r>
              <a:rPr lang="en-US" b="1" dirty="0" smtClean="0"/>
              <a:t>push</a:t>
            </a:r>
            <a:r>
              <a:rPr lang="en-US" dirty="0" smtClean="0"/>
              <a:t> the change.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a change in your local repository (clone)</a:t>
            </a:r>
          </a:p>
          <a:p>
            <a:r>
              <a:rPr lang="en-US" dirty="0" smtClean="0"/>
              <a:t>Add the change to your staged changes</a:t>
            </a:r>
          </a:p>
          <a:p>
            <a:r>
              <a:rPr lang="en-US" dirty="0" smtClean="0"/>
              <a:t>Commit the changes to your local repository</a:t>
            </a:r>
          </a:p>
          <a:p>
            <a:r>
              <a:rPr lang="en-US" dirty="0" smtClean="0"/>
              <a:t>Push the changes to your </a:t>
            </a:r>
            <a:r>
              <a:rPr lang="en-US" dirty="0" smtClean="0"/>
              <a:t>server repository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8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356</Words>
  <Application>Microsoft Office PowerPoint</Application>
  <PresentationFormat>Widescreen</PresentationFormat>
  <Paragraphs>49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GitHub</vt:lpstr>
      <vt:lpstr>What is GitHub?</vt:lpstr>
      <vt:lpstr>GitHub and Git</vt:lpstr>
      <vt:lpstr>How will we use GitHub?</vt:lpstr>
      <vt:lpstr>Basic GitHub Terms</vt:lpstr>
      <vt:lpstr>Practice</vt:lpstr>
      <vt:lpstr>Pushing and Pulling</vt:lpstr>
      <vt:lpstr>More GitHub Terms</vt:lpstr>
      <vt:lpstr>git add &amp;&amp; git commit &amp;&amp; git push</vt:lpstr>
      <vt:lpstr>git pull</vt:lpstr>
      <vt:lpstr>Practice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Joseph Maxwell</dc:creator>
  <cp:lastModifiedBy>Joseph Maxwell</cp:lastModifiedBy>
  <cp:revision>11</cp:revision>
  <dcterms:created xsi:type="dcterms:W3CDTF">2019-01-18T15:53:44Z</dcterms:created>
  <dcterms:modified xsi:type="dcterms:W3CDTF">2019-01-21T18:21:02Z</dcterms:modified>
</cp:coreProperties>
</file>