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sldIdLst>
    <p:sldId id="267" r:id="rId3"/>
    <p:sldId id="287" r:id="rId4"/>
    <p:sldId id="286" r:id="rId5"/>
    <p:sldId id="291" r:id="rId6"/>
    <p:sldId id="300" r:id="rId7"/>
    <p:sldId id="292" r:id="rId8"/>
    <p:sldId id="296" r:id="rId9"/>
    <p:sldId id="293" r:id="rId10"/>
    <p:sldId id="295" r:id="rId11"/>
    <p:sldId id="294" r:id="rId12"/>
    <p:sldId id="308" r:id="rId13"/>
    <p:sldId id="301" r:id="rId14"/>
    <p:sldId id="302" r:id="rId15"/>
    <p:sldId id="304" r:id="rId16"/>
    <p:sldId id="305" r:id="rId17"/>
    <p:sldId id="307" r:id="rId18"/>
    <p:sldId id="306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89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03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B9B032-6B5D-49D5-8060-A00BABDED93E}" type="doc">
      <dgm:prSet loTypeId="urn:microsoft.com/office/officeart/2005/8/layout/hierarchy2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794D461E-E9A3-45DF-905D-E8D4B2C254BE}">
      <dgm:prSet phldrT="[Текст]"/>
      <dgm:spPr/>
      <dgm:t>
        <a:bodyPr/>
        <a:lstStyle/>
        <a:p>
          <a:r>
            <a:rPr lang="en-US" dirty="0" smtClean="0"/>
            <a:t>Uvicorn (Python)</a:t>
          </a:r>
          <a:endParaRPr lang="ru-RU" dirty="0"/>
        </a:p>
      </dgm:t>
    </dgm:pt>
    <dgm:pt modelId="{321C3BAC-A562-44CC-894D-89AF93050BDA}" type="parTrans" cxnId="{0389B653-D1EC-46D2-AA78-440C6F7C36EB}">
      <dgm:prSet/>
      <dgm:spPr/>
      <dgm:t>
        <a:bodyPr/>
        <a:lstStyle/>
        <a:p>
          <a:endParaRPr lang="ru-RU"/>
        </a:p>
      </dgm:t>
    </dgm:pt>
    <dgm:pt modelId="{3B476BFE-683C-49AC-9BA0-7A26B8953826}" type="sibTrans" cxnId="{0389B653-D1EC-46D2-AA78-440C6F7C36EB}">
      <dgm:prSet/>
      <dgm:spPr/>
      <dgm:t>
        <a:bodyPr/>
        <a:lstStyle/>
        <a:p>
          <a:endParaRPr lang="ru-RU"/>
        </a:p>
      </dgm:t>
    </dgm:pt>
    <dgm:pt modelId="{03E3E6F1-1D55-4FE7-A504-06B0B85FF37E}">
      <dgm:prSet phldrT="[Текст]"/>
      <dgm:spPr/>
      <dgm:t>
        <a:bodyPr/>
        <a:lstStyle/>
        <a:p>
          <a:r>
            <a:rPr lang="en-US" dirty="0" err="1" smtClean="0"/>
            <a:t>Libuv</a:t>
          </a:r>
          <a:r>
            <a:rPr lang="en-US" dirty="0" smtClean="0"/>
            <a:t> (C)</a:t>
          </a:r>
          <a:endParaRPr lang="ru-RU" dirty="0"/>
        </a:p>
      </dgm:t>
    </dgm:pt>
    <dgm:pt modelId="{ABCD2CE3-4669-4EB0-BD2E-2846B888C90B}" type="parTrans" cxnId="{D382A6BB-FAE9-4B5B-A82C-07D45FF43953}">
      <dgm:prSet/>
      <dgm:spPr/>
      <dgm:t>
        <a:bodyPr/>
        <a:lstStyle/>
        <a:p>
          <a:endParaRPr lang="ru-RU"/>
        </a:p>
      </dgm:t>
    </dgm:pt>
    <dgm:pt modelId="{351A7D42-77F1-489E-AC72-DBFFF19C9B26}" type="sibTrans" cxnId="{D382A6BB-FAE9-4B5B-A82C-07D45FF43953}">
      <dgm:prSet/>
      <dgm:spPr/>
      <dgm:t>
        <a:bodyPr/>
        <a:lstStyle/>
        <a:p>
          <a:endParaRPr lang="ru-RU"/>
        </a:p>
      </dgm:t>
    </dgm:pt>
    <dgm:pt modelId="{44C6FE83-7DAA-455D-AB72-C628CEF32E0C}">
      <dgm:prSet phldrT="[Текст]"/>
      <dgm:spPr/>
      <dgm:t>
        <a:bodyPr/>
        <a:lstStyle/>
        <a:p>
          <a:r>
            <a:rPr lang="en-US" dirty="0" err="1" smtClean="0"/>
            <a:t>Asyncio</a:t>
          </a:r>
          <a:r>
            <a:rPr lang="en-US" dirty="0" smtClean="0"/>
            <a:t> (Python)</a:t>
          </a:r>
          <a:endParaRPr lang="ru-RU" dirty="0"/>
        </a:p>
      </dgm:t>
    </dgm:pt>
    <dgm:pt modelId="{CDF088FB-C409-4D6B-8121-2D4BFD17AF2A}" type="parTrans" cxnId="{60FBCA08-BED5-49E0-9DA6-1DC8CF572DB3}">
      <dgm:prSet/>
      <dgm:spPr/>
      <dgm:t>
        <a:bodyPr/>
        <a:lstStyle/>
        <a:p>
          <a:endParaRPr lang="ru-RU"/>
        </a:p>
      </dgm:t>
    </dgm:pt>
    <dgm:pt modelId="{2179841E-7D36-4083-BBA6-E5C0EBE138E0}" type="sibTrans" cxnId="{60FBCA08-BED5-49E0-9DA6-1DC8CF572DB3}">
      <dgm:prSet/>
      <dgm:spPr/>
      <dgm:t>
        <a:bodyPr/>
        <a:lstStyle/>
        <a:p>
          <a:endParaRPr lang="ru-RU"/>
        </a:p>
      </dgm:t>
    </dgm:pt>
    <dgm:pt modelId="{B32AAFC8-7FCF-4F3D-937D-34B705A89CFD}">
      <dgm:prSet phldrT="[Текст]"/>
      <dgm:spPr/>
      <dgm:t>
        <a:bodyPr/>
        <a:lstStyle/>
        <a:p>
          <a:r>
            <a:rPr lang="en-US" dirty="0" smtClean="0"/>
            <a:t>FastAPI (Python)</a:t>
          </a:r>
          <a:endParaRPr lang="ru-RU" dirty="0"/>
        </a:p>
      </dgm:t>
    </dgm:pt>
    <dgm:pt modelId="{0DAF2ADF-25B4-49D2-98C0-E69DE65F8C3D}" type="parTrans" cxnId="{EE1C65AB-748E-4BEA-B6CC-21C931F3140B}">
      <dgm:prSet/>
      <dgm:spPr/>
      <dgm:t>
        <a:bodyPr/>
        <a:lstStyle/>
        <a:p>
          <a:endParaRPr lang="ru-RU"/>
        </a:p>
      </dgm:t>
    </dgm:pt>
    <dgm:pt modelId="{7378AA54-60F1-4D85-B631-528EEBC5E62F}" type="sibTrans" cxnId="{EE1C65AB-748E-4BEA-B6CC-21C931F3140B}">
      <dgm:prSet/>
      <dgm:spPr/>
      <dgm:t>
        <a:bodyPr/>
        <a:lstStyle/>
        <a:p>
          <a:endParaRPr lang="ru-RU"/>
        </a:p>
      </dgm:t>
    </dgm:pt>
    <dgm:pt modelId="{A68DFA2D-FFC6-49FE-823C-BA52E689D7FE}">
      <dgm:prSet phldrT="[Текст]"/>
      <dgm:spPr/>
      <dgm:t>
        <a:bodyPr/>
        <a:lstStyle/>
        <a:p>
          <a:r>
            <a:rPr lang="en-US" dirty="0" err="1" smtClean="0"/>
            <a:t>Starlette</a:t>
          </a:r>
          <a:r>
            <a:rPr lang="en-US" dirty="0" smtClean="0"/>
            <a:t> (Python)</a:t>
          </a:r>
          <a:endParaRPr lang="ru-RU" dirty="0"/>
        </a:p>
      </dgm:t>
    </dgm:pt>
    <dgm:pt modelId="{E5CC484E-91EE-49A9-948B-4E5477C9F382}" type="parTrans" cxnId="{56915813-35C1-47A3-A025-AE0C736EA64D}">
      <dgm:prSet/>
      <dgm:spPr/>
      <dgm:t>
        <a:bodyPr/>
        <a:lstStyle/>
        <a:p>
          <a:endParaRPr lang="ru-RU"/>
        </a:p>
      </dgm:t>
    </dgm:pt>
    <dgm:pt modelId="{89CDD10A-FAA9-4D8E-A636-33A5E163A2D8}" type="sibTrans" cxnId="{56915813-35C1-47A3-A025-AE0C736EA64D}">
      <dgm:prSet/>
      <dgm:spPr/>
      <dgm:t>
        <a:bodyPr/>
        <a:lstStyle/>
        <a:p>
          <a:endParaRPr lang="ru-RU"/>
        </a:p>
      </dgm:t>
    </dgm:pt>
    <dgm:pt modelId="{BB12B3D2-E0E8-416D-B9D4-2BE396470759}">
      <dgm:prSet phldrT="[Текст]"/>
      <dgm:spPr/>
      <dgm:t>
        <a:bodyPr/>
        <a:lstStyle/>
        <a:p>
          <a:r>
            <a:rPr lang="en-US" dirty="0" err="1" smtClean="0"/>
            <a:t>Httptools</a:t>
          </a:r>
          <a:r>
            <a:rPr lang="en-US" dirty="0" smtClean="0"/>
            <a:t> (C)</a:t>
          </a:r>
          <a:endParaRPr lang="ru-RU" dirty="0"/>
        </a:p>
      </dgm:t>
    </dgm:pt>
    <dgm:pt modelId="{69B9D3FD-E055-4598-BB9B-7719710C44D6}" type="parTrans" cxnId="{772E4022-501F-4BAE-94E2-5C292144808C}">
      <dgm:prSet/>
      <dgm:spPr/>
      <dgm:t>
        <a:bodyPr/>
        <a:lstStyle/>
        <a:p>
          <a:endParaRPr lang="ru-RU"/>
        </a:p>
      </dgm:t>
    </dgm:pt>
    <dgm:pt modelId="{8584EC58-9E9A-4BFD-B228-53B926DDB439}" type="sibTrans" cxnId="{772E4022-501F-4BAE-94E2-5C292144808C}">
      <dgm:prSet/>
      <dgm:spPr/>
      <dgm:t>
        <a:bodyPr/>
        <a:lstStyle/>
        <a:p>
          <a:endParaRPr lang="ru-RU"/>
        </a:p>
      </dgm:t>
    </dgm:pt>
    <dgm:pt modelId="{D0D81FB0-D6A4-498A-B20E-38A4C40F599A}" type="pres">
      <dgm:prSet presAssocID="{B1B9B032-6B5D-49D5-8060-A00BABDED93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1154EAE0-06D3-4327-B615-A8AEE0B2330F}" type="pres">
      <dgm:prSet presAssocID="{794D461E-E9A3-45DF-905D-E8D4B2C254BE}" presName="root1" presStyleCnt="0"/>
      <dgm:spPr/>
    </dgm:pt>
    <dgm:pt modelId="{4779D845-0C8E-4DE2-952A-C6871351E9C8}" type="pres">
      <dgm:prSet presAssocID="{794D461E-E9A3-45DF-905D-E8D4B2C254BE}" presName="LevelOneTextNode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A379D2A-D027-402D-BB45-C9063209A84C}" type="pres">
      <dgm:prSet presAssocID="{794D461E-E9A3-45DF-905D-E8D4B2C254BE}" presName="level2hierChild" presStyleCnt="0"/>
      <dgm:spPr/>
    </dgm:pt>
    <dgm:pt modelId="{505DA005-98B9-4ECA-B121-205BB7112BDA}" type="pres">
      <dgm:prSet presAssocID="{69B9D3FD-E055-4598-BB9B-7719710C44D6}" presName="conn2-1" presStyleLbl="parChTrans1D2" presStyleIdx="0" presStyleCnt="2"/>
      <dgm:spPr/>
      <dgm:t>
        <a:bodyPr/>
        <a:lstStyle/>
        <a:p>
          <a:endParaRPr lang="ru-RU"/>
        </a:p>
      </dgm:t>
    </dgm:pt>
    <dgm:pt modelId="{BD56E42F-03FC-444D-87DA-B76B407279F4}" type="pres">
      <dgm:prSet presAssocID="{69B9D3FD-E055-4598-BB9B-7719710C44D6}" presName="connTx" presStyleLbl="parChTrans1D2" presStyleIdx="0" presStyleCnt="2"/>
      <dgm:spPr/>
      <dgm:t>
        <a:bodyPr/>
        <a:lstStyle/>
        <a:p>
          <a:endParaRPr lang="ru-RU"/>
        </a:p>
      </dgm:t>
    </dgm:pt>
    <dgm:pt modelId="{9CF8490E-4236-43F5-85B0-8577B692A839}" type="pres">
      <dgm:prSet presAssocID="{BB12B3D2-E0E8-416D-B9D4-2BE396470759}" presName="root2" presStyleCnt="0"/>
      <dgm:spPr/>
    </dgm:pt>
    <dgm:pt modelId="{5C16937E-CD31-4491-94E8-0AA36A33870F}" type="pres">
      <dgm:prSet presAssocID="{BB12B3D2-E0E8-416D-B9D4-2BE396470759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F5D706E-8E17-45F3-8F5C-E8F4E29F00CB}" type="pres">
      <dgm:prSet presAssocID="{BB12B3D2-E0E8-416D-B9D4-2BE396470759}" presName="level3hierChild" presStyleCnt="0"/>
      <dgm:spPr/>
    </dgm:pt>
    <dgm:pt modelId="{CD653A4B-47D9-4DF3-9433-E2ED493961ED}" type="pres">
      <dgm:prSet presAssocID="{CDF088FB-C409-4D6B-8121-2D4BFD17AF2A}" presName="conn2-1" presStyleLbl="parChTrans1D3" presStyleIdx="0" presStyleCnt="1"/>
      <dgm:spPr/>
      <dgm:t>
        <a:bodyPr/>
        <a:lstStyle/>
        <a:p>
          <a:endParaRPr lang="ru-RU"/>
        </a:p>
      </dgm:t>
    </dgm:pt>
    <dgm:pt modelId="{45FE0BA8-CBA7-426F-9172-AE1BFD989B9B}" type="pres">
      <dgm:prSet presAssocID="{CDF088FB-C409-4D6B-8121-2D4BFD17AF2A}" presName="connTx" presStyleLbl="parChTrans1D3" presStyleIdx="0" presStyleCnt="1"/>
      <dgm:spPr/>
      <dgm:t>
        <a:bodyPr/>
        <a:lstStyle/>
        <a:p>
          <a:endParaRPr lang="ru-RU"/>
        </a:p>
      </dgm:t>
    </dgm:pt>
    <dgm:pt modelId="{71A0C988-BD2B-4082-A6BF-53E9A7B7B648}" type="pres">
      <dgm:prSet presAssocID="{44C6FE83-7DAA-455D-AB72-C628CEF32E0C}" presName="root2" presStyleCnt="0"/>
      <dgm:spPr/>
    </dgm:pt>
    <dgm:pt modelId="{2A4C4B82-9EDA-4765-9AFC-165BB7CCA176}" type="pres">
      <dgm:prSet presAssocID="{44C6FE83-7DAA-455D-AB72-C628CEF32E0C}" presName="LevelTwoTextNod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609855F-B916-4C73-B18E-CFF951B5614B}" type="pres">
      <dgm:prSet presAssocID="{44C6FE83-7DAA-455D-AB72-C628CEF32E0C}" presName="level3hierChild" presStyleCnt="0"/>
      <dgm:spPr/>
    </dgm:pt>
    <dgm:pt modelId="{977BFA2F-B522-4ACB-80C3-FE95590C6887}" type="pres">
      <dgm:prSet presAssocID="{ABCD2CE3-4669-4EB0-BD2E-2846B888C90B}" presName="conn2-1" presStyleLbl="parChTrans1D4" presStyleIdx="0" presStyleCnt="1"/>
      <dgm:spPr/>
      <dgm:t>
        <a:bodyPr/>
        <a:lstStyle/>
        <a:p>
          <a:endParaRPr lang="ru-RU"/>
        </a:p>
      </dgm:t>
    </dgm:pt>
    <dgm:pt modelId="{243A03FF-A2D0-470F-B6B9-BF6CCAA1E3AB}" type="pres">
      <dgm:prSet presAssocID="{ABCD2CE3-4669-4EB0-BD2E-2846B888C90B}" presName="connTx" presStyleLbl="parChTrans1D4" presStyleIdx="0" presStyleCnt="1"/>
      <dgm:spPr/>
      <dgm:t>
        <a:bodyPr/>
        <a:lstStyle/>
        <a:p>
          <a:endParaRPr lang="ru-RU"/>
        </a:p>
      </dgm:t>
    </dgm:pt>
    <dgm:pt modelId="{8B6BC604-E59E-441E-9DED-EBEA57B27687}" type="pres">
      <dgm:prSet presAssocID="{03E3E6F1-1D55-4FE7-A504-06B0B85FF37E}" presName="root2" presStyleCnt="0"/>
      <dgm:spPr/>
    </dgm:pt>
    <dgm:pt modelId="{F1953C81-F950-4ACD-AC94-042CCC009DB5}" type="pres">
      <dgm:prSet presAssocID="{03E3E6F1-1D55-4FE7-A504-06B0B85FF37E}" presName="LevelTwoTextNode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271B7DF-5791-4DC8-9D6E-F6C432D7AE2D}" type="pres">
      <dgm:prSet presAssocID="{03E3E6F1-1D55-4FE7-A504-06B0B85FF37E}" presName="level3hierChild" presStyleCnt="0"/>
      <dgm:spPr/>
    </dgm:pt>
    <dgm:pt modelId="{3AAE529E-5552-4857-A503-2FE88B9E7D39}" type="pres">
      <dgm:prSet presAssocID="{B32AAFC8-7FCF-4F3D-937D-34B705A89CFD}" presName="root1" presStyleCnt="0"/>
      <dgm:spPr/>
    </dgm:pt>
    <dgm:pt modelId="{17AA6F91-3846-4A93-8FF8-2E14D19D9B4F}" type="pres">
      <dgm:prSet presAssocID="{B32AAFC8-7FCF-4F3D-937D-34B705A89CFD}" presName="LevelOneTextNode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FAAE42E-319D-4DCB-B0C8-305EDF507D4C}" type="pres">
      <dgm:prSet presAssocID="{B32AAFC8-7FCF-4F3D-937D-34B705A89CFD}" presName="level2hierChild" presStyleCnt="0"/>
      <dgm:spPr/>
    </dgm:pt>
    <dgm:pt modelId="{FD7472E6-4B8B-4800-83EE-A69945C38E92}" type="pres">
      <dgm:prSet presAssocID="{E5CC484E-91EE-49A9-948B-4E5477C9F382}" presName="conn2-1" presStyleLbl="parChTrans1D2" presStyleIdx="1" presStyleCnt="2"/>
      <dgm:spPr/>
      <dgm:t>
        <a:bodyPr/>
        <a:lstStyle/>
        <a:p>
          <a:endParaRPr lang="ru-RU"/>
        </a:p>
      </dgm:t>
    </dgm:pt>
    <dgm:pt modelId="{F3357FE2-70FB-42F0-9D88-31A03F7717E5}" type="pres">
      <dgm:prSet presAssocID="{E5CC484E-91EE-49A9-948B-4E5477C9F382}" presName="connTx" presStyleLbl="parChTrans1D2" presStyleIdx="1" presStyleCnt="2"/>
      <dgm:spPr/>
      <dgm:t>
        <a:bodyPr/>
        <a:lstStyle/>
        <a:p>
          <a:endParaRPr lang="ru-RU"/>
        </a:p>
      </dgm:t>
    </dgm:pt>
    <dgm:pt modelId="{80031A48-3399-4D9A-A425-7CEEA63DECCE}" type="pres">
      <dgm:prSet presAssocID="{A68DFA2D-FFC6-49FE-823C-BA52E689D7FE}" presName="root2" presStyleCnt="0"/>
      <dgm:spPr/>
    </dgm:pt>
    <dgm:pt modelId="{8B117CB6-A810-44B8-A1A7-2B5D63435993}" type="pres">
      <dgm:prSet presAssocID="{A68DFA2D-FFC6-49FE-823C-BA52E689D7FE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8A5135F-45C9-4D37-AC82-1971DA1FE54B}" type="pres">
      <dgm:prSet presAssocID="{A68DFA2D-FFC6-49FE-823C-BA52E689D7FE}" presName="level3hierChild" presStyleCnt="0"/>
      <dgm:spPr/>
    </dgm:pt>
  </dgm:ptLst>
  <dgm:cxnLst>
    <dgm:cxn modelId="{907D44CE-BA77-4D06-B1AE-97F3737AD041}" type="presOf" srcId="{E5CC484E-91EE-49A9-948B-4E5477C9F382}" destId="{F3357FE2-70FB-42F0-9D88-31A03F7717E5}" srcOrd="1" destOrd="0" presId="urn:microsoft.com/office/officeart/2005/8/layout/hierarchy2"/>
    <dgm:cxn modelId="{D382A6BB-FAE9-4B5B-A82C-07D45FF43953}" srcId="{44C6FE83-7DAA-455D-AB72-C628CEF32E0C}" destId="{03E3E6F1-1D55-4FE7-A504-06B0B85FF37E}" srcOrd="0" destOrd="0" parTransId="{ABCD2CE3-4669-4EB0-BD2E-2846B888C90B}" sibTransId="{351A7D42-77F1-489E-AC72-DBFFF19C9B26}"/>
    <dgm:cxn modelId="{1F32CAEF-041B-4FD5-9ACA-29E91F022797}" type="presOf" srcId="{ABCD2CE3-4669-4EB0-BD2E-2846B888C90B}" destId="{977BFA2F-B522-4ACB-80C3-FE95590C6887}" srcOrd="0" destOrd="0" presId="urn:microsoft.com/office/officeart/2005/8/layout/hierarchy2"/>
    <dgm:cxn modelId="{EE1C65AB-748E-4BEA-B6CC-21C931F3140B}" srcId="{B1B9B032-6B5D-49D5-8060-A00BABDED93E}" destId="{B32AAFC8-7FCF-4F3D-937D-34B705A89CFD}" srcOrd="1" destOrd="0" parTransId="{0DAF2ADF-25B4-49D2-98C0-E69DE65F8C3D}" sibTransId="{7378AA54-60F1-4D85-B631-528EEBC5E62F}"/>
    <dgm:cxn modelId="{7854B58E-B241-484F-9402-D3520D540EFA}" type="presOf" srcId="{69B9D3FD-E055-4598-BB9B-7719710C44D6}" destId="{BD56E42F-03FC-444D-87DA-B76B407279F4}" srcOrd="1" destOrd="0" presId="urn:microsoft.com/office/officeart/2005/8/layout/hierarchy2"/>
    <dgm:cxn modelId="{772E4022-501F-4BAE-94E2-5C292144808C}" srcId="{794D461E-E9A3-45DF-905D-E8D4B2C254BE}" destId="{BB12B3D2-E0E8-416D-B9D4-2BE396470759}" srcOrd="0" destOrd="0" parTransId="{69B9D3FD-E055-4598-BB9B-7719710C44D6}" sibTransId="{8584EC58-9E9A-4BFD-B228-53B926DDB439}"/>
    <dgm:cxn modelId="{0EEB1825-AA99-4608-88E6-C8EB9459CD22}" type="presOf" srcId="{B32AAFC8-7FCF-4F3D-937D-34B705A89CFD}" destId="{17AA6F91-3846-4A93-8FF8-2E14D19D9B4F}" srcOrd="0" destOrd="0" presId="urn:microsoft.com/office/officeart/2005/8/layout/hierarchy2"/>
    <dgm:cxn modelId="{CE6FA0FC-BFA5-400F-9B6E-D1307D20FAF0}" type="presOf" srcId="{BB12B3D2-E0E8-416D-B9D4-2BE396470759}" destId="{5C16937E-CD31-4491-94E8-0AA36A33870F}" srcOrd="0" destOrd="0" presId="urn:microsoft.com/office/officeart/2005/8/layout/hierarchy2"/>
    <dgm:cxn modelId="{60FBCA08-BED5-49E0-9DA6-1DC8CF572DB3}" srcId="{BB12B3D2-E0E8-416D-B9D4-2BE396470759}" destId="{44C6FE83-7DAA-455D-AB72-C628CEF32E0C}" srcOrd="0" destOrd="0" parTransId="{CDF088FB-C409-4D6B-8121-2D4BFD17AF2A}" sibTransId="{2179841E-7D36-4083-BBA6-E5C0EBE138E0}"/>
    <dgm:cxn modelId="{620138F8-5254-46BE-A95C-346897545D88}" type="presOf" srcId="{B1B9B032-6B5D-49D5-8060-A00BABDED93E}" destId="{D0D81FB0-D6A4-498A-B20E-38A4C40F599A}" srcOrd="0" destOrd="0" presId="urn:microsoft.com/office/officeart/2005/8/layout/hierarchy2"/>
    <dgm:cxn modelId="{40AE4EBD-8345-47AD-A5F2-CA911C591EF7}" type="presOf" srcId="{CDF088FB-C409-4D6B-8121-2D4BFD17AF2A}" destId="{CD653A4B-47D9-4DF3-9433-E2ED493961ED}" srcOrd="0" destOrd="0" presId="urn:microsoft.com/office/officeart/2005/8/layout/hierarchy2"/>
    <dgm:cxn modelId="{0389B653-D1EC-46D2-AA78-440C6F7C36EB}" srcId="{B1B9B032-6B5D-49D5-8060-A00BABDED93E}" destId="{794D461E-E9A3-45DF-905D-E8D4B2C254BE}" srcOrd="0" destOrd="0" parTransId="{321C3BAC-A562-44CC-894D-89AF93050BDA}" sibTransId="{3B476BFE-683C-49AC-9BA0-7A26B8953826}"/>
    <dgm:cxn modelId="{8F687E09-D823-43DD-8228-37C1A98B2DAB}" type="presOf" srcId="{A68DFA2D-FFC6-49FE-823C-BA52E689D7FE}" destId="{8B117CB6-A810-44B8-A1A7-2B5D63435993}" srcOrd="0" destOrd="0" presId="urn:microsoft.com/office/officeart/2005/8/layout/hierarchy2"/>
    <dgm:cxn modelId="{9C06E55A-942A-4EF4-9711-3AEC73A7502C}" type="presOf" srcId="{ABCD2CE3-4669-4EB0-BD2E-2846B888C90B}" destId="{243A03FF-A2D0-470F-B6B9-BF6CCAA1E3AB}" srcOrd="1" destOrd="0" presId="urn:microsoft.com/office/officeart/2005/8/layout/hierarchy2"/>
    <dgm:cxn modelId="{5734F621-B1B1-427C-BF64-10B82255BE8F}" type="presOf" srcId="{69B9D3FD-E055-4598-BB9B-7719710C44D6}" destId="{505DA005-98B9-4ECA-B121-205BB7112BDA}" srcOrd="0" destOrd="0" presId="urn:microsoft.com/office/officeart/2005/8/layout/hierarchy2"/>
    <dgm:cxn modelId="{F109981E-5D2D-413F-A180-7F1FBC8F71EB}" type="presOf" srcId="{03E3E6F1-1D55-4FE7-A504-06B0B85FF37E}" destId="{F1953C81-F950-4ACD-AC94-042CCC009DB5}" srcOrd="0" destOrd="0" presId="urn:microsoft.com/office/officeart/2005/8/layout/hierarchy2"/>
    <dgm:cxn modelId="{386816A1-6E7F-4D67-90A0-7A850E73ADC8}" type="presOf" srcId="{E5CC484E-91EE-49A9-948B-4E5477C9F382}" destId="{FD7472E6-4B8B-4800-83EE-A69945C38E92}" srcOrd="0" destOrd="0" presId="urn:microsoft.com/office/officeart/2005/8/layout/hierarchy2"/>
    <dgm:cxn modelId="{01D42953-D186-443F-923B-6221AFC0039E}" type="presOf" srcId="{CDF088FB-C409-4D6B-8121-2D4BFD17AF2A}" destId="{45FE0BA8-CBA7-426F-9172-AE1BFD989B9B}" srcOrd="1" destOrd="0" presId="urn:microsoft.com/office/officeart/2005/8/layout/hierarchy2"/>
    <dgm:cxn modelId="{13F71362-0507-4025-95D2-46E66844E459}" type="presOf" srcId="{794D461E-E9A3-45DF-905D-E8D4B2C254BE}" destId="{4779D845-0C8E-4DE2-952A-C6871351E9C8}" srcOrd="0" destOrd="0" presId="urn:microsoft.com/office/officeart/2005/8/layout/hierarchy2"/>
    <dgm:cxn modelId="{56915813-35C1-47A3-A025-AE0C736EA64D}" srcId="{B32AAFC8-7FCF-4F3D-937D-34B705A89CFD}" destId="{A68DFA2D-FFC6-49FE-823C-BA52E689D7FE}" srcOrd="0" destOrd="0" parTransId="{E5CC484E-91EE-49A9-948B-4E5477C9F382}" sibTransId="{89CDD10A-FAA9-4D8E-A636-33A5E163A2D8}"/>
    <dgm:cxn modelId="{E5117251-51C5-4C7C-8CD4-2AC13802F977}" type="presOf" srcId="{44C6FE83-7DAA-455D-AB72-C628CEF32E0C}" destId="{2A4C4B82-9EDA-4765-9AFC-165BB7CCA176}" srcOrd="0" destOrd="0" presId="urn:microsoft.com/office/officeart/2005/8/layout/hierarchy2"/>
    <dgm:cxn modelId="{E6B1324A-3B81-4D16-A968-96369ABC1249}" type="presParOf" srcId="{D0D81FB0-D6A4-498A-B20E-38A4C40F599A}" destId="{1154EAE0-06D3-4327-B615-A8AEE0B2330F}" srcOrd="0" destOrd="0" presId="urn:microsoft.com/office/officeart/2005/8/layout/hierarchy2"/>
    <dgm:cxn modelId="{B13D6BC0-61C7-4FD9-AD01-D46B3F4A8C80}" type="presParOf" srcId="{1154EAE0-06D3-4327-B615-A8AEE0B2330F}" destId="{4779D845-0C8E-4DE2-952A-C6871351E9C8}" srcOrd="0" destOrd="0" presId="urn:microsoft.com/office/officeart/2005/8/layout/hierarchy2"/>
    <dgm:cxn modelId="{A00E8C32-C17E-48DD-A0BB-42236148ABE3}" type="presParOf" srcId="{1154EAE0-06D3-4327-B615-A8AEE0B2330F}" destId="{9A379D2A-D027-402D-BB45-C9063209A84C}" srcOrd="1" destOrd="0" presId="urn:microsoft.com/office/officeart/2005/8/layout/hierarchy2"/>
    <dgm:cxn modelId="{1B55C868-A616-4F9B-961B-DB493C3FE7F6}" type="presParOf" srcId="{9A379D2A-D027-402D-BB45-C9063209A84C}" destId="{505DA005-98B9-4ECA-B121-205BB7112BDA}" srcOrd="0" destOrd="0" presId="urn:microsoft.com/office/officeart/2005/8/layout/hierarchy2"/>
    <dgm:cxn modelId="{086DCACE-C7E0-4613-90B0-4C39F8AAD808}" type="presParOf" srcId="{505DA005-98B9-4ECA-B121-205BB7112BDA}" destId="{BD56E42F-03FC-444D-87DA-B76B407279F4}" srcOrd="0" destOrd="0" presId="urn:microsoft.com/office/officeart/2005/8/layout/hierarchy2"/>
    <dgm:cxn modelId="{0E886205-36D7-42A7-B60A-93BE536630EC}" type="presParOf" srcId="{9A379D2A-D027-402D-BB45-C9063209A84C}" destId="{9CF8490E-4236-43F5-85B0-8577B692A839}" srcOrd="1" destOrd="0" presId="urn:microsoft.com/office/officeart/2005/8/layout/hierarchy2"/>
    <dgm:cxn modelId="{2C96BDA7-0765-450F-89DD-6C5312AD65A6}" type="presParOf" srcId="{9CF8490E-4236-43F5-85B0-8577B692A839}" destId="{5C16937E-CD31-4491-94E8-0AA36A33870F}" srcOrd="0" destOrd="0" presId="urn:microsoft.com/office/officeart/2005/8/layout/hierarchy2"/>
    <dgm:cxn modelId="{EB2C07C6-BDE2-494A-812D-A4C808C385F8}" type="presParOf" srcId="{9CF8490E-4236-43F5-85B0-8577B692A839}" destId="{8F5D706E-8E17-45F3-8F5C-E8F4E29F00CB}" srcOrd="1" destOrd="0" presId="urn:microsoft.com/office/officeart/2005/8/layout/hierarchy2"/>
    <dgm:cxn modelId="{E23DD296-8AA9-4DF3-A375-1520F0666C73}" type="presParOf" srcId="{8F5D706E-8E17-45F3-8F5C-E8F4E29F00CB}" destId="{CD653A4B-47D9-4DF3-9433-E2ED493961ED}" srcOrd="0" destOrd="0" presId="urn:microsoft.com/office/officeart/2005/8/layout/hierarchy2"/>
    <dgm:cxn modelId="{110F7613-75C4-4DEC-8E7B-73EBFD04C45B}" type="presParOf" srcId="{CD653A4B-47D9-4DF3-9433-E2ED493961ED}" destId="{45FE0BA8-CBA7-426F-9172-AE1BFD989B9B}" srcOrd="0" destOrd="0" presId="urn:microsoft.com/office/officeart/2005/8/layout/hierarchy2"/>
    <dgm:cxn modelId="{3EEF6B44-6D91-4852-BBB9-394042204B65}" type="presParOf" srcId="{8F5D706E-8E17-45F3-8F5C-E8F4E29F00CB}" destId="{71A0C988-BD2B-4082-A6BF-53E9A7B7B648}" srcOrd="1" destOrd="0" presId="urn:microsoft.com/office/officeart/2005/8/layout/hierarchy2"/>
    <dgm:cxn modelId="{D4319904-4C5C-40D6-9B85-8AFE1DF4F45F}" type="presParOf" srcId="{71A0C988-BD2B-4082-A6BF-53E9A7B7B648}" destId="{2A4C4B82-9EDA-4765-9AFC-165BB7CCA176}" srcOrd="0" destOrd="0" presId="urn:microsoft.com/office/officeart/2005/8/layout/hierarchy2"/>
    <dgm:cxn modelId="{E2E9B532-5F4F-45EB-800A-6A7535D6FA84}" type="presParOf" srcId="{71A0C988-BD2B-4082-A6BF-53E9A7B7B648}" destId="{1609855F-B916-4C73-B18E-CFF951B5614B}" srcOrd="1" destOrd="0" presId="urn:microsoft.com/office/officeart/2005/8/layout/hierarchy2"/>
    <dgm:cxn modelId="{F0ABAEAA-CBA5-4E00-B80B-877DE9491550}" type="presParOf" srcId="{1609855F-B916-4C73-B18E-CFF951B5614B}" destId="{977BFA2F-B522-4ACB-80C3-FE95590C6887}" srcOrd="0" destOrd="0" presId="urn:microsoft.com/office/officeart/2005/8/layout/hierarchy2"/>
    <dgm:cxn modelId="{8DBC63E9-714F-4E40-945A-A82B7D233DA1}" type="presParOf" srcId="{977BFA2F-B522-4ACB-80C3-FE95590C6887}" destId="{243A03FF-A2D0-470F-B6B9-BF6CCAA1E3AB}" srcOrd="0" destOrd="0" presId="urn:microsoft.com/office/officeart/2005/8/layout/hierarchy2"/>
    <dgm:cxn modelId="{3849B783-B8AE-42C7-81D9-EEDE77DA6037}" type="presParOf" srcId="{1609855F-B916-4C73-B18E-CFF951B5614B}" destId="{8B6BC604-E59E-441E-9DED-EBEA57B27687}" srcOrd="1" destOrd="0" presId="urn:microsoft.com/office/officeart/2005/8/layout/hierarchy2"/>
    <dgm:cxn modelId="{32C13A59-CF8B-400C-BD0B-478CE8D010DB}" type="presParOf" srcId="{8B6BC604-E59E-441E-9DED-EBEA57B27687}" destId="{F1953C81-F950-4ACD-AC94-042CCC009DB5}" srcOrd="0" destOrd="0" presId="urn:microsoft.com/office/officeart/2005/8/layout/hierarchy2"/>
    <dgm:cxn modelId="{3EB95C96-4BAB-4323-A9EC-183A36D06FF1}" type="presParOf" srcId="{8B6BC604-E59E-441E-9DED-EBEA57B27687}" destId="{A271B7DF-5791-4DC8-9D6E-F6C432D7AE2D}" srcOrd="1" destOrd="0" presId="urn:microsoft.com/office/officeart/2005/8/layout/hierarchy2"/>
    <dgm:cxn modelId="{78B69FD7-A48E-4A18-ABB5-94AFEC5E7617}" type="presParOf" srcId="{D0D81FB0-D6A4-498A-B20E-38A4C40F599A}" destId="{3AAE529E-5552-4857-A503-2FE88B9E7D39}" srcOrd="1" destOrd="0" presId="urn:microsoft.com/office/officeart/2005/8/layout/hierarchy2"/>
    <dgm:cxn modelId="{4008DC95-C328-4DF2-82C0-B016F3D5801D}" type="presParOf" srcId="{3AAE529E-5552-4857-A503-2FE88B9E7D39}" destId="{17AA6F91-3846-4A93-8FF8-2E14D19D9B4F}" srcOrd="0" destOrd="0" presId="urn:microsoft.com/office/officeart/2005/8/layout/hierarchy2"/>
    <dgm:cxn modelId="{774923CC-44BA-470D-865E-684731949356}" type="presParOf" srcId="{3AAE529E-5552-4857-A503-2FE88B9E7D39}" destId="{2FAAE42E-319D-4DCB-B0C8-305EDF507D4C}" srcOrd="1" destOrd="0" presId="urn:microsoft.com/office/officeart/2005/8/layout/hierarchy2"/>
    <dgm:cxn modelId="{DF6A62D6-3DCE-46B4-816E-0C452288F9C4}" type="presParOf" srcId="{2FAAE42E-319D-4DCB-B0C8-305EDF507D4C}" destId="{FD7472E6-4B8B-4800-83EE-A69945C38E92}" srcOrd="0" destOrd="0" presId="urn:microsoft.com/office/officeart/2005/8/layout/hierarchy2"/>
    <dgm:cxn modelId="{9644A530-6129-49CE-B81B-98E9827F6CC6}" type="presParOf" srcId="{FD7472E6-4B8B-4800-83EE-A69945C38E92}" destId="{F3357FE2-70FB-42F0-9D88-31A03F7717E5}" srcOrd="0" destOrd="0" presId="urn:microsoft.com/office/officeart/2005/8/layout/hierarchy2"/>
    <dgm:cxn modelId="{D2E4CA6E-75B8-46E8-84A3-E06E913D9619}" type="presParOf" srcId="{2FAAE42E-319D-4DCB-B0C8-305EDF507D4C}" destId="{80031A48-3399-4D9A-A425-7CEEA63DECCE}" srcOrd="1" destOrd="0" presId="urn:microsoft.com/office/officeart/2005/8/layout/hierarchy2"/>
    <dgm:cxn modelId="{C28E13DB-7884-4F5C-A69C-0CD4E1ED277C}" type="presParOf" srcId="{80031A48-3399-4D9A-A425-7CEEA63DECCE}" destId="{8B117CB6-A810-44B8-A1A7-2B5D63435993}" srcOrd="0" destOrd="0" presId="urn:microsoft.com/office/officeart/2005/8/layout/hierarchy2"/>
    <dgm:cxn modelId="{BC1309AB-324B-465F-ADF1-6972071231F4}" type="presParOf" srcId="{80031A48-3399-4D9A-A425-7CEEA63DECCE}" destId="{98A5135F-45C9-4D37-AC82-1971DA1FE54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B9B032-6B5D-49D5-8060-A00BABDED93E}" type="doc">
      <dgm:prSet loTypeId="urn:microsoft.com/office/officeart/2005/8/layout/hierarchy2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794D461E-E9A3-45DF-905D-E8D4B2C254BE}">
      <dgm:prSet phldrT="[Текст]"/>
      <dgm:spPr/>
      <dgm:t>
        <a:bodyPr/>
        <a:lstStyle/>
        <a:p>
          <a:r>
            <a:rPr lang="ru-RU" dirty="0" smtClean="0"/>
            <a:t>Клиент 2</a:t>
          </a:r>
          <a:endParaRPr lang="ru-RU" dirty="0"/>
        </a:p>
      </dgm:t>
    </dgm:pt>
    <dgm:pt modelId="{321C3BAC-A562-44CC-894D-89AF93050BDA}" type="parTrans" cxnId="{0389B653-D1EC-46D2-AA78-440C6F7C36EB}">
      <dgm:prSet/>
      <dgm:spPr/>
      <dgm:t>
        <a:bodyPr/>
        <a:lstStyle/>
        <a:p>
          <a:endParaRPr lang="ru-RU"/>
        </a:p>
      </dgm:t>
    </dgm:pt>
    <dgm:pt modelId="{3B476BFE-683C-49AC-9BA0-7A26B8953826}" type="sibTrans" cxnId="{0389B653-D1EC-46D2-AA78-440C6F7C36EB}">
      <dgm:prSet/>
      <dgm:spPr/>
      <dgm:t>
        <a:bodyPr/>
        <a:lstStyle/>
        <a:p>
          <a:endParaRPr lang="ru-RU"/>
        </a:p>
      </dgm:t>
    </dgm:pt>
    <dgm:pt modelId="{6CE0BBEA-031C-4A21-8554-54E05177A277}">
      <dgm:prSet phldrT="[Текст]"/>
      <dgm:spPr/>
      <dgm:t>
        <a:bodyPr/>
        <a:lstStyle/>
        <a:p>
          <a:r>
            <a:rPr lang="en-US" dirty="0" smtClean="0"/>
            <a:t>Uvicorn</a:t>
          </a:r>
          <a:endParaRPr lang="ru-RU" dirty="0"/>
        </a:p>
      </dgm:t>
    </dgm:pt>
    <dgm:pt modelId="{73D80093-DE72-4F02-B0B0-0AC2FFA310C0}" type="parTrans" cxnId="{5B92820D-0C3A-4F14-A4BE-712528A1F665}">
      <dgm:prSet/>
      <dgm:spPr/>
      <dgm:t>
        <a:bodyPr/>
        <a:lstStyle/>
        <a:p>
          <a:endParaRPr lang="ru-RU"/>
        </a:p>
      </dgm:t>
    </dgm:pt>
    <dgm:pt modelId="{DB34C7B8-0710-4F7C-BF3E-A5C67E8D63AF}" type="sibTrans" cxnId="{5B92820D-0C3A-4F14-A4BE-712528A1F665}">
      <dgm:prSet/>
      <dgm:spPr/>
      <dgm:t>
        <a:bodyPr/>
        <a:lstStyle/>
        <a:p>
          <a:endParaRPr lang="ru-RU"/>
        </a:p>
      </dgm:t>
    </dgm:pt>
    <dgm:pt modelId="{B67C80A8-2A33-45BC-94E3-43FEBDA00FCC}">
      <dgm:prSet phldrT="[Текст]"/>
      <dgm:spPr/>
      <dgm:t>
        <a:bodyPr/>
        <a:lstStyle/>
        <a:p>
          <a:r>
            <a:rPr lang="en-US" dirty="0" smtClean="0"/>
            <a:t>FastAPI</a:t>
          </a:r>
          <a:endParaRPr lang="ru-RU" dirty="0"/>
        </a:p>
      </dgm:t>
    </dgm:pt>
    <dgm:pt modelId="{70343F98-ABE0-4A72-9388-CAFECC9CEDAD}" type="parTrans" cxnId="{A55C52CF-B381-44BD-BF0B-EF00FC7A7584}">
      <dgm:prSet/>
      <dgm:spPr/>
      <dgm:t>
        <a:bodyPr/>
        <a:lstStyle/>
        <a:p>
          <a:endParaRPr lang="ru-RU"/>
        </a:p>
      </dgm:t>
    </dgm:pt>
    <dgm:pt modelId="{B3F663F0-73D1-430F-91F0-3B70F8D4667A}" type="sibTrans" cxnId="{A55C52CF-B381-44BD-BF0B-EF00FC7A7584}">
      <dgm:prSet/>
      <dgm:spPr/>
      <dgm:t>
        <a:bodyPr/>
        <a:lstStyle/>
        <a:p>
          <a:endParaRPr lang="ru-RU"/>
        </a:p>
      </dgm:t>
    </dgm:pt>
    <dgm:pt modelId="{D1392A99-EC7A-4E69-A552-97BF12980080}">
      <dgm:prSet phldrT="[Текст]"/>
      <dgm:spPr/>
      <dgm:t>
        <a:bodyPr/>
        <a:lstStyle/>
        <a:p>
          <a:r>
            <a:rPr lang="en-US" dirty="0" err="1" smtClean="0"/>
            <a:t>Starlette</a:t>
          </a:r>
          <a:endParaRPr lang="ru-RU" dirty="0"/>
        </a:p>
      </dgm:t>
    </dgm:pt>
    <dgm:pt modelId="{F08D688E-DE6B-4C4C-AAA4-F096F4F73774}" type="parTrans" cxnId="{38DAA6BD-2830-4F3E-BE6F-0849BB9D4C69}">
      <dgm:prSet/>
      <dgm:spPr/>
      <dgm:t>
        <a:bodyPr/>
        <a:lstStyle/>
        <a:p>
          <a:endParaRPr lang="ru-RU"/>
        </a:p>
      </dgm:t>
    </dgm:pt>
    <dgm:pt modelId="{7959B37B-BF36-42BD-9C42-286446553225}" type="sibTrans" cxnId="{38DAA6BD-2830-4F3E-BE6F-0849BB9D4C69}">
      <dgm:prSet/>
      <dgm:spPr/>
      <dgm:t>
        <a:bodyPr/>
        <a:lstStyle/>
        <a:p>
          <a:endParaRPr lang="ru-RU"/>
        </a:p>
      </dgm:t>
    </dgm:pt>
    <dgm:pt modelId="{75437904-D64E-4A67-B450-4E3D991B27A6}">
      <dgm:prSet phldrT="[Текст]"/>
      <dgm:spPr/>
      <dgm:t>
        <a:bodyPr/>
        <a:lstStyle/>
        <a:p>
          <a:r>
            <a:rPr lang="en-US" dirty="0" err="1" smtClean="0"/>
            <a:t>libuv</a:t>
          </a:r>
          <a:endParaRPr lang="ru-RU" dirty="0"/>
        </a:p>
      </dgm:t>
    </dgm:pt>
    <dgm:pt modelId="{DA1CB63E-0329-4C17-910B-571FE5FF7B38}" type="parTrans" cxnId="{B6ABED91-F22F-432F-8B6E-21E623BB5EB6}">
      <dgm:prSet/>
      <dgm:spPr/>
      <dgm:t>
        <a:bodyPr/>
        <a:lstStyle/>
        <a:p>
          <a:endParaRPr lang="ru-RU"/>
        </a:p>
      </dgm:t>
    </dgm:pt>
    <dgm:pt modelId="{6C910CC3-9B30-44FE-B0D8-8AF9B3ADF313}" type="sibTrans" cxnId="{B6ABED91-F22F-432F-8B6E-21E623BB5EB6}">
      <dgm:prSet/>
      <dgm:spPr/>
      <dgm:t>
        <a:bodyPr/>
        <a:lstStyle/>
        <a:p>
          <a:endParaRPr lang="ru-RU"/>
        </a:p>
      </dgm:t>
    </dgm:pt>
    <dgm:pt modelId="{88BE192D-6645-4378-83AE-2C7C1E34D076}">
      <dgm:prSet phldrT="[Текст]"/>
      <dgm:spPr/>
      <dgm:t>
        <a:bodyPr/>
        <a:lstStyle/>
        <a:p>
          <a:r>
            <a:rPr lang="ru-RU" dirty="0" smtClean="0"/>
            <a:t>Клиент 1</a:t>
          </a:r>
          <a:endParaRPr lang="ru-RU" dirty="0"/>
        </a:p>
      </dgm:t>
    </dgm:pt>
    <dgm:pt modelId="{3271D62F-7E63-4853-9A8A-D9EAC46A849C}" type="parTrans" cxnId="{21BF760B-65E0-43CB-9587-EA6869B452B0}">
      <dgm:prSet/>
      <dgm:spPr/>
      <dgm:t>
        <a:bodyPr/>
        <a:lstStyle/>
        <a:p>
          <a:endParaRPr lang="ru-RU"/>
        </a:p>
      </dgm:t>
    </dgm:pt>
    <dgm:pt modelId="{48435127-8CDF-4894-80D1-C2BDE2672FFF}" type="sibTrans" cxnId="{21BF760B-65E0-43CB-9587-EA6869B452B0}">
      <dgm:prSet/>
      <dgm:spPr/>
      <dgm:t>
        <a:bodyPr/>
        <a:lstStyle/>
        <a:p>
          <a:endParaRPr lang="ru-RU"/>
        </a:p>
      </dgm:t>
    </dgm:pt>
    <dgm:pt modelId="{EAB6D4E9-DBA6-4560-B158-91A2019E5F0B}">
      <dgm:prSet phldrT="[Текст]"/>
      <dgm:spPr/>
      <dgm:t>
        <a:bodyPr/>
        <a:lstStyle/>
        <a:p>
          <a:r>
            <a:rPr lang="ru-RU" smtClean="0"/>
            <a:t>Клиент 3</a:t>
          </a:r>
          <a:endParaRPr lang="ru-RU" dirty="0"/>
        </a:p>
      </dgm:t>
    </dgm:pt>
    <dgm:pt modelId="{D44C2E37-E984-4B09-8CF2-CFE05836A1CE}" type="parTrans" cxnId="{7B47CC23-7C6C-4FEC-9AC2-AF32552AAE43}">
      <dgm:prSet/>
      <dgm:spPr/>
      <dgm:t>
        <a:bodyPr/>
        <a:lstStyle/>
        <a:p>
          <a:endParaRPr lang="ru-RU"/>
        </a:p>
      </dgm:t>
    </dgm:pt>
    <dgm:pt modelId="{8D2A6FC2-703B-42F5-AD76-573007455F39}" type="sibTrans" cxnId="{7B47CC23-7C6C-4FEC-9AC2-AF32552AAE43}">
      <dgm:prSet/>
      <dgm:spPr/>
      <dgm:t>
        <a:bodyPr/>
        <a:lstStyle/>
        <a:p>
          <a:endParaRPr lang="ru-RU"/>
        </a:p>
      </dgm:t>
    </dgm:pt>
    <dgm:pt modelId="{4668D8A1-7F5D-473C-9F28-BBC802790F84}">
      <dgm:prSet phldrT="[Текст]"/>
      <dgm:spPr/>
      <dgm:t>
        <a:bodyPr/>
        <a:lstStyle/>
        <a:p>
          <a:r>
            <a:rPr lang="en-US" smtClean="0"/>
            <a:t>Uvicorn</a:t>
          </a:r>
          <a:endParaRPr lang="ru-RU" dirty="0"/>
        </a:p>
      </dgm:t>
    </dgm:pt>
    <dgm:pt modelId="{EBFCD25E-8CF9-4CDE-BA11-D98E14F6FCE0}" type="parTrans" cxnId="{9508C5BA-7600-45B0-B254-CD944E43BB05}">
      <dgm:prSet/>
      <dgm:spPr/>
      <dgm:t>
        <a:bodyPr/>
        <a:lstStyle/>
        <a:p>
          <a:endParaRPr lang="ru-RU"/>
        </a:p>
      </dgm:t>
    </dgm:pt>
    <dgm:pt modelId="{0E7BC647-AC46-4F6C-94F3-B6105497A6B7}" type="sibTrans" cxnId="{9508C5BA-7600-45B0-B254-CD944E43BB05}">
      <dgm:prSet/>
      <dgm:spPr/>
      <dgm:t>
        <a:bodyPr/>
        <a:lstStyle/>
        <a:p>
          <a:endParaRPr lang="ru-RU"/>
        </a:p>
      </dgm:t>
    </dgm:pt>
    <dgm:pt modelId="{47B1510E-3194-452D-9908-CDC2C04E842A}">
      <dgm:prSet phldrT="[Текст]"/>
      <dgm:spPr/>
      <dgm:t>
        <a:bodyPr/>
        <a:lstStyle/>
        <a:p>
          <a:r>
            <a:rPr lang="en-US" dirty="0" smtClean="0"/>
            <a:t>FastAPI</a:t>
          </a:r>
          <a:endParaRPr lang="ru-RU" dirty="0"/>
        </a:p>
      </dgm:t>
    </dgm:pt>
    <dgm:pt modelId="{9F272B79-5FE8-4FA5-85FA-2157C828FBAE}" type="parTrans" cxnId="{5CD5655B-F679-41B7-AFD7-51836397613F}">
      <dgm:prSet/>
      <dgm:spPr/>
      <dgm:t>
        <a:bodyPr/>
        <a:lstStyle/>
        <a:p>
          <a:endParaRPr lang="ru-RU"/>
        </a:p>
      </dgm:t>
    </dgm:pt>
    <dgm:pt modelId="{32C1E0C8-D2E5-49F7-AE86-6DD3DCE4C779}" type="sibTrans" cxnId="{5CD5655B-F679-41B7-AFD7-51836397613F}">
      <dgm:prSet/>
      <dgm:spPr/>
      <dgm:t>
        <a:bodyPr/>
        <a:lstStyle/>
        <a:p>
          <a:endParaRPr lang="ru-RU"/>
        </a:p>
      </dgm:t>
    </dgm:pt>
    <dgm:pt modelId="{BBA2D85E-8704-4B6D-BB69-D41E108B235B}">
      <dgm:prSet phldrT="[Текст]"/>
      <dgm:spPr/>
      <dgm:t>
        <a:bodyPr/>
        <a:lstStyle/>
        <a:p>
          <a:r>
            <a:rPr lang="en-US" dirty="0" err="1" smtClean="0"/>
            <a:t>Starlette</a:t>
          </a:r>
          <a:endParaRPr lang="ru-RU" dirty="0"/>
        </a:p>
      </dgm:t>
    </dgm:pt>
    <dgm:pt modelId="{12F6D602-6852-449F-BDCC-8660226E3A9B}" type="parTrans" cxnId="{2D6B719B-88E9-401D-9903-BB19E37A5C86}">
      <dgm:prSet/>
      <dgm:spPr/>
      <dgm:t>
        <a:bodyPr/>
        <a:lstStyle/>
        <a:p>
          <a:endParaRPr lang="ru-RU"/>
        </a:p>
      </dgm:t>
    </dgm:pt>
    <dgm:pt modelId="{873298E9-A86C-4E94-BAC5-EF4C944EC07E}" type="sibTrans" cxnId="{2D6B719B-88E9-401D-9903-BB19E37A5C86}">
      <dgm:prSet/>
      <dgm:spPr/>
      <dgm:t>
        <a:bodyPr/>
        <a:lstStyle/>
        <a:p>
          <a:endParaRPr lang="ru-RU"/>
        </a:p>
      </dgm:t>
    </dgm:pt>
    <dgm:pt modelId="{57127F20-9E89-4D86-A0A5-D71E2546CCCE}">
      <dgm:prSet phldrT="[Текст]"/>
      <dgm:spPr/>
      <dgm:t>
        <a:bodyPr/>
        <a:lstStyle/>
        <a:p>
          <a:r>
            <a:rPr lang="en-US" smtClean="0"/>
            <a:t>Uvicorn</a:t>
          </a:r>
          <a:endParaRPr lang="ru-RU" dirty="0"/>
        </a:p>
      </dgm:t>
    </dgm:pt>
    <dgm:pt modelId="{D493CFD4-E81C-4551-841B-5126B9C67286}" type="parTrans" cxnId="{0D5E2AE9-58B6-484F-92F7-956CF5EF69A5}">
      <dgm:prSet/>
      <dgm:spPr/>
      <dgm:t>
        <a:bodyPr/>
        <a:lstStyle/>
        <a:p>
          <a:endParaRPr lang="ru-RU"/>
        </a:p>
      </dgm:t>
    </dgm:pt>
    <dgm:pt modelId="{707A3C9C-2A11-4179-B1E6-DB607DEA6E25}" type="sibTrans" cxnId="{0D5E2AE9-58B6-484F-92F7-956CF5EF69A5}">
      <dgm:prSet/>
      <dgm:spPr/>
      <dgm:t>
        <a:bodyPr/>
        <a:lstStyle/>
        <a:p>
          <a:endParaRPr lang="ru-RU"/>
        </a:p>
      </dgm:t>
    </dgm:pt>
    <dgm:pt modelId="{FB16180A-70E3-43D8-BE00-083B8969EA4A}">
      <dgm:prSet phldrT="[Текст]"/>
      <dgm:spPr/>
      <dgm:t>
        <a:bodyPr/>
        <a:lstStyle/>
        <a:p>
          <a:r>
            <a:rPr lang="en-US" dirty="0" smtClean="0"/>
            <a:t>FastAPI</a:t>
          </a:r>
          <a:endParaRPr lang="ru-RU" dirty="0"/>
        </a:p>
      </dgm:t>
    </dgm:pt>
    <dgm:pt modelId="{849A8E4E-5D48-4610-BF4A-AF855863C2A7}" type="parTrans" cxnId="{A40A3152-DE13-4F87-BDC4-D523356AE0A4}">
      <dgm:prSet/>
      <dgm:spPr/>
      <dgm:t>
        <a:bodyPr/>
        <a:lstStyle/>
        <a:p>
          <a:endParaRPr lang="ru-RU"/>
        </a:p>
      </dgm:t>
    </dgm:pt>
    <dgm:pt modelId="{EFDF0593-59FD-4771-9D93-D51B8D693F44}" type="sibTrans" cxnId="{A40A3152-DE13-4F87-BDC4-D523356AE0A4}">
      <dgm:prSet/>
      <dgm:spPr/>
      <dgm:t>
        <a:bodyPr/>
        <a:lstStyle/>
        <a:p>
          <a:endParaRPr lang="ru-RU"/>
        </a:p>
      </dgm:t>
    </dgm:pt>
    <dgm:pt modelId="{DE0D671D-B22B-4F09-957E-AC22890DEC4B}">
      <dgm:prSet phldrT="[Текст]"/>
      <dgm:spPr/>
      <dgm:t>
        <a:bodyPr/>
        <a:lstStyle/>
        <a:p>
          <a:r>
            <a:rPr lang="en-US" dirty="0" err="1" smtClean="0"/>
            <a:t>Starlette</a:t>
          </a:r>
          <a:endParaRPr lang="ru-RU" dirty="0"/>
        </a:p>
      </dgm:t>
    </dgm:pt>
    <dgm:pt modelId="{F0FAD7EF-1CF8-4314-882F-2305E1FD22C9}" type="parTrans" cxnId="{FCF4B39C-621B-4372-AE94-7F61D4BD342F}">
      <dgm:prSet/>
      <dgm:spPr/>
      <dgm:t>
        <a:bodyPr/>
        <a:lstStyle/>
        <a:p>
          <a:endParaRPr lang="ru-RU"/>
        </a:p>
      </dgm:t>
    </dgm:pt>
    <dgm:pt modelId="{1DA69085-856A-4216-AF16-9A7FD2B4EB42}" type="sibTrans" cxnId="{FCF4B39C-621B-4372-AE94-7F61D4BD342F}">
      <dgm:prSet/>
      <dgm:spPr/>
      <dgm:t>
        <a:bodyPr/>
        <a:lstStyle/>
        <a:p>
          <a:endParaRPr lang="ru-RU"/>
        </a:p>
      </dgm:t>
    </dgm:pt>
    <dgm:pt modelId="{D0D81FB0-D6A4-498A-B20E-38A4C40F599A}" type="pres">
      <dgm:prSet presAssocID="{B1B9B032-6B5D-49D5-8060-A00BABDED93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71EA7E5-9D46-46CD-9FD8-43FF6BA05233}" type="pres">
      <dgm:prSet presAssocID="{88BE192D-6645-4378-83AE-2C7C1E34D076}" presName="root1" presStyleCnt="0"/>
      <dgm:spPr/>
    </dgm:pt>
    <dgm:pt modelId="{C1B77B7B-5BFA-4B82-98D8-05A625545B70}" type="pres">
      <dgm:prSet presAssocID="{88BE192D-6645-4378-83AE-2C7C1E34D076}" presName="LevelOneTextNode" presStyleLbl="node0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7C15A26-8259-4855-AE69-811F3DBCF94B}" type="pres">
      <dgm:prSet presAssocID="{88BE192D-6645-4378-83AE-2C7C1E34D076}" presName="level2hierChild" presStyleCnt="0"/>
      <dgm:spPr/>
    </dgm:pt>
    <dgm:pt modelId="{1154EAE0-06D3-4327-B615-A8AEE0B2330F}" type="pres">
      <dgm:prSet presAssocID="{794D461E-E9A3-45DF-905D-E8D4B2C254BE}" presName="root1" presStyleCnt="0"/>
      <dgm:spPr/>
    </dgm:pt>
    <dgm:pt modelId="{4779D845-0C8E-4DE2-952A-C6871351E9C8}" type="pres">
      <dgm:prSet presAssocID="{794D461E-E9A3-45DF-905D-E8D4B2C254BE}" presName="LevelOneTextNode" presStyleLbl="node0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A379D2A-D027-402D-BB45-C9063209A84C}" type="pres">
      <dgm:prSet presAssocID="{794D461E-E9A3-45DF-905D-E8D4B2C254BE}" presName="level2hierChild" presStyleCnt="0"/>
      <dgm:spPr/>
    </dgm:pt>
    <dgm:pt modelId="{05D633B5-0B64-4CCA-B557-9F0C4B8FF648}" type="pres">
      <dgm:prSet presAssocID="{DA1CB63E-0329-4C17-910B-571FE5FF7B38}" presName="conn2-1" presStyleLbl="parChTrans1D2" presStyleIdx="0" presStyleCnt="1"/>
      <dgm:spPr/>
      <dgm:t>
        <a:bodyPr/>
        <a:lstStyle/>
        <a:p>
          <a:endParaRPr lang="ru-RU"/>
        </a:p>
      </dgm:t>
    </dgm:pt>
    <dgm:pt modelId="{654F3AF2-CA46-4EE8-BE76-09DDA47BB0A8}" type="pres">
      <dgm:prSet presAssocID="{DA1CB63E-0329-4C17-910B-571FE5FF7B38}" presName="connTx" presStyleLbl="parChTrans1D2" presStyleIdx="0" presStyleCnt="1"/>
      <dgm:spPr/>
      <dgm:t>
        <a:bodyPr/>
        <a:lstStyle/>
        <a:p>
          <a:endParaRPr lang="ru-RU"/>
        </a:p>
      </dgm:t>
    </dgm:pt>
    <dgm:pt modelId="{5757AA9C-1732-4B85-AB3C-49440DC01E54}" type="pres">
      <dgm:prSet presAssocID="{75437904-D64E-4A67-B450-4E3D991B27A6}" presName="root2" presStyleCnt="0"/>
      <dgm:spPr/>
    </dgm:pt>
    <dgm:pt modelId="{0963317D-182B-4ACB-9FDD-AC1C2AD9990F}" type="pres">
      <dgm:prSet presAssocID="{75437904-D64E-4A67-B450-4E3D991B27A6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B098B3C-9B46-4F2D-B0BF-85434AC1D9D5}" type="pres">
      <dgm:prSet presAssocID="{75437904-D64E-4A67-B450-4E3D991B27A6}" presName="level3hierChild" presStyleCnt="0"/>
      <dgm:spPr/>
    </dgm:pt>
    <dgm:pt modelId="{D62C7E1A-D56A-4DEE-8F2C-82AC4A39ECF6}" type="pres">
      <dgm:prSet presAssocID="{73D80093-DE72-4F02-B0B0-0AC2FFA310C0}" presName="conn2-1" presStyleLbl="parChTrans1D3" presStyleIdx="0" presStyleCnt="3"/>
      <dgm:spPr/>
      <dgm:t>
        <a:bodyPr/>
        <a:lstStyle/>
        <a:p>
          <a:endParaRPr lang="ru-RU"/>
        </a:p>
      </dgm:t>
    </dgm:pt>
    <dgm:pt modelId="{1866C6B0-784E-45A8-8055-CCC3795C485E}" type="pres">
      <dgm:prSet presAssocID="{73D80093-DE72-4F02-B0B0-0AC2FFA310C0}" presName="connTx" presStyleLbl="parChTrans1D3" presStyleIdx="0" presStyleCnt="3"/>
      <dgm:spPr/>
      <dgm:t>
        <a:bodyPr/>
        <a:lstStyle/>
        <a:p>
          <a:endParaRPr lang="ru-RU"/>
        </a:p>
      </dgm:t>
    </dgm:pt>
    <dgm:pt modelId="{81EB0BEC-AE14-4528-80B9-397CA091C73D}" type="pres">
      <dgm:prSet presAssocID="{6CE0BBEA-031C-4A21-8554-54E05177A277}" presName="root2" presStyleCnt="0"/>
      <dgm:spPr/>
    </dgm:pt>
    <dgm:pt modelId="{36D3EA46-56AA-474F-949F-9181AEF0A973}" type="pres">
      <dgm:prSet presAssocID="{6CE0BBEA-031C-4A21-8554-54E05177A277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86432FA-09B7-4E33-867F-8305907816CA}" type="pres">
      <dgm:prSet presAssocID="{6CE0BBEA-031C-4A21-8554-54E05177A277}" presName="level3hierChild" presStyleCnt="0"/>
      <dgm:spPr/>
    </dgm:pt>
    <dgm:pt modelId="{8A832577-9DB5-476E-91E3-5D647593B5E6}" type="pres">
      <dgm:prSet presAssocID="{70343F98-ABE0-4A72-9388-CAFECC9CEDAD}" presName="conn2-1" presStyleLbl="parChTrans1D4" presStyleIdx="0" presStyleCnt="6"/>
      <dgm:spPr/>
      <dgm:t>
        <a:bodyPr/>
        <a:lstStyle/>
        <a:p>
          <a:endParaRPr lang="ru-RU"/>
        </a:p>
      </dgm:t>
    </dgm:pt>
    <dgm:pt modelId="{5066332C-7D5D-40FA-A299-AF683FE7BEBF}" type="pres">
      <dgm:prSet presAssocID="{70343F98-ABE0-4A72-9388-CAFECC9CEDAD}" presName="connTx" presStyleLbl="parChTrans1D4" presStyleIdx="0" presStyleCnt="6"/>
      <dgm:spPr/>
      <dgm:t>
        <a:bodyPr/>
        <a:lstStyle/>
        <a:p>
          <a:endParaRPr lang="ru-RU"/>
        </a:p>
      </dgm:t>
    </dgm:pt>
    <dgm:pt modelId="{99172806-2341-4E5B-AE49-686B7F659C60}" type="pres">
      <dgm:prSet presAssocID="{B67C80A8-2A33-45BC-94E3-43FEBDA00FCC}" presName="root2" presStyleCnt="0"/>
      <dgm:spPr/>
    </dgm:pt>
    <dgm:pt modelId="{0B3315AE-FA16-4B33-AA03-70EF373819C0}" type="pres">
      <dgm:prSet presAssocID="{B67C80A8-2A33-45BC-94E3-43FEBDA00FCC}" presName="LevelTwoTextNode" presStyleLbl="node4" presStyleIdx="0" presStyleCnt="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2790B40-3F7D-4B3B-BE8F-2ADC5ADC723E}" type="pres">
      <dgm:prSet presAssocID="{B67C80A8-2A33-45BC-94E3-43FEBDA00FCC}" presName="level3hierChild" presStyleCnt="0"/>
      <dgm:spPr/>
    </dgm:pt>
    <dgm:pt modelId="{B95EAF8E-00E4-4F19-ADC5-60B3C237B33F}" type="pres">
      <dgm:prSet presAssocID="{F08D688E-DE6B-4C4C-AAA4-F096F4F73774}" presName="conn2-1" presStyleLbl="parChTrans1D4" presStyleIdx="1" presStyleCnt="6"/>
      <dgm:spPr/>
      <dgm:t>
        <a:bodyPr/>
        <a:lstStyle/>
        <a:p>
          <a:endParaRPr lang="ru-RU"/>
        </a:p>
      </dgm:t>
    </dgm:pt>
    <dgm:pt modelId="{676ECB9B-5960-4D33-9E24-0F902A17A269}" type="pres">
      <dgm:prSet presAssocID="{F08D688E-DE6B-4C4C-AAA4-F096F4F73774}" presName="connTx" presStyleLbl="parChTrans1D4" presStyleIdx="1" presStyleCnt="6"/>
      <dgm:spPr/>
      <dgm:t>
        <a:bodyPr/>
        <a:lstStyle/>
        <a:p>
          <a:endParaRPr lang="ru-RU"/>
        </a:p>
      </dgm:t>
    </dgm:pt>
    <dgm:pt modelId="{26D2982A-74C2-4C3C-9A0F-0ADBF3B959C9}" type="pres">
      <dgm:prSet presAssocID="{D1392A99-EC7A-4E69-A552-97BF12980080}" presName="root2" presStyleCnt="0"/>
      <dgm:spPr/>
    </dgm:pt>
    <dgm:pt modelId="{FF1C42E2-FBFF-4AE1-AA0B-8E5A51FFEF45}" type="pres">
      <dgm:prSet presAssocID="{D1392A99-EC7A-4E69-A552-97BF12980080}" presName="LevelTwoTextNode" presStyleLbl="node4" presStyleIdx="1" presStyleCnt="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5D1B3AF-2087-4CFC-AC35-14E6975AEC55}" type="pres">
      <dgm:prSet presAssocID="{D1392A99-EC7A-4E69-A552-97BF12980080}" presName="level3hierChild" presStyleCnt="0"/>
      <dgm:spPr/>
    </dgm:pt>
    <dgm:pt modelId="{12D604D3-48C5-40E3-92AD-D17F3836A5F2}" type="pres">
      <dgm:prSet presAssocID="{EBFCD25E-8CF9-4CDE-BA11-D98E14F6FCE0}" presName="conn2-1" presStyleLbl="parChTrans1D3" presStyleIdx="1" presStyleCnt="3"/>
      <dgm:spPr/>
      <dgm:t>
        <a:bodyPr/>
        <a:lstStyle/>
        <a:p>
          <a:endParaRPr lang="ru-RU"/>
        </a:p>
      </dgm:t>
    </dgm:pt>
    <dgm:pt modelId="{96DD60D1-3879-4C09-91AA-095D2F38F3B8}" type="pres">
      <dgm:prSet presAssocID="{EBFCD25E-8CF9-4CDE-BA11-D98E14F6FCE0}" presName="connTx" presStyleLbl="parChTrans1D3" presStyleIdx="1" presStyleCnt="3"/>
      <dgm:spPr/>
      <dgm:t>
        <a:bodyPr/>
        <a:lstStyle/>
        <a:p>
          <a:endParaRPr lang="ru-RU"/>
        </a:p>
      </dgm:t>
    </dgm:pt>
    <dgm:pt modelId="{7F9CDEEA-65F2-4176-954C-E5D8FFD992D7}" type="pres">
      <dgm:prSet presAssocID="{4668D8A1-7F5D-473C-9F28-BBC802790F84}" presName="root2" presStyleCnt="0"/>
      <dgm:spPr/>
    </dgm:pt>
    <dgm:pt modelId="{C0C694E1-545B-4355-BB69-1BB74BB23149}" type="pres">
      <dgm:prSet presAssocID="{4668D8A1-7F5D-473C-9F28-BBC802790F84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B74E11B-9BC0-445E-9079-9F2CB4A60F53}" type="pres">
      <dgm:prSet presAssocID="{4668D8A1-7F5D-473C-9F28-BBC802790F84}" presName="level3hierChild" presStyleCnt="0"/>
      <dgm:spPr/>
    </dgm:pt>
    <dgm:pt modelId="{FAAA65E9-6355-48A2-B7B8-0D0B0A3BED5C}" type="pres">
      <dgm:prSet presAssocID="{9F272B79-5FE8-4FA5-85FA-2157C828FBAE}" presName="conn2-1" presStyleLbl="parChTrans1D4" presStyleIdx="2" presStyleCnt="6"/>
      <dgm:spPr/>
      <dgm:t>
        <a:bodyPr/>
        <a:lstStyle/>
        <a:p>
          <a:endParaRPr lang="ru-RU"/>
        </a:p>
      </dgm:t>
    </dgm:pt>
    <dgm:pt modelId="{67A9A33D-76F9-42A0-8573-C67D5E30DEE8}" type="pres">
      <dgm:prSet presAssocID="{9F272B79-5FE8-4FA5-85FA-2157C828FBAE}" presName="connTx" presStyleLbl="parChTrans1D4" presStyleIdx="2" presStyleCnt="6"/>
      <dgm:spPr/>
      <dgm:t>
        <a:bodyPr/>
        <a:lstStyle/>
        <a:p>
          <a:endParaRPr lang="ru-RU"/>
        </a:p>
      </dgm:t>
    </dgm:pt>
    <dgm:pt modelId="{434D4628-B303-47F5-807A-3F8BCE032ADF}" type="pres">
      <dgm:prSet presAssocID="{47B1510E-3194-452D-9908-CDC2C04E842A}" presName="root2" presStyleCnt="0"/>
      <dgm:spPr/>
    </dgm:pt>
    <dgm:pt modelId="{EB464AF1-38BB-41FD-8EED-64A3767D0A84}" type="pres">
      <dgm:prSet presAssocID="{47B1510E-3194-452D-9908-CDC2C04E842A}" presName="LevelTwoTextNode" presStyleLbl="node4" presStyleIdx="2" presStyleCnt="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BCE9F59-33CE-4E85-B04A-85697D6CEF97}" type="pres">
      <dgm:prSet presAssocID="{47B1510E-3194-452D-9908-CDC2C04E842A}" presName="level3hierChild" presStyleCnt="0"/>
      <dgm:spPr/>
    </dgm:pt>
    <dgm:pt modelId="{3A7DB681-8B20-4DFA-BE65-1259054B49B8}" type="pres">
      <dgm:prSet presAssocID="{12F6D602-6852-449F-BDCC-8660226E3A9B}" presName="conn2-1" presStyleLbl="parChTrans1D4" presStyleIdx="3" presStyleCnt="6"/>
      <dgm:spPr/>
      <dgm:t>
        <a:bodyPr/>
        <a:lstStyle/>
        <a:p>
          <a:endParaRPr lang="ru-RU"/>
        </a:p>
      </dgm:t>
    </dgm:pt>
    <dgm:pt modelId="{964CA80C-8D85-4952-80BC-8A17F0F1FADB}" type="pres">
      <dgm:prSet presAssocID="{12F6D602-6852-449F-BDCC-8660226E3A9B}" presName="connTx" presStyleLbl="parChTrans1D4" presStyleIdx="3" presStyleCnt="6"/>
      <dgm:spPr/>
      <dgm:t>
        <a:bodyPr/>
        <a:lstStyle/>
        <a:p>
          <a:endParaRPr lang="ru-RU"/>
        </a:p>
      </dgm:t>
    </dgm:pt>
    <dgm:pt modelId="{773FB20D-9DCD-45F4-92D9-5D3800891C2E}" type="pres">
      <dgm:prSet presAssocID="{BBA2D85E-8704-4B6D-BB69-D41E108B235B}" presName="root2" presStyleCnt="0"/>
      <dgm:spPr/>
    </dgm:pt>
    <dgm:pt modelId="{14BC821E-55A4-469F-8037-EC0AF4E50F2D}" type="pres">
      <dgm:prSet presAssocID="{BBA2D85E-8704-4B6D-BB69-D41E108B235B}" presName="LevelTwoTextNode" presStyleLbl="node4" presStyleIdx="3" presStyleCnt="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9868642-6B98-4AD7-936D-CD82801886F8}" type="pres">
      <dgm:prSet presAssocID="{BBA2D85E-8704-4B6D-BB69-D41E108B235B}" presName="level3hierChild" presStyleCnt="0"/>
      <dgm:spPr/>
    </dgm:pt>
    <dgm:pt modelId="{B478BF14-6597-42E6-A027-7EA7A91A5FC0}" type="pres">
      <dgm:prSet presAssocID="{D493CFD4-E81C-4551-841B-5126B9C67286}" presName="conn2-1" presStyleLbl="parChTrans1D3" presStyleIdx="2" presStyleCnt="3"/>
      <dgm:spPr/>
      <dgm:t>
        <a:bodyPr/>
        <a:lstStyle/>
        <a:p>
          <a:endParaRPr lang="ru-RU"/>
        </a:p>
      </dgm:t>
    </dgm:pt>
    <dgm:pt modelId="{51ECC656-EAF0-44F8-A263-D37C05F9C1AD}" type="pres">
      <dgm:prSet presAssocID="{D493CFD4-E81C-4551-841B-5126B9C67286}" presName="connTx" presStyleLbl="parChTrans1D3" presStyleIdx="2" presStyleCnt="3"/>
      <dgm:spPr/>
      <dgm:t>
        <a:bodyPr/>
        <a:lstStyle/>
        <a:p>
          <a:endParaRPr lang="ru-RU"/>
        </a:p>
      </dgm:t>
    </dgm:pt>
    <dgm:pt modelId="{C8D74976-FE90-4135-91CF-E6F8B0F37460}" type="pres">
      <dgm:prSet presAssocID="{57127F20-9E89-4D86-A0A5-D71E2546CCCE}" presName="root2" presStyleCnt="0"/>
      <dgm:spPr/>
    </dgm:pt>
    <dgm:pt modelId="{036DC607-B374-49CC-98DD-7C1E898926D3}" type="pres">
      <dgm:prSet presAssocID="{57127F20-9E89-4D86-A0A5-D71E2546CCCE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6E4FAC7-7116-4580-A1A8-397FF5F249FF}" type="pres">
      <dgm:prSet presAssocID="{57127F20-9E89-4D86-A0A5-D71E2546CCCE}" presName="level3hierChild" presStyleCnt="0"/>
      <dgm:spPr/>
    </dgm:pt>
    <dgm:pt modelId="{87A69DFD-DAA1-4415-BD7E-43290CA5F6D6}" type="pres">
      <dgm:prSet presAssocID="{849A8E4E-5D48-4610-BF4A-AF855863C2A7}" presName="conn2-1" presStyleLbl="parChTrans1D4" presStyleIdx="4" presStyleCnt="6"/>
      <dgm:spPr/>
      <dgm:t>
        <a:bodyPr/>
        <a:lstStyle/>
        <a:p>
          <a:endParaRPr lang="ru-RU"/>
        </a:p>
      </dgm:t>
    </dgm:pt>
    <dgm:pt modelId="{669B6BA9-8BCB-403C-839C-B135C13AA0D4}" type="pres">
      <dgm:prSet presAssocID="{849A8E4E-5D48-4610-BF4A-AF855863C2A7}" presName="connTx" presStyleLbl="parChTrans1D4" presStyleIdx="4" presStyleCnt="6"/>
      <dgm:spPr/>
      <dgm:t>
        <a:bodyPr/>
        <a:lstStyle/>
        <a:p>
          <a:endParaRPr lang="ru-RU"/>
        </a:p>
      </dgm:t>
    </dgm:pt>
    <dgm:pt modelId="{B89DFE05-D7F7-41DF-93D3-E992D2138437}" type="pres">
      <dgm:prSet presAssocID="{FB16180A-70E3-43D8-BE00-083B8969EA4A}" presName="root2" presStyleCnt="0"/>
      <dgm:spPr/>
    </dgm:pt>
    <dgm:pt modelId="{AF578C6C-69C5-43F2-8A3D-68AE77375760}" type="pres">
      <dgm:prSet presAssocID="{FB16180A-70E3-43D8-BE00-083B8969EA4A}" presName="LevelTwoTextNode" presStyleLbl="node4" presStyleIdx="4" presStyleCnt="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BEED801-08BE-407D-B66C-0708A841A203}" type="pres">
      <dgm:prSet presAssocID="{FB16180A-70E3-43D8-BE00-083B8969EA4A}" presName="level3hierChild" presStyleCnt="0"/>
      <dgm:spPr/>
    </dgm:pt>
    <dgm:pt modelId="{B3805AB5-B057-4487-BE38-D3CC71A7668A}" type="pres">
      <dgm:prSet presAssocID="{F0FAD7EF-1CF8-4314-882F-2305E1FD22C9}" presName="conn2-1" presStyleLbl="parChTrans1D4" presStyleIdx="5" presStyleCnt="6"/>
      <dgm:spPr/>
      <dgm:t>
        <a:bodyPr/>
        <a:lstStyle/>
        <a:p>
          <a:endParaRPr lang="ru-RU"/>
        </a:p>
      </dgm:t>
    </dgm:pt>
    <dgm:pt modelId="{1174AD1B-7ACF-4F80-83C7-2EE74FD7C475}" type="pres">
      <dgm:prSet presAssocID="{F0FAD7EF-1CF8-4314-882F-2305E1FD22C9}" presName="connTx" presStyleLbl="parChTrans1D4" presStyleIdx="5" presStyleCnt="6"/>
      <dgm:spPr/>
      <dgm:t>
        <a:bodyPr/>
        <a:lstStyle/>
        <a:p>
          <a:endParaRPr lang="ru-RU"/>
        </a:p>
      </dgm:t>
    </dgm:pt>
    <dgm:pt modelId="{85EB04D8-CD31-412E-A775-B5B5C8BAB6B3}" type="pres">
      <dgm:prSet presAssocID="{DE0D671D-B22B-4F09-957E-AC22890DEC4B}" presName="root2" presStyleCnt="0"/>
      <dgm:spPr/>
    </dgm:pt>
    <dgm:pt modelId="{7F97621C-30DC-4EFA-86F1-6FFC142618C9}" type="pres">
      <dgm:prSet presAssocID="{DE0D671D-B22B-4F09-957E-AC22890DEC4B}" presName="LevelTwoTextNode" presStyleLbl="node4" presStyleIdx="5" presStyleCnt="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3B84E92-5DC5-48F5-B3C7-6BBB5976D584}" type="pres">
      <dgm:prSet presAssocID="{DE0D671D-B22B-4F09-957E-AC22890DEC4B}" presName="level3hierChild" presStyleCnt="0"/>
      <dgm:spPr/>
    </dgm:pt>
    <dgm:pt modelId="{6D840F71-F6FD-477B-B2C5-95B8E29BA40A}" type="pres">
      <dgm:prSet presAssocID="{EAB6D4E9-DBA6-4560-B158-91A2019E5F0B}" presName="root1" presStyleCnt="0"/>
      <dgm:spPr/>
    </dgm:pt>
    <dgm:pt modelId="{285546C8-CAD2-4C3F-B6CD-D315A8EEE077}" type="pres">
      <dgm:prSet presAssocID="{EAB6D4E9-DBA6-4560-B158-91A2019E5F0B}" presName="LevelOneTextNode" presStyleLbl="node0" presStyleIdx="2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5F978FD-6950-49E4-8A6B-181E7C276E3A}" type="pres">
      <dgm:prSet presAssocID="{EAB6D4E9-DBA6-4560-B158-91A2019E5F0B}" presName="level2hierChild" presStyleCnt="0"/>
      <dgm:spPr/>
    </dgm:pt>
  </dgm:ptLst>
  <dgm:cxnLst>
    <dgm:cxn modelId="{5F2BD520-F629-4F69-8D49-4196A41D0D03}" type="presOf" srcId="{849A8E4E-5D48-4610-BF4A-AF855863C2A7}" destId="{669B6BA9-8BCB-403C-839C-B135C13AA0D4}" srcOrd="1" destOrd="0" presId="urn:microsoft.com/office/officeart/2005/8/layout/hierarchy2"/>
    <dgm:cxn modelId="{E9BC1C07-15AF-4492-9024-9BABBCEF76F4}" type="presOf" srcId="{88BE192D-6645-4378-83AE-2C7C1E34D076}" destId="{C1B77B7B-5BFA-4B82-98D8-05A625545B70}" srcOrd="0" destOrd="0" presId="urn:microsoft.com/office/officeart/2005/8/layout/hierarchy2"/>
    <dgm:cxn modelId="{0D5E2AE9-58B6-484F-92F7-956CF5EF69A5}" srcId="{75437904-D64E-4A67-B450-4E3D991B27A6}" destId="{57127F20-9E89-4D86-A0A5-D71E2546CCCE}" srcOrd="2" destOrd="0" parTransId="{D493CFD4-E81C-4551-841B-5126B9C67286}" sibTransId="{707A3C9C-2A11-4179-B1E6-DB607DEA6E25}"/>
    <dgm:cxn modelId="{A55C52CF-B381-44BD-BF0B-EF00FC7A7584}" srcId="{6CE0BBEA-031C-4A21-8554-54E05177A277}" destId="{B67C80A8-2A33-45BC-94E3-43FEBDA00FCC}" srcOrd="0" destOrd="0" parTransId="{70343F98-ABE0-4A72-9388-CAFECC9CEDAD}" sibTransId="{B3F663F0-73D1-430F-91F0-3B70F8D4667A}"/>
    <dgm:cxn modelId="{7B47CC23-7C6C-4FEC-9AC2-AF32552AAE43}" srcId="{B1B9B032-6B5D-49D5-8060-A00BABDED93E}" destId="{EAB6D4E9-DBA6-4560-B158-91A2019E5F0B}" srcOrd="2" destOrd="0" parTransId="{D44C2E37-E984-4B09-8CF2-CFE05836A1CE}" sibTransId="{8D2A6FC2-703B-42F5-AD76-573007455F39}"/>
    <dgm:cxn modelId="{9EA0155F-7DFE-4AA7-A2A1-6995D37D35EB}" type="presOf" srcId="{849A8E4E-5D48-4610-BF4A-AF855863C2A7}" destId="{87A69DFD-DAA1-4415-BD7E-43290CA5F6D6}" srcOrd="0" destOrd="0" presId="urn:microsoft.com/office/officeart/2005/8/layout/hierarchy2"/>
    <dgm:cxn modelId="{0389B653-D1EC-46D2-AA78-440C6F7C36EB}" srcId="{B1B9B032-6B5D-49D5-8060-A00BABDED93E}" destId="{794D461E-E9A3-45DF-905D-E8D4B2C254BE}" srcOrd="1" destOrd="0" parTransId="{321C3BAC-A562-44CC-894D-89AF93050BDA}" sibTransId="{3B476BFE-683C-49AC-9BA0-7A26B8953826}"/>
    <dgm:cxn modelId="{A5EB5FDC-D663-4075-BEFC-289A419B4A8C}" type="presOf" srcId="{47B1510E-3194-452D-9908-CDC2C04E842A}" destId="{EB464AF1-38BB-41FD-8EED-64A3767D0A84}" srcOrd="0" destOrd="0" presId="urn:microsoft.com/office/officeart/2005/8/layout/hierarchy2"/>
    <dgm:cxn modelId="{B6ABED91-F22F-432F-8B6E-21E623BB5EB6}" srcId="{794D461E-E9A3-45DF-905D-E8D4B2C254BE}" destId="{75437904-D64E-4A67-B450-4E3D991B27A6}" srcOrd="0" destOrd="0" parTransId="{DA1CB63E-0329-4C17-910B-571FE5FF7B38}" sibTransId="{6C910CC3-9B30-44FE-B0D8-8AF9B3ADF313}"/>
    <dgm:cxn modelId="{FCF4B39C-621B-4372-AE94-7F61D4BD342F}" srcId="{FB16180A-70E3-43D8-BE00-083B8969EA4A}" destId="{DE0D671D-B22B-4F09-957E-AC22890DEC4B}" srcOrd="0" destOrd="0" parTransId="{F0FAD7EF-1CF8-4314-882F-2305E1FD22C9}" sibTransId="{1DA69085-856A-4216-AF16-9A7FD2B4EB42}"/>
    <dgm:cxn modelId="{9E4C66E8-A187-4C47-974B-B2844E24E5EF}" type="presOf" srcId="{6CE0BBEA-031C-4A21-8554-54E05177A277}" destId="{36D3EA46-56AA-474F-949F-9181AEF0A973}" srcOrd="0" destOrd="0" presId="urn:microsoft.com/office/officeart/2005/8/layout/hierarchy2"/>
    <dgm:cxn modelId="{D234187A-C7EC-4B57-89D4-EED93B535A66}" type="presOf" srcId="{B67C80A8-2A33-45BC-94E3-43FEBDA00FCC}" destId="{0B3315AE-FA16-4B33-AA03-70EF373819C0}" srcOrd="0" destOrd="0" presId="urn:microsoft.com/office/officeart/2005/8/layout/hierarchy2"/>
    <dgm:cxn modelId="{7FF24CEE-D155-4E68-95AA-99A28D985453}" type="presOf" srcId="{EBFCD25E-8CF9-4CDE-BA11-D98E14F6FCE0}" destId="{96DD60D1-3879-4C09-91AA-095D2F38F3B8}" srcOrd="1" destOrd="0" presId="urn:microsoft.com/office/officeart/2005/8/layout/hierarchy2"/>
    <dgm:cxn modelId="{54320C42-56EC-452E-99CF-83D1F5DCF62F}" type="presOf" srcId="{EBFCD25E-8CF9-4CDE-BA11-D98E14F6FCE0}" destId="{12D604D3-48C5-40E3-92AD-D17F3836A5F2}" srcOrd="0" destOrd="0" presId="urn:microsoft.com/office/officeart/2005/8/layout/hierarchy2"/>
    <dgm:cxn modelId="{8138A247-54ED-4BD1-98AD-BFBF79E9F7D3}" type="presOf" srcId="{DA1CB63E-0329-4C17-910B-571FE5FF7B38}" destId="{654F3AF2-CA46-4EE8-BE76-09DDA47BB0A8}" srcOrd="1" destOrd="0" presId="urn:microsoft.com/office/officeart/2005/8/layout/hierarchy2"/>
    <dgm:cxn modelId="{0A8B4005-8A74-4F43-8686-1013977ED4C0}" type="presOf" srcId="{D493CFD4-E81C-4551-841B-5126B9C67286}" destId="{51ECC656-EAF0-44F8-A263-D37C05F9C1AD}" srcOrd="1" destOrd="0" presId="urn:microsoft.com/office/officeart/2005/8/layout/hierarchy2"/>
    <dgm:cxn modelId="{FBEF170F-7F40-4AB8-A7DA-4836CACE3037}" type="presOf" srcId="{9F272B79-5FE8-4FA5-85FA-2157C828FBAE}" destId="{FAAA65E9-6355-48A2-B7B8-0D0B0A3BED5C}" srcOrd="0" destOrd="0" presId="urn:microsoft.com/office/officeart/2005/8/layout/hierarchy2"/>
    <dgm:cxn modelId="{2483FFBD-9A75-40F3-8C88-D9376C5F7CD6}" type="presOf" srcId="{73D80093-DE72-4F02-B0B0-0AC2FFA310C0}" destId="{D62C7E1A-D56A-4DEE-8F2C-82AC4A39ECF6}" srcOrd="0" destOrd="0" presId="urn:microsoft.com/office/officeart/2005/8/layout/hierarchy2"/>
    <dgm:cxn modelId="{9BC2D8A2-B52D-4631-A8A4-5DCB17B96210}" type="presOf" srcId="{BBA2D85E-8704-4B6D-BB69-D41E108B235B}" destId="{14BC821E-55A4-469F-8037-EC0AF4E50F2D}" srcOrd="0" destOrd="0" presId="urn:microsoft.com/office/officeart/2005/8/layout/hierarchy2"/>
    <dgm:cxn modelId="{102DDCF0-5319-4EB1-9F12-353EB3BD3326}" type="presOf" srcId="{9F272B79-5FE8-4FA5-85FA-2157C828FBAE}" destId="{67A9A33D-76F9-42A0-8573-C67D5E30DEE8}" srcOrd="1" destOrd="0" presId="urn:microsoft.com/office/officeart/2005/8/layout/hierarchy2"/>
    <dgm:cxn modelId="{1CF0EFA9-74BD-46BF-88FF-DF61792E87BC}" type="presOf" srcId="{FB16180A-70E3-43D8-BE00-083B8969EA4A}" destId="{AF578C6C-69C5-43F2-8A3D-68AE77375760}" srcOrd="0" destOrd="0" presId="urn:microsoft.com/office/officeart/2005/8/layout/hierarchy2"/>
    <dgm:cxn modelId="{C9839B39-C923-4F2E-9AD7-F2A2D6E7A22C}" type="presOf" srcId="{DE0D671D-B22B-4F09-957E-AC22890DEC4B}" destId="{7F97621C-30DC-4EFA-86F1-6FFC142618C9}" srcOrd="0" destOrd="0" presId="urn:microsoft.com/office/officeart/2005/8/layout/hierarchy2"/>
    <dgm:cxn modelId="{1E8B5DB6-6ADE-4CEB-ADFB-CC6E6315CAB0}" type="presOf" srcId="{73D80093-DE72-4F02-B0B0-0AC2FFA310C0}" destId="{1866C6B0-784E-45A8-8055-CCC3795C485E}" srcOrd="1" destOrd="0" presId="urn:microsoft.com/office/officeart/2005/8/layout/hierarchy2"/>
    <dgm:cxn modelId="{38DAA6BD-2830-4F3E-BE6F-0849BB9D4C69}" srcId="{B67C80A8-2A33-45BC-94E3-43FEBDA00FCC}" destId="{D1392A99-EC7A-4E69-A552-97BF12980080}" srcOrd="0" destOrd="0" parTransId="{F08D688E-DE6B-4C4C-AAA4-F096F4F73774}" sibTransId="{7959B37B-BF36-42BD-9C42-286446553225}"/>
    <dgm:cxn modelId="{8EF5922A-CD1D-4E36-8FB3-7E4DEC3F0A1A}" type="presOf" srcId="{70343F98-ABE0-4A72-9388-CAFECC9CEDAD}" destId="{5066332C-7D5D-40FA-A299-AF683FE7BEBF}" srcOrd="1" destOrd="0" presId="urn:microsoft.com/office/officeart/2005/8/layout/hierarchy2"/>
    <dgm:cxn modelId="{9508C5BA-7600-45B0-B254-CD944E43BB05}" srcId="{75437904-D64E-4A67-B450-4E3D991B27A6}" destId="{4668D8A1-7F5D-473C-9F28-BBC802790F84}" srcOrd="1" destOrd="0" parTransId="{EBFCD25E-8CF9-4CDE-BA11-D98E14F6FCE0}" sibTransId="{0E7BC647-AC46-4F6C-94F3-B6105497A6B7}"/>
    <dgm:cxn modelId="{D338B2F0-5790-4453-BCA2-308F66B17D6F}" type="presOf" srcId="{12F6D602-6852-449F-BDCC-8660226E3A9B}" destId="{3A7DB681-8B20-4DFA-BE65-1259054B49B8}" srcOrd="0" destOrd="0" presId="urn:microsoft.com/office/officeart/2005/8/layout/hierarchy2"/>
    <dgm:cxn modelId="{21BF760B-65E0-43CB-9587-EA6869B452B0}" srcId="{B1B9B032-6B5D-49D5-8060-A00BABDED93E}" destId="{88BE192D-6645-4378-83AE-2C7C1E34D076}" srcOrd="0" destOrd="0" parTransId="{3271D62F-7E63-4853-9A8A-D9EAC46A849C}" sibTransId="{48435127-8CDF-4894-80D1-C2BDE2672FFF}"/>
    <dgm:cxn modelId="{13F71362-0507-4025-95D2-46E66844E459}" type="presOf" srcId="{794D461E-E9A3-45DF-905D-E8D4B2C254BE}" destId="{4779D845-0C8E-4DE2-952A-C6871351E9C8}" srcOrd="0" destOrd="0" presId="urn:microsoft.com/office/officeart/2005/8/layout/hierarchy2"/>
    <dgm:cxn modelId="{90CB38FC-6E95-4E85-9D5C-D7D5BA93800B}" type="presOf" srcId="{F08D688E-DE6B-4C4C-AAA4-F096F4F73774}" destId="{B95EAF8E-00E4-4F19-ADC5-60B3C237B33F}" srcOrd="0" destOrd="0" presId="urn:microsoft.com/office/officeart/2005/8/layout/hierarchy2"/>
    <dgm:cxn modelId="{CBC1AB77-EAE0-443B-9F10-ADA62E66709E}" type="presOf" srcId="{EAB6D4E9-DBA6-4560-B158-91A2019E5F0B}" destId="{285546C8-CAD2-4C3F-B6CD-D315A8EEE077}" srcOrd="0" destOrd="0" presId="urn:microsoft.com/office/officeart/2005/8/layout/hierarchy2"/>
    <dgm:cxn modelId="{2D6B719B-88E9-401D-9903-BB19E37A5C86}" srcId="{47B1510E-3194-452D-9908-CDC2C04E842A}" destId="{BBA2D85E-8704-4B6D-BB69-D41E108B235B}" srcOrd="0" destOrd="0" parTransId="{12F6D602-6852-449F-BDCC-8660226E3A9B}" sibTransId="{873298E9-A86C-4E94-BAC5-EF4C944EC07E}"/>
    <dgm:cxn modelId="{5CD5655B-F679-41B7-AFD7-51836397613F}" srcId="{4668D8A1-7F5D-473C-9F28-BBC802790F84}" destId="{47B1510E-3194-452D-9908-CDC2C04E842A}" srcOrd="0" destOrd="0" parTransId="{9F272B79-5FE8-4FA5-85FA-2157C828FBAE}" sibTransId="{32C1E0C8-D2E5-49F7-AE86-6DD3DCE4C779}"/>
    <dgm:cxn modelId="{87285BA0-A0FF-4E54-B59F-45452B70D4C4}" type="presOf" srcId="{12F6D602-6852-449F-BDCC-8660226E3A9B}" destId="{964CA80C-8D85-4952-80BC-8A17F0F1FADB}" srcOrd="1" destOrd="0" presId="urn:microsoft.com/office/officeart/2005/8/layout/hierarchy2"/>
    <dgm:cxn modelId="{B5F819C9-35D5-4D02-B948-60DE8CFC3270}" type="presOf" srcId="{D1392A99-EC7A-4E69-A552-97BF12980080}" destId="{FF1C42E2-FBFF-4AE1-AA0B-8E5A51FFEF45}" srcOrd="0" destOrd="0" presId="urn:microsoft.com/office/officeart/2005/8/layout/hierarchy2"/>
    <dgm:cxn modelId="{20FE403C-D25B-49F9-8BE1-F8641FFA6ED1}" type="presOf" srcId="{57127F20-9E89-4D86-A0A5-D71E2546CCCE}" destId="{036DC607-B374-49CC-98DD-7C1E898926D3}" srcOrd="0" destOrd="0" presId="urn:microsoft.com/office/officeart/2005/8/layout/hierarchy2"/>
    <dgm:cxn modelId="{9AE75251-DE21-40B1-AF78-44FD9CAF5764}" type="presOf" srcId="{F0FAD7EF-1CF8-4314-882F-2305E1FD22C9}" destId="{B3805AB5-B057-4487-BE38-D3CC71A7668A}" srcOrd="0" destOrd="0" presId="urn:microsoft.com/office/officeart/2005/8/layout/hierarchy2"/>
    <dgm:cxn modelId="{4BAE3112-5937-45AE-A8AB-0DE67F7E0A4B}" type="presOf" srcId="{DA1CB63E-0329-4C17-910B-571FE5FF7B38}" destId="{05D633B5-0B64-4CCA-B557-9F0C4B8FF648}" srcOrd="0" destOrd="0" presId="urn:microsoft.com/office/officeart/2005/8/layout/hierarchy2"/>
    <dgm:cxn modelId="{A40A3152-DE13-4F87-BDC4-D523356AE0A4}" srcId="{57127F20-9E89-4D86-A0A5-D71E2546CCCE}" destId="{FB16180A-70E3-43D8-BE00-083B8969EA4A}" srcOrd="0" destOrd="0" parTransId="{849A8E4E-5D48-4610-BF4A-AF855863C2A7}" sibTransId="{EFDF0593-59FD-4771-9D93-D51B8D693F44}"/>
    <dgm:cxn modelId="{49AE587F-6333-441A-B77F-580D1F588E50}" type="presOf" srcId="{F0FAD7EF-1CF8-4314-882F-2305E1FD22C9}" destId="{1174AD1B-7ACF-4F80-83C7-2EE74FD7C475}" srcOrd="1" destOrd="0" presId="urn:microsoft.com/office/officeart/2005/8/layout/hierarchy2"/>
    <dgm:cxn modelId="{620138F8-5254-46BE-A95C-346897545D88}" type="presOf" srcId="{B1B9B032-6B5D-49D5-8060-A00BABDED93E}" destId="{D0D81FB0-D6A4-498A-B20E-38A4C40F599A}" srcOrd="0" destOrd="0" presId="urn:microsoft.com/office/officeart/2005/8/layout/hierarchy2"/>
    <dgm:cxn modelId="{047DFB14-6CFA-4467-96AD-2CE42D0919EB}" type="presOf" srcId="{75437904-D64E-4A67-B450-4E3D991B27A6}" destId="{0963317D-182B-4ACB-9FDD-AC1C2AD9990F}" srcOrd="0" destOrd="0" presId="urn:microsoft.com/office/officeart/2005/8/layout/hierarchy2"/>
    <dgm:cxn modelId="{4802220F-FFF7-4BD6-B764-FF69DC11AB70}" type="presOf" srcId="{D493CFD4-E81C-4551-841B-5126B9C67286}" destId="{B478BF14-6597-42E6-A027-7EA7A91A5FC0}" srcOrd="0" destOrd="0" presId="urn:microsoft.com/office/officeart/2005/8/layout/hierarchy2"/>
    <dgm:cxn modelId="{75CDF05F-486F-4A59-9150-C37170C2B902}" type="presOf" srcId="{4668D8A1-7F5D-473C-9F28-BBC802790F84}" destId="{C0C694E1-545B-4355-BB69-1BB74BB23149}" srcOrd="0" destOrd="0" presId="urn:microsoft.com/office/officeart/2005/8/layout/hierarchy2"/>
    <dgm:cxn modelId="{3A3A4E2C-BA40-4CC4-9AED-B96114D2C8C3}" type="presOf" srcId="{70343F98-ABE0-4A72-9388-CAFECC9CEDAD}" destId="{8A832577-9DB5-476E-91E3-5D647593B5E6}" srcOrd="0" destOrd="0" presId="urn:microsoft.com/office/officeart/2005/8/layout/hierarchy2"/>
    <dgm:cxn modelId="{5B92820D-0C3A-4F14-A4BE-712528A1F665}" srcId="{75437904-D64E-4A67-B450-4E3D991B27A6}" destId="{6CE0BBEA-031C-4A21-8554-54E05177A277}" srcOrd="0" destOrd="0" parTransId="{73D80093-DE72-4F02-B0B0-0AC2FFA310C0}" sibTransId="{DB34C7B8-0710-4F7C-BF3E-A5C67E8D63AF}"/>
    <dgm:cxn modelId="{B9B0FD42-B551-4FBC-890D-DCADFBF85F93}" type="presOf" srcId="{F08D688E-DE6B-4C4C-AAA4-F096F4F73774}" destId="{676ECB9B-5960-4D33-9E24-0F902A17A269}" srcOrd="1" destOrd="0" presId="urn:microsoft.com/office/officeart/2005/8/layout/hierarchy2"/>
    <dgm:cxn modelId="{8DDE7812-901A-4951-89A1-CB3550C16CEA}" type="presParOf" srcId="{D0D81FB0-D6A4-498A-B20E-38A4C40F599A}" destId="{E71EA7E5-9D46-46CD-9FD8-43FF6BA05233}" srcOrd="0" destOrd="0" presId="urn:microsoft.com/office/officeart/2005/8/layout/hierarchy2"/>
    <dgm:cxn modelId="{99B4473A-4CF2-4753-9304-CE9C17746354}" type="presParOf" srcId="{E71EA7E5-9D46-46CD-9FD8-43FF6BA05233}" destId="{C1B77B7B-5BFA-4B82-98D8-05A625545B70}" srcOrd="0" destOrd="0" presId="urn:microsoft.com/office/officeart/2005/8/layout/hierarchy2"/>
    <dgm:cxn modelId="{4242EDC1-BA04-4CB9-9094-A02B4738F097}" type="presParOf" srcId="{E71EA7E5-9D46-46CD-9FD8-43FF6BA05233}" destId="{B7C15A26-8259-4855-AE69-811F3DBCF94B}" srcOrd="1" destOrd="0" presId="urn:microsoft.com/office/officeart/2005/8/layout/hierarchy2"/>
    <dgm:cxn modelId="{E6B1324A-3B81-4D16-A968-96369ABC1249}" type="presParOf" srcId="{D0D81FB0-D6A4-498A-B20E-38A4C40F599A}" destId="{1154EAE0-06D3-4327-B615-A8AEE0B2330F}" srcOrd="1" destOrd="0" presId="urn:microsoft.com/office/officeart/2005/8/layout/hierarchy2"/>
    <dgm:cxn modelId="{B13D6BC0-61C7-4FD9-AD01-D46B3F4A8C80}" type="presParOf" srcId="{1154EAE0-06D3-4327-B615-A8AEE0B2330F}" destId="{4779D845-0C8E-4DE2-952A-C6871351E9C8}" srcOrd="0" destOrd="0" presId="urn:microsoft.com/office/officeart/2005/8/layout/hierarchy2"/>
    <dgm:cxn modelId="{A00E8C32-C17E-48DD-A0BB-42236148ABE3}" type="presParOf" srcId="{1154EAE0-06D3-4327-B615-A8AEE0B2330F}" destId="{9A379D2A-D027-402D-BB45-C9063209A84C}" srcOrd="1" destOrd="0" presId="urn:microsoft.com/office/officeart/2005/8/layout/hierarchy2"/>
    <dgm:cxn modelId="{F793B1DC-0482-42F1-80E0-85486D854AFE}" type="presParOf" srcId="{9A379D2A-D027-402D-BB45-C9063209A84C}" destId="{05D633B5-0B64-4CCA-B557-9F0C4B8FF648}" srcOrd="0" destOrd="0" presId="urn:microsoft.com/office/officeart/2005/8/layout/hierarchy2"/>
    <dgm:cxn modelId="{39258350-BE19-43DE-8E77-5CE53B6CD596}" type="presParOf" srcId="{05D633B5-0B64-4CCA-B557-9F0C4B8FF648}" destId="{654F3AF2-CA46-4EE8-BE76-09DDA47BB0A8}" srcOrd="0" destOrd="0" presId="urn:microsoft.com/office/officeart/2005/8/layout/hierarchy2"/>
    <dgm:cxn modelId="{A4FD0267-F63E-4F93-B799-686C0BD8ACFE}" type="presParOf" srcId="{9A379D2A-D027-402D-BB45-C9063209A84C}" destId="{5757AA9C-1732-4B85-AB3C-49440DC01E54}" srcOrd="1" destOrd="0" presId="urn:microsoft.com/office/officeart/2005/8/layout/hierarchy2"/>
    <dgm:cxn modelId="{B78DC188-8D94-44BB-818F-719404810EEE}" type="presParOf" srcId="{5757AA9C-1732-4B85-AB3C-49440DC01E54}" destId="{0963317D-182B-4ACB-9FDD-AC1C2AD9990F}" srcOrd="0" destOrd="0" presId="urn:microsoft.com/office/officeart/2005/8/layout/hierarchy2"/>
    <dgm:cxn modelId="{E89F45C5-6891-42EB-91CB-8E456C50D11C}" type="presParOf" srcId="{5757AA9C-1732-4B85-AB3C-49440DC01E54}" destId="{1B098B3C-9B46-4F2D-B0BF-85434AC1D9D5}" srcOrd="1" destOrd="0" presId="urn:microsoft.com/office/officeart/2005/8/layout/hierarchy2"/>
    <dgm:cxn modelId="{0E88D752-1FA4-417C-8F42-D8192E7F029D}" type="presParOf" srcId="{1B098B3C-9B46-4F2D-B0BF-85434AC1D9D5}" destId="{D62C7E1A-D56A-4DEE-8F2C-82AC4A39ECF6}" srcOrd="0" destOrd="0" presId="urn:microsoft.com/office/officeart/2005/8/layout/hierarchy2"/>
    <dgm:cxn modelId="{B71E9F7F-C48A-4334-A39F-173112207967}" type="presParOf" srcId="{D62C7E1A-D56A-4DEE-8F2C-82AC4A39ECF6}" destId="{1866C6B0-784E-45A8-8055-CCC3795C485E}" srcOrd="0" destOrd="0" presId="urn:microsoft.com/office/officeart/2005/8/layout/hierarchy2"/>
    <dgm:cxn modelId="{0BF298A8-A505-4F04-8B5A-22A5977959ED}" type="presParOf" srcId="{1B098B3C-9B46-4F2D-B0BF-85434AC1D9D5}" destId="{81EB0BEC-AE14-4528-80B9-397CA091C73D}" srcOrd="1" destOrd="0" presId="urn:microsoft.com/office/officeart/2005/8/layout/hierarchy2"/>
    <dgm:cxn modelId="{67328C14-7B49-4068-A2C1-A92F3E1BBB17}" type="presParOf" srcId="{81EB0BEC-AE14-4528-80B9-397CA091C73D}" destId="{36D3EA46-56AA-474F-949F-9181AEF0A973}" srcOrd="0" destOrd="0" presId="urn:microsoft.com/office/officeart/2005/8/layout/hierarchy2"/>
    <dgm:cxn modelId="{4DE28329-D0DB-4728-9A04-BBB63EF88532}" type="presParOf" srcId="{81EB0BEC-AE14-4528-80B9-397CA091C73D}" destId="{E86432FA-09B7-4E33-867F-8305907816CA}" srcOrd="1" destOrd="0" presId="urn:microsoft.com/office/officeart/2005/8/layout/hierarchy2"/>
    <dgm:cxn modelId="{469993E0-8063-4250-91D1-CE8596E30F70}" type="presParOf" srcId="{E86432FA-09B7-4E33-867F-8305907816CA}" destId="{8A832577-9DB5-476E-91E3-5D647593B5E6}" srcOrd="0" destOrd="0" presId="urn:microsoft.com/office/officeart/2005/8/layout/hierarchy2"/>
    <dgm:cxn modelId="{B50A80A6-22EE-49DB-9A6B-802AE1CE5A25}" type="presParOf" srcId="{8A832577-9DB5-476E-91E3-5D647593B5E6}" destId="{5066332C-7D5D-40FA-A299-AF683FE7BEBF}" srcOrd="0" destOrd="0" presId="urn:microsoft.com/office/officeart/2005/8/layout/hierarchy2"/>
    <dgm:cxn modelId="{F07B66A4-5C0A-4B42-A539-706CFAF421C6}" type="presParOf" srcId="{E86432FA-09B7-4E33-867F-8305907816CA}" destId="{99172806-2341-4E5B-AE49-686B7F659C60}" srcOrd="1" destOrd="0" presId="urn:microsoft.com/office/officeart/2005/8/layout/hierarchy2"/>
    <dgm:cxn modelId="{2CCD8557-0C35-4FC7-AC5E-8BC2E5FAF3A0}" type="presParOf" srcId="{99172806-2341-4E5B-AE49-686B7F659C60}" destId="{0B3315AE-FA16-4B33-AA03-70EF373819C0}" srcOrd="0" destOrd="0" presId="urn:microsoft.com/office/officeart/2005/8/layout/hierarchy2"/>
    <dgm:cxn modelId="{917C8550-E6B2-4AEB-82E1-1A21F78A172F}" type="presParOf" srcId="{99172806-2341-4E5B-AE49-686B7F659C60}" destId="{52790B40-3F7D-4B3B-BE8F-2ADC5ADC723E}" srcOrd="1" destOrd="0" presId="urn:microsoft.com/office/officeart/2005/8/layout/hierarchy2"/>
    <dgm:cxn modelId="{A7CE7F2B-F60F-4DF3-B9EE-A9F0824942B1}" type="presParOf" srcId="{52790B40-3F7D-4B3B-BE8F-2ADC5ADC723E}" destId="{B95EAF8E-00E4-4F19-ADC5-60B3C237B33F}" srcOrd="0" destOrd="0" presId="urn:microsoft.com/office/officeart/2005/8/layout/hierarchy2"/>
    <dgm:cxn modelId="{CA3073D8-E82D-4CAE-A1C9-B4CA48008B48}" type="presParOf" srcId="{B95EAF8E-00E4-4F19-ADC5-60B3C237B33F}" destId="{676ECB9B-5960-4D33-9E24-0F902A17A269}" srcOrd="0" destOrd="0" presId="urn:microsoft.com/office/officeart/2005/8/layout/hierarchy2"/>
    <dgm:cxn modelId="{F81176F7-45C1-462D-AFF8-7A8525E53BE9}" type="presParOf" srcId="{52790B40-3F7D-4B3B-BE8F-2ADC5ADC723E}" destId="{26D2982A-74C2-4C3C-9A0F-0ADBF3B959C9}" srcOrd="1" destOrd="0" presId="urn:microsoft.com/office/officeart/2005/8/layout/hierarchy2"/>
    <dgm:cxn modelId="{73C391C2-85DF-439D-88CD-EE69115EBA9B}" type="presParOf" srcId="{26D2982A-74C2-4C3C-9A0F-0ADBF3B959C9}" destId="{FF1C42E2-FBFF-4AE1-AA0B-8E5A51FFEF45}" srcOrd="0" destOrd="0" presId="urn:microsoft.com/office/officeart/2005/8/layout/hierarchy2"/>
    <dgm:cxn modelId="{B8682326-19C4-4CE6-987B-2C598BC7EECA}" type="presParOf" srcId="{26D2982A-74C2-4C3C-9A0F-0ADBF3B959C9}" destId="{D5D1B3AF-2087-4CFC-AC35-14E6975AEC55}" srcOrd="1" destOrd="0" presId="urn:microsoft.com/office/officeart/2005/8/layout/hierarchy2"/>
    <dgm:cxn modelId="{373EA911-3EC0-47A0-A6E8-C57B3153A31B}" type="presParOf" srcId="{1B098B3C-9B46-4F2D-B0BF-85434AC1D9D5}" destId="{12D604D3-48C5-40E3-92AD-D17F3836A5F2}" srcOrd="2" destOrd="0" presId="urn:microsoft.com/office/officeart/2005/8/layout/hierarchy2"/>
    <dgm:cxn modelId="{42EFA000-7F20-4923-BE99-86B78D454D8C}" type="presParOf" srcId="{12D604D3-48C5-40E3-92AD-D17F3836A5F2}" destId="{96DD60D1-3879-4C09-91AA-095D2F38F3B8}" srcOrd="0" destOrd="0" presId="urn:microsoft.com/office/officeart/2005/8/layout/hierarchy2"/>
    <dgm:cxn modelId="{D68A46CA-3AA8-4D6B-A792-F0F4A62C0673}" type="presParOf" srcId="{1B098B3C-9B46-4F2D-B0BF-85434AC1D9D5}" destId="{7F9CDEEA-65F2-4176-954C-E5D8FFD992D7}" srcOrd="3" destOrd="0" presId="urn:microsoft.com/office/officeart/2005/8/layout/hierarchy2"/>
    <dgm:cxn modelId="{0DB58E7C-BC0D-4245-B478-0CB800131611}" type="presParOf" srcId="{7F9CDEEA-65F2-4176-954C-E5D8FFD992D7}" destId="{C0C694E1-545B-4355-BB69-1BB74BB23149}" srcOrd="0" destOrd="0" presId="urn:microsoft.com/office/officeart/2005/8/layout/hierarchy2"/>
    <dgm:cxn modelId="{790012F6-5473-4269-B35C-4650DEDA1DF3}" type="presParOf" srcId="{7F9CDEEA-65F2-4176-954C-E5D8FFD992D7}" destId="{DB74E11B-9BC0-445E-9079-9F2CB4A60F53}" srcOrd="1" destOrd="0" presId="urn:microsoft.com/office/officeart/2005/8/layout/hierarchy2"/>
    <dgm:cxn modelId="{1F683F21-0003-4110-A05B-4333827FF138}" type="presParOf" srcId="{DB74E11B-9BC0-445E-9079-9F2CB4A60F53}" destId="{FAAA65E9-6355-48A2-B7B8-0D0B0A3BED5C}" srcOrd="0" destOrd="0" presId="urn:microsoft.com/office/officeart/2005/8/layout/hierarchy2"/>
    <dgm:cxn modelId="{813C7267-1DC9-463F-9451-6F573A4BC00F}" type="presParOf" srcId="{FAAA65E9-6355-48A2-B7B8-0D0B0A3BED5C}" destId="{67A9A33D-76F9-42A0-8573-C67D5E30DEE8}" srcOrd="0" destOrd="0" presId="urn:microsoft.com/office/officeart/2005/8/layout/hierarchy2"/>
    <dgm:cxn modelId="{5855A585-6D9E-4F05-8C25-10E4B7EAD5C4}" type="presParOf" srcId="{DB74E11B-9BC0-445E-9079-9F2CB4A60F53}" destId="{434D4628-B303-47F5-807A-3F8BCE032ADF}" srcOrd="1" destOrd="0" presId="urn:microsoft.com/office/officeart/2005/8/layout/hierarchy2"/>
    <dgm:cxn modelId="{1AAA9032-C651-4994-B4BE-A77BDD576533}" type="presParOf" srcId="{434D4628-B303-47F5-807A-3F8BCE032ADF}" destId="{EB464AF1-38BB-41FD-8EED-64A3767D0A84}" srcOrd="0" destOrd="0" presId="urn:microsoft.com/office/officeart/2005/8/layout/hierarchy2"/>
    <dgm:cxn modelId="{DAE33B3A-F5D0-437F-99D7-A928CFB4C697}" type="presParOf" srcId="{434D4628-B303-47F5-807A-3F8BCE032ADF}" destId="{CBCE9F59-33CE-4E85-B04A-85697D6CEF97}" srcOrd="1" destOrd="0" presId="urn:microsoft.com/office/officeart/2005/8/layout/hierarchy2"/>
    <dgm:cxn modelId="{BC4E4232-2416-45DA-8264-3802AF6EA440}" type="presParOf" srcId="{CBCE9F59-33CE-4E85-B04A-85697D6CEF97}" destId="{3A7DB681-8B20-4DFA-BE65-1259054B49B8}" srcOrd="0" destOrd="0" presId="urn:microsoft.com/office/officeart/2005/8/layout/hierarchy2"/>
    <dgm:cxn modelId="{EBC790F2-6396-45C7-95DA-405DE18D3BA3}" type="presParOf" srcId="{3A7DB681-8B20-4DFA-BE65-1259054B49B8}" destId="{964CA80C-8D85-4952-80BC-8A17F0F1FADB}" srcOrd="0" destOrd="0" presId="urn:microsoft.com/office/officeart/2005/8/layout/hierarchy2"/>
    <dgm:cxn modelId="{7C347778-FC25-4C10-8928-1DCF1409DA4B}" type="presParOf" srcId="{CBCE9F59-33CE-4E85-B04A-85697D6CEF97}" destId="{773FB20D-9DCD-45F4-92D9-5D3800891C2E}" srcOrd="1" destOrd="0" presId="urn:microsoft.com/office/officeart/2005/8/layout/hierarchy2"/>
    <dgm:cxn modelId="{E60A3606-02C1-493B-95C1-BA9DA3078B9E}" type="presParOf" srcId="{773FB20D-9DCD-45F4-92D9-5D3800891C2E}" destId="{14BC821E-55A4-469F-8037-EC0AF4E50F2D}" srcOrd="0" destOrd="0" presId="urn:microsoft.com/office/officeart/2005/8/layout/hierarchy2"/>
    <dgm:cxn modelId="{4553F093-BA0E-459E-B207-2A5B05C9E1FA}" type="presParOf" srcId="{773FB20D-9DCD-45F4-92D9-5D3800891C2E}" destId="{09868642-6B98-4AD7-936D-CD82801886F8}" srcOrd="1" destOrd="0" presId="urn:microsoft.com/office/officeart/2005/8/layout/hierarchy2"/>
    <dgm:cxn modelId="{4492D33D-BD7E-4A88-B23A-527ACAB18D10}" type="presParOf" srcId="{1B098B3C-9B46-4F2D-B0BF-85434AC1D9D5}" destId="{B478BF14-6597-42E6-A027-7EA7A91A5FC0}" srcOrd="4" destOrd="0" presId="urn:microsoft.com/office/officeart/2005/8/layout/hierarchy2"/>
    <dgm:cxn modelId="{AB88099F-A657-4B57-8DB2-A8778F8DBF89}" type="presParOf" srcId="{B478BF14-6597-42E6-A027-7EA7A91A5FC0}" destId="{51ECC656-EAF0-44F8-A263-D37C05F9C1AD}" srcOrd="0" destOrd="0" presId="urn:microsoft.com/office/officeart/2005/8/layout/hierarchy2"/>
    <dgm:cxn modelId="{356FFAAE-ACA0-4F22-94FA-A8B8B8E0B568}" type="presParOf" srcId="{1B098B3C-9B46-4F2D-B0BF-85434AC1D9D5}" destId="{C8D74976-FE90-4135-91CF-E6F8B0F37460}" srcOrd="5" destOrd="0" presId="urn:microsoft.com/office/officeart/2005/8/layout/hierarchy2"/>
    <dgm:cxn modelId="{2DDD92DD-8AE5-4CBD-9A28-C2A15FC2CBE6}" type="presParOf" srcId="{C8D74976-FE90-4135-91CF-E6F8B0F37460}" destId="{036DC607-B374-49CC-98DD-7C1E898926D3}" srcOrd="0" destOrd="0" presId="urn:microsoft.com/office/officeart/2005/8/layout/hierarchy2"/>
    <dgm:cxn modelId="{44DD7AE4-CD98-4A64-A6E5-F12DD5A6BB22}" type="presParOf" srcId="{C8D74976-FE90-4135-91CF-E6F8B0F37460}" destId="{36E4FAC7-7116-4580-A1A8-397FF5F249FF}" srcOrd="1" destOrd="0" presId="urn:microsoft.com/office/officeart/2005/8/layout/hierarchy2"/>
    <dgm:cxn modelId="{A45289CF-4668-47C4-B277-F170907253C5}" type="presParOf" srcId="{36E4FAC7-7116-4580-A1A8-397FF5F249FF}" destId="{87A69DFD-DAA1-4415-BD7E-43290CA5F6D6}" srcOrd="0" destOrd="0" presId="urn:microsoft.com/office/officeart/2005/8/layout/hierarchy2"/>
    <dgm:cxn modelId="{E5F1C31C-E221-4CAE-A006-7B0EE11A7A65}" type="presParOf" srcId="{87A69DFD-DAA1-4415-BD7E-43290CA5F6D6}" destId="{669B6BA9-8BCB-403C-839C-B135C13AA0D4}" srcOrd="0" destOrd="0" presId="urn:microsoft.com/office/officeart/2005/8/layout/hierarchy2"/>
    <dgm:cxn modelId="{A87BD88F-6710-4A4A-B19F-9ADE29CC8584}" type="presParOf" srcId="{36E4FAC7-7116-4580-A1A8-397FF5F249FF}" destId="{B89DFE05-D7F7-41DF-93D3-E992D2138437}" srcOrd="1" destOrd="0" presId="urn:microsoft.com/office/officeart/2005/8/layout/hierarchy2"/>
    <dgm:cxn modelId="{52CD3A40-CAF9-45DF-AF1A-6F33D6093AC2}" type="presParOf" srcId="{B89DFE05-D7F7-41DF-93D3-E992D2138437}" destId="{AF578C6C-69C5-43F2-8A3D-68AE77375760}" srcOrd="0" destOrd="0" presId="urn:microsoft.com/office/officeart/2005/8/layout/hierarchy2"/>
    <dgm:cxn modelId="{5F231271-F48F-4B96-AC63-7E4765E16F0C}" type="presParOf" srcId="{B89DFE05-D7F7-41DF-93D3-E992D2138437}" destId="{ABEED801-08BE-407D-B66C-0708A841A203}" srcOrd="1" destOrd="0" presId="urn:microsoft.com/office/officeart/2005/8/layout/hierarchy2"/>
    <dgm:cxn modelId="{6372981C-D322-48C5-AC1E-CF7EBDD77021}" type="presParOf" srcId="{ABEED801-08BE-407D-B66C-0708A841A203}" destId="{B3805AB5-B057-4487-BE38-D3CC71A7668A}" srcOrd="0" destOrd="0" presId="urn:microsoft.com/office/officeart/2005/8/layout/hierarchy2"/>
    <dgm:cxn modelId="{448313BE-1DD0-483B-8B0D-1656074C2830}" type="presParOf" srcId="{B3805AB5-B057-4487-BE38-D3CC71A7668A}" destId="{1174AD1B-7ACF-4F80-83C7-2EE74FD7C475}" srcOrd="0" destOrd="0" presId="urn:microsoft.com/office/officeart/2005/8/layout/hierarchy2"/>
    <dgm:cxn modelId="{6B0F9848-9769-4C0A-8564-1AC812C2B3E4}" type="presParOf" srcId="{ABEED801-08BE-407D-B66C-0708A841A203}" destId="{85EB04D8-CD31-412E-A775-B5B5C8BAB6B3}" srcOrd="1" destOrd="0" presId="urn:microsoft.com/office/officeart/2005/8/layout/hierarchy2"/>
    <dgm:cxn modelId="{3FB99852-64CC-432C-8122-2CE41ADB81C0}" type="presParOf" srcId="{85EB04D8-CD31-412E-A775-B5B5C8BAB6B3}" destId="{7F97621C-30DC-4EFA-86F1-6FFC142618C9}" srcOrd="0" destOrd="0" presId="urn:microsoft.com/office/officeart/2005/8/layout/hierarchy2"/>
    <dgm:cxn modelId="{ABDAFD81-08DC-4678-A043-23A67BEB3060}" type="presParOf" srcId="{85EB04D8-CD31-412E-A775-B5B5C8BAB6B3}" destId="{D3B84E92-5DC5-48F5-B3C7-6BBB5976D584}" srcOrd="1" destOrd="0" presId="urn:microsoft.com/office/officeart/2005/8/layout/hierarchy2"/>
    <dgm:cxn modelId="{7F7A9B67-3306-4923-8A2C-B8E79B97B556}" type="presParOf" srcId="{D0D81FB0-D6A4-498A-B20E-38A4C40F599A}" destId="{6D840F71-F6FD-477B-B2C5-95B8E29BA40A}" srcOrd="2" destOrd="0" presId="urn:microsoft.com/office/officeart/2005/8/layout/hierarchy2"/>
    <dgm:cxn modelId="{CCDDD626-BAE8-43E5-AD1A-7B5BC285989A}" type="presParOf" srcId="{6D840F71-F6FD-477B-B2C5-95B8E29BA40A}" destId="{285546C8-CAD2-4C3F-B6CD-D315A8EEE077}" srcOrd="0" destOrd="0" presId="urn:microsoft.com/office/officeart/2005/8/layout/hierarchy2"/>
    <dgm:cxn modelId="{34FB6FB0-148A-4A07-8A59-75198259D29F}" type="presParOf" srcId="{6D840F71-F6FD-477B-B2C5-95B8E29BA40A}" destId="{B5F978FD-6950-49E4-8A6B-181E7C276E3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79D845-0C8E-4DE2-952A-C6871351E9C8}">
      <dsp:nvSpPr>
        <dsp:cNvPr id="0" name=""/>
        <dsp:cNvSpPr/>
      </dsp:nvSpPr>
      <dsp:spPr>
        <a:xfrm>
          <a:off x="100" y="74638"/>
          <a:ext cx="1735829" cy="8679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Uvicorn (Python)</a:t>
          </a:r>
          <a:endParaRPr lang="ru-RU" sz="2800" kern="1200" dirty="0"/>
        </a:p>
      </dsp:txBody>
      <dsp:txXfrm>
        <a:off x="25520" y="100058"/>
        <a:ext cx="1684989" cy="817074"/>
      </dsp:txXfrm>
    </dsp:sp>
    <dsp:sp modelId="{505DA005-98B9-4ECA-B121-205BB7112BDA}">
      <dsp:nvSpPr>
        <dsp:cNvPr id="0" name=""/>
        <dsp:cNvSpPr/>
      </dsp:nvSpPr>
      <dsp:spPr>
        <a:xfrm>
          <a:off x="1735929" y="469836"/>
          <a:ext cx="694331" cy="77519"/>
        </a:xfrm>
        <a:custGeom>
          <a:avLst/>
          <a:gdLst/>
          <a:ahLst/>
          <a:cxnLst/>
          <a:rect l="0" t="0" r="0" b="0"/>
          <a:pathLst>
            <a:path>
              <a:moveTo>
                <a:pt x="0" y="38759"/>
              </a:moveTo>
              <a:lnTo>
                <a:pt x="694331" y="38759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2065737" y="491237"/>
        <a:ext cx="34716" cy="34716"/>
      </dsp:txXfrm>
    </dsp:sp>
    <dsp:sp modelId="{5C16937E-CD31-4491-94E8-0AA36A33870F}">
      <dsp:nvSpPr>
        <dsp:cNvPr id="0" name=""/>
        <dsp:cNvSpPr/>
      </dsp:nvSpPr>
      <dsp:spPr>
        <a:xfrm>
          <a:off x="2430261" y="74638"/>
          <a:ext cx="1735829" cy="86791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Httptools</a:t>
          </a:r>
          <a:r>
            <a:rPr lang="en-US" sz="2800" kern="1200" dirty="0" smtClean="0"/>
            <a:t> (C)</a:t>
          </a:r>
          <a:endParaRPr lang="ru-RU" sz="2800" kern="1200" dirty="0"/>
        </a:p>
      </dsp:txBody>
      <dsp:txXfrm>
        <a:off x="2455681" y="100058"/>
        <a:ext cx="1684989" cy="817074"/>
      </dsp:txXfrm>
    </dsp:sp>
    <dsp:sp modelId="{CD653A4B-47D9-4DF3-9433-E2ED493961ED}">
      <dsp:nvSpPr>
        <dsp:cNvPr id="0" name=""/>
        <dsp:cNvSpPr/>
      </dsp:nvSpPr>
      <dsp:spPr>
        <a:xfrm>
          <a:off x="4166090" y="469836"/>
          <a:ext cx="694331" cy="77519"/>
        </a:xfrm>
        <a:custGeom>
          <a:avLst/>
          <a:gdLst/>
          <a:ahLst/>
          <a:cxnLst/>
          <a:rect l="0" t="0" r="0" b="0"/>
          <a:pathLst>
            <a:path>
              <a:moveTo>
                <a:pt x="0" y="38759"/>
              </a:moveTo>
              <a:lnTo>
                <a:pt x="694331" y="3875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4495898" y="491237"/>
        <a:ext cx="34716" cy="34716"/>
      </dsp:txXfrm>
    </dsp:sp>
    <dsp:sp modelId="{2A4C4B82-9EDA-4765-9AFC-165BB7CCA176}">
      <dsp:nvSpPr>
        <dsp:cNvPr id="0" name=""/>
        <dsp:cNvSpPr/>
      </dsp:nvSpPr>
      <dsp:spPr>
        <a:xfrm>
          <a:off x="4860422" y="74638"/>
          <a:ext cx="1735829" cy="86791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Asyncio</a:t>
          </a:r>
          <a:r>
            <a:rPr lang="en-US" sz="2800" kern="1200" dirty="0" smtClean="0"/>
            <a:t> (Python)</a:t>
          </a:r>
          <a:endParaRPr lang="ru-RU" sz="2800" kern="1200" dirty="0"/>
        </a:p>
      </dsp:txBody>
      <dsp:txXfrm>
        <a:off x="4885842" y="100058"/>
        <a:ext cx="1684989" cy="817074"/>
      </dsp:txXfrm>
    </dsp:sp>
    <dsp:sp modelId="{977BFA2F-B522-4ACB-80C3-FE95590C6887}">
      <dsp:nvSpPr>
        <dsp:cNvPr id="0" name=""/>
        <dsp:cNvSpPr/>
      </dsp:nvSpPr>
      <dsp:spPr>
        <a:xfrm>
          <a:off x="6596251" y="469836"/>
          <a:ext cx="694331" cy="77519"/>
        </a:xfrm>
        <a:custGeom>
          <a:avLst/>
          <a:gdLst/>
          <a:ahLst/>
          <a:cxnLst/>
          <a:rect l="0" t="0" r="0" b="0"/>
          <a:pathLst>
            <a:path>
              <a:moveTo>
                <a:pt x="0" y="38759"/>
              </a:moveTo>
              <a:lnTo>
                <a:pt x="694331" y="38759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6926059" y="491237"/>
        <a:ext cx="34716" cy="34716"/>
      </dsp:txXfrm>
    </dsp:sp>
    <dsp:sp modelId="{F1953C81-F950-4ACD-AC94-042CCC009DB5}">
      <dsp:nvSpPr>
        <dsp:cNvPr id="0" name=""/>
        <dsp:cNvSpPr/>
      </dsp:nvSpPr>
      <dsp:spPr>
        <a:xfrm>
          <a:off x="7290583" y="74638"/>
          <a:ext cx="1735829" cy="86791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Libuv</a:t>
          </a:r>
          <a:r>
            <a:rPr lang="en-US" sz="2800" kern="1200" dirty="0" smtClean="0"/>
            <a:t> (C)</a:t>
          </a:r>
          <a:endParaRPr lang="ru-RU" sz="2800" kern="1200" dirty="0"/>
        </a:p>
      </dsp:txBody>
      <dsp:txXfrm>
        <a:off x="7316003" y="100058"/>
        <a:ext cx="1684989" cy="817074"/>
      </dsp:txXfrm>
    </dsp:sp>
    <dsp:sp modelId="{17AA6F91-3846-4A93-8FF8-2E14D19D9B4F}">
      <dsp:nvSpPr>
        <dsp:cNvPr id="0" name=""/>
        <dsp:cNvSpPr/>
      </dsp:nvSpPr>
      <dsp:spPr>
        <a:xfrm>
          <a:off x="100" y="1072740"/>
          <a:ext cx="1735829" cy="8679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FastAPI (Python)</a:t>
          </a:r>
          <a:endParaRPr lang="ru-RU" sz="2800" kern="1200" dirty="0"/>
        </a:p>
      </dsp:txBody>
      <dsp:txXfrm>
        <a:off x="25520" y="1098160"/>
        <a:ext cx="1684989" cy="817074"/>
      </dsp:txXfrm>
    </dsp:sp>
    <dsp:sp modelId="{FD7472E6-4B8B-4800-83EE-A69945C38E92}">
      <dsp:nvSpPr>
        <dsp:cNvPr id="0" name=""/>
        <dsp:cNvSpPr/>
      </dsp:nvSpPr>
      <dsp:spPr>
        <a:xfrm>
          <a:off x="1735929" y="1467938"/>
          <a:ext cx="694331" cy="77519"/>
        </a:xfrm>
        <a:custGeom>
          <a:avLst/>
          <a:gdLst/>
          <a:ahLst/>
          <a:cxnLst/>
          <a:rect l="0" t="0" r="0" b="0"/>
          <a:pathLst>
            <a:path>
              <a:moveTo>
                <a:pt x="0" y="38759"/>
              </a:moveTo>
              <a:lnTo>
                <a:pt x="694331" y="38759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2065737" y="1489339"/>
        <a:ext cx="34716" cy="34716"/>
      </dsp:txXfrm>
    </dsp:sp>
    <dsp:sp modelId="{8B117CB6-A810-44B8-A1A7-2B5D63435993}">
      <dsp:nvSpPr>
        <dsp:cNvPr id="0" name=""/>
        <dsp:cNvSpPr/>
      </dsp:nvSpPr>
      <dsp:spPr>
        <a:xfrm>
          <a:off x="2430261" y="1072740"/>
          <a:ext cx="1735829" cy="86791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Starlette</a:t>
          </a:r>
          <a:r>
            <a:rPr lang="en-US" sz="2800" kern="1200" dirty="0" smtClean="0"/>
            <a:t> (Python)</a:t>
          </a:r>
          <a:endParaRPr lang="ru-RU" sz="2800" kern="1200" dirty="0"/>
        </a:p>
      </dsp:txBody>
      <dsp:txXfrm>
        <a:off x="2455681" y="1098160"/>
        <a:ext cx="1684989" cy="8170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B77B7B-5BFA-4B82-98D8-05A625545B70}">
      <dsp:nvSpPr>
        <dsp:cNvPr id="0" name=""/>
        <dsp:cNvSpPr/>
      </dsp:nvSpPr>
      <dsp:spPr>
        <a:xfrm>
          <a:off x="3339" y="3196"/>
          <a:ext cx="1493311" cy="7466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900" kern="1200" dirty="0" smtClean="0"/>
            <a:t>Клиент 1</a:t>
          </a:r>
          <a:endParaRPr lang="ru-RU" sz="2900" kern="1200" dirty="0"/>
        </a:p>
      </dsp:txBody>
      <dsp:txXfrm>
        <a:off x="25208" y="25065"/>
        <a:ext cx="1449573" cy="702917"/>
      </dsp:txXfrm>
    </dsp:sp>
    <dsp:sp modelId="{4779D845-0C8E-4DE2-952A-C6871351E9C8}">
      <dsp:nvSpPr>
        <dsp:cNvPr id="0" name=""/>
        <dsp:cNvSpPr/>
      </dsp:nvSpPr>
      <dsp:spPr>
        <a:xfrm>
          <a:off x="3339" y="861850"/>
          <a:ext cx="1493311" cy="7466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900" kern="1200" dirty="0" smtClean="0"/>
            <a:t>Клиент 2</a:t>
          </a:r>
          <a:endParaRPr lang="ru-RU" sz="2900" kern="1200" dirty="0"/>
        </a:p>
      </dsp:txBody>
      <dsp:txXfrm>
        <a:off x="25208" y="883719"/>
        <a:ext cx="1449573" cy="702917"/>
      </dsp:txXfrm>
    </dsp:sp>
    <dsp:sp modelId="{05D633B5-0B64-4CCA-B557-9F0C4B8FF648}">
      <dsp:nvSpPr>
        <dsp:cNvPr id="0" name=""/>
        <dsp:cNvSpPr/>
      </dsp:nvSpPr>
      <dsp:spPr>
        <a:xfrm>
          <a:off x="1496651" y="1207976"/>
          <a:ext cx="597324" cy="54404"/>
        </a:xfrm>
        <a:custGeom>
          <a:avLst/>
          <a:gdLst/>
          <a:ahLst/>
          <a:cxnLst/>
          <a:rect l="0" t="0" r="0" b="0"/>
          <a:pathLst>
            <a:path>
              <a:moveTo>
                <a:pt x="0" y="27202"/>
              </a:moveTo>
              <a:lnTo>
                <a:pt x="597324" y="2720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1780380" y="1220245"/>
        <a:ext cx="29866" cy="29866"/>
      </dsp:txXfrm>
    </dsp:sp>
    <dsp:sp modelId="{0963317D-182B-4ACB-9FDD-AC1C2AD9990F}">
      <dsp:nvSpPr>
        <dsp:cNvPr id="0" name=""/>
        <dsp:cNvSpPr/>
      </dsp:nvSpPr>
      <dsp:spPr>
        <a:xfrm>
          <a:off x="2093975" y="861850"/>
          <a:ext cx="1493311" cy="74665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libuv</a:t>
          </a:r>
          <a:endParaRPr lang="ru-RU" sz="2900" kern="1200" dirty="0"/>
        </a:p>
      </dsp:txBody>
      <dsp:txXfrm>
        <a:off x="2115844" y="883719"/>
        <a:ext cx="1449573" cy="702917"/>
      </dsp:txXfrm>
    </dsp:sp>
    <dsp:sp modelId="{D62C7E1A-D56A-4DEE-8F2C-82AC4A39ECF6}">
      <dsp:nvSpPr>
        <dsp:cNvPr id="0" name=""/>
        <dsp:cNvSpPr/>
      </dsp:nvSpPr>
      <dsp:spPr>
        <a:xfrm rot="18289469">
          <a:off x="3362957" y="778649"/>
          <a:ext cx="1045984" cy="54404"/>
        </a:xfrm>
        <a:custGeom>
          <a:avLst/>
          <a:gdLst/>
          <a:ahLst/>
          <a:cxnLst/>
          <a:rect l="0" t="0" r="0" b="0"/>
          <a:pathLst>
            <a:path>
              <a:moveTo>
                <a:pt x="0" y="27202"/>
              </a:moveTo>
              <a:lnTo>
                <a:pt x="1045984" y="2720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3859799" y="779701"/>
        <a:ext cx="52299" cy="52299"/>
      </dsp:txXfrm>
    </dsp:sp>
    <dsp:sp modelId="{36D3EA46-56AA-474F-949F-9181AEF0A973}">
      <dsp:nvSpPr>
        <dsp:cNvPr id="0" name=""/>
        <dsp:cNvSpPr/>
      </dsp:nvSpPr>
      <dsp:spPr>
        <a:xfrm>
          <a:off x="4184611" y="3196"/>
          <a:ext cx="1493311" cy="74665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Uvicorn</a:t>
          </a:r>
          <a:endParaRPr lang="ru-RU" sz="2900" kern="1200" dirty="0"/>
        </a:p>
      </dsp:txBody>
      <dsp:txXfrm>
        <a:off x="4206480" y="25065"/>
        <a:ext cx="1449573" cy="702917"/>
      </dsp:txXfrm>
    </dsp:sp>
    <dsp:sp modelId="{8A832577-9DB5-476E-91E3-5D647593B5E6}">
      <dsp:nvSpPr>
        <dsp:cNvPr id="0" name=""/>
        <dsp:cNvSpPr/>
      </dsp:nvSpPr>
      <dsp:spPr>
        <a:xfrm>
          <a:off x="5677923" y="349322"/>
          <a:ext cx="597324" cy="54404"/>
        </a:xfrm>
        <a:custGeom>
          <a:avLst/>
          <a:gdLst/>
          <a:ahLst/>
          <a:cxnLst/>
          <a:rect l="0" t="0" r="0" b="0"/>
          <a:pathLst>
            <a:path>
              <a:moveTo>
                <a:pt x="0" y="27202"/>
              </a:moveTo>
              <a:lnTo>
                <a:pt x="597324" y="2720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5961652" y="361591"/>
        <a:ext cx="29866" cy="29866"/>
      </dsp:txXfrm>
    </dsp:sp>
    <dsp:sp modelId="{0B3315AE-FA16-4B33-AA03-70EF373819C0}">
      <dsp:nvSpPr>
        <dsp:cNvPr id="0" name=""/>
        <dsp:cNvSpPr/>
      </dsp:nvSpPr>
      <dsp:spPr>
        <a:xfrm>
          <a:off x="6275247" y="3196"/>
          <a:ext cx="1493311" cy="74665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FastAPI</a:t>
          </a:r>
          <a:endParaRPr lang="ru-RU" sz="2900" kern="1200" dirty="0"/>
        </a:p>
      </dsp:txBody>
      <dsp:txXfrm>
        <a:off x="6297116" y="25065"/>
        <a:ext cx="1449573" cy="702917"/>
      </dsp:txXfrm>
    </dsp:sp>
    <dsp:sp modelId="{B95EAF8E-00E4-4F19-ADC5-60B3C237B33F}">
      <dsp:nvSpPr>
        <dsp:cNvPr id="0" name=""/>
        <dsp:cNvSpPr/>
      </dsp:nvSpPr>
      <dsp:spPr>
        <a:xfrm>
          <a:off x="7768559" y="349322"/>
          <a:ext cx="597324" cy="54404"/>
        </a:xfrm>
        <a:custGeom>
          <a:avLst/>
          <a:gdLst/>
          <a:ahLst/>
          <a:cxnLst/>
          <a:rect l="0" t="0" r="0" b="0"/>
          <a:pathLst>
            <a:path>
              <a:moveTo>
                <a:pt x="0" y="27202"/>
              </a:moveTo>
              <a:lnTo>
                <a:pt x="597324" y="2720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8052288" y="361591"/>
        <a:ext cx="29866" cy="29866"/>
      </dsp:txXfrm>
    </dsp:sp>
    <dsp:sp modelId="{FF1C42E2-FBFF-4AE1-AA0B-8E5A51FFEF45}">
      <dsp:nvSpPr>
        <dsp:cNvPr id="0" name=""/>
        <dsp:cNvSpPr/>
      </dsp:nvSpPr>
      <dsp:spPr>
        <a:xfrm>
          <a:off x="8365883" y="3196"/>
          <a:ext cx="1493311" cy="74665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Starlette</a:t>
          </a:r>
          <a:endParaRPr lang="ru-RU" sz="2900" kern="1200" dirty="0"/>
        </a:p>
      </dsp:txBody>
      <dsp:txXfrm>
        <a:off x="8387752" y="25065"/>
        <a:ext cx="1449573" cy="702917"/>
      </dsp:txXfrm>
    </dsp:sp>
    <dsp:sp modelId="{12D604D3-48C5-40E3-92AD-D17F3836A5F2}">
      <dsp:nvSpPr>
        <dsp:cNvPr id="0" name=""/>
        <dsp:cNvSpPr/>
      </dsp:nvSpPr>
      <dsp:spPr>
        <a:xfrm>
          <a:off x="3587287" y="1207976"/>
          <a:ext cx="597324" cy="54404"/>
        </a:xfrm>
        <a:custGeom>
          <a:avLst/>
          <a:gdLst/>
          <a:ahLst/>
          <a:cxnLst/>
          <a:rect l="0" t="0" r="0" b="0"/>
          <a:pathLst>
            <a:path>
              <a:moveTo>
                <a:pt x="0" y="27202"/>
              </a:moveTo>
              <a:lnTo>
                <a:pt x="597324" y="2720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3871016" y="1220245"/>
        <a:ext cx="29866" cy="29866"/>
      </dsp:txXfrm>
    </dsp:sp>
    <dsp:sp modelId="{C0C694E1-545B-4355-BB69-1BB74BB23149}">
      <dsp:nvSpPr>
        <dsp:cNvPr id="0" name=""/>
        <dsp:cNvSpPr/>
      </dsp:nvSpPr>
      <dsp:spPr>
        <a:xfrm>
          <a:off x="4184611" y="861850"/>
          <a:ext cx="1493311" cy="74665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Uvicorn</a:t>
          </a:r>
          <a:endParaRPr lang="ru-RU" sz="2900" kern="1200" dirty="0"/>
        </a:p>
      </dsp:txBody>
      <dsp:txXfrm>
        <a:off x="4206480" y="883719"/>
        <a:ext cx="1449573" cy="702917"/>
      </dsp:txXfrm>
    </dsp:sp>
    <dsp:sp modelId="{FAAA65E9-6355-48A2-B7B8-0D0B0A3BED5C}">
      <dsp:nvSpPr>
        <dsp:cNvPr id="0" name=""/>
        <dsp:cNvSpPr/>
      </dsp:nvSpPr>
      <dsp:spPr>
        <a:xfrm>
          <a:off x="5677923" y="1207976"/>
          <a:ext cx="597324" cy="54404"/>
        </a:xfrm>
        <a:custGeom>
          <a:avLst/>
          <a:gdLst/>
          <a:ahLst/>
          <a:cxnLst/>
          <a:rect l="0" t="0" r="0" b="0"/>
          <a:pathLst>
            <a:path>
              <a:moveTo>
                <a:pt x="0" y="27202"/>
              </a:moveTo>
              <a:lnTo>
                <a:pt x="597324" y="2720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5961652" y="1220245"/>
        <a:ext cx="29866" cy="29866"/>
      </dsp:txXfrm>
    </dsp:sp>
    <dsp:sp modelId="{EB464AF1-38BB-41FD-8EED-64A3767D0A84}">
      <dsp:nvSpPr>
        <dsp:cNvPr id="0" name=""/>
        <dsp:cNvSpPr/>
      </dsp:nvSpPr>
      <dsp:spPr>
        <a:xfrm>
          <a:off x="6275247" y="861850"/>
          <a:ext cx="1493311" cy="74665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FastAPI</a:t>
          </a:r>
          <a:endParaRPr lang="ru-RU" sz="2900" kern="1200" dirty="0"/>
        </a:p>
      </dsp:txBody>
      <dsp:txXfrm>
        <a:off x="6297116" y="883719"/>
        <a:ext cx="1449573" cy="702917"/>
      </dsp:txXfrm>
    </dsp:sp>
    <dsp:sp modelId="{3A7DB681-8B20-4DFA-BE65-1259054B49B8}">
      <dsp:nvSpPr>
        <dsp:cNvPr id="0" name=""/>
        <dsp:cNvSpPr/>
      </dsp:nvSpPr>
      <dsp:spPr>
        <a:xfrm>
          <a:off x="7768559" y="1207976"/>
          <a:ext cx="597324" cy="54404"/>
        </a:xfrm>
        <a:custGeom>
          <a:avLst/>
          <a:gdLst/>
          <a:ahLst/>
          <a:cxnLst/>
          <a:rect l="0" t="0" r="0" b="0"/>
          <a:pathLst>
            <a:path>
              <a:moveTo>
                <a:pt x="0" y="27202"/>
              </a:moveTo>
              <a:lnTo>
                <a:pt x="597324" y="2720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8052288" y="1220245"/>
        <a:ext cx="29866" cy="29866"/>
      </dsp:txXfrm>
    </dsp:sp>
    <dsp:sp modelId="{14BC821E-55A4-469F-8037-EC0AF4E50F2D}">
      <dsp:nvSpPr>
        <dsp:cNvPr id="0" name=""/>
        <dsp:cNvSpPr/>
      </dsp:nvSpPr>
      <dsp:spPr>
        <a:xfrm>
          <a:off x="8365883" y="861850"/>
          <a:ext cx="1493311" cy="74665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Starlette</a:t>
          </a:r>
          <a:endParaRPr lang="ru-RU" sz="2900" kern="1200" dirty="0"/>
        </a:p>
      </dsp:txBody>
      <dsp:txXfrm>
        <a:off x="8387752" y="883719"/>
        <a:ext cx="1449573" cy="702917"/>
      </dsp:txXfrm>
    </dsp:sp>
    <dsp:sp modelId="{B478BF14-6597-42E6-A027-7EA7A91A5FC0}">
      <dsp:nvSpPr>
        <dsp:cNvPr id="0" name=""/>
        <dsp:cNvSpPr/>
      </dsp:nvSpPr>
      <dsp:spPr>
        <a:xfrm rot="3310531">
          <a:off x="3362957" y="1637303"/>
          <a:ext cx="1045984" cy="54404"/>
        </a:xfrm>
        <a:custGeom>
          <a:avLst/>
          <a:gdLst/>
          <a:ahLst/>
          <a:cxnLst/>
          <a:rect l="0" t="0" r="0" b="0"/>
          <a:pathLst>
            <a:path>
              <a:moveTo>
                <a:pt x="0" y="27202"/>
              </a:moveTo>
              <a:lnTo>
                <a:pt x="1045984" y="2720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3859799" y="1638355"/>
        <a:ext cx="52299" cy="52299"/>
      </dsp:txXfrm>
    </dsp:sp>
    <dsp:sp modelId="{036DC607-B374-49CC-98DD-7C1E898926D3}">
      <dsp:nvSpPr>
        <dsp:cNvPr id="0" name=""/>
        <dsp:cNvSpPr/>
      </dsp:nvSpPr>
      <dsp:spPr>
        <a:xfrm>
          <a:off x="4184611" y="1720504"/>
          <a:ext cx="1493311" cy="74665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Uvicorn</a:t>
          </a:r>
          <a:endParaRPr lang="ru-RU" sz="2900" kern="1200" dirty="0"/>
        </a:p>
      </dsp:txBody>
      <dsp:txXfrm>
        <a:off x="4206480" y="1742373"/>
        <a:ext cx="1449573" cy="702917"/>
      </dsp:txXfrm>
    </dsp:sp>
    <dsp:sp modelId="{87A69DFD-DAA1-4415-BD7E-43290CA5F6D6}">
      <dsp:nvSpPr>
        <dsp:cNvPr id="0" name=""/>
        <dsp:cNvSpPr/>
      </dsp:nvSpPr>
      <dsp:spPr>
        <a:xfrm>
          <a:off x="5677923" y="2066630"/>
          <a:ext cx="597324" cy="54404"/>
        </a:xfrm>
        <a:custGeom>
          <a:avLst/>
          <a:gdLst/>
          <a:ahLst/>
          <a:cxnLst/>
          <a:rect l="0" t="0" r="0" b="0"/>
          <a:pathLst>
            <a:path>
              <a:moveTo>
                <a:pt x="0" y="27202"/>
              </a:moveTo>
              <a:lnTo>
                <a:pt x="597324" y="2720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5961652" y="2078899"/>
        <a:ext cx="29866" cy="29866"/>
      </dsp:txXfrm>
    </dsp:sp>
    <dsp:sp modelId="{AF578C6C-69C5-43F2-8A3D-68AE77375760}">
      <dsp:nvSpPr>
        <dsp:cNvPr id="0" name=""/>
        <dsp:cNvSpPr/>
      </dsp:nvSpPr>
      <dsp:spPr>
        <a:xfrm>
          <a:off x="6275247" y="1720504"/>
          <a:ext cx="1493311" cy="74665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FastAPI</a:t>
          </a:r>
          <a:endParaRPr lang="ru-RU" sz="2900" kern="1200" dirty="0"/>
        </a:p>
      </dsp:txBody>
      <dsp:txXfrm>
        <a:off x="6297116" y="1742373"/>
        <a:ext cx="1449573" cy="702917"/>
      </dsp:txXfrm>
    </dsp:sp>
    <dsp:sp modelId="{B3805AB5-B057-4487-BE38-D3CC71A7668A}">
      <dsp:nvSpPr>
        <dsp:cNvPr id="0" name=""/>
        <dsp:cNvSpPr/>
      </dsp:nvSpPr>
      <dsp:spPr>
        <a:xfrm>
          <a:off x="7768559" y="2066630"/>
          <a:ext cx="597324" cy="54404"/>
        </a:xfrm>
        <a:custGeom>
          <a:avLst/>
          <a:gdLst/>
          <a:ahLst/>
          <a:cxnLst/>
          <a:rect l="0" t="0" r="0" b="0"/>
          <a:pathLst>
            <a:path>
              <a:moveTo>
                <a:pt x="0" y="27202"/>
              </a:moveTo>
              <a:lnTo>
                <a:pt x="597324" y="2720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8052288" y="2078899"/>
        <a:ext cx="29866" cy="29866"/>
      </dsp:txXfrm>
    </dsp:sp>
    <dsp:sp modelId="{7F97621C-30DC-4EFA-86F1-6FFC142618C9}">
      <dsp:nvSpPr>
        <dsp:cNvPr id="0" name=""/>
        <dsp:cNvSpPr/>
      </dsp:nvSpPr>
      <dsp:spPr>
        <a:xfrm>
          <a:off x="8365883" y="1720504"/>
          <a:ext cx="1493311" cy="74665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Starlette</a:t>
          </a:r>
          <a:endParaRPr lang="ru-RU" sz="2900" kern="1200" dirty="0"/>
        </a:p>
      </dsp:txBody>
      <dsp:txXfrm>
        <a:off x="8387752" y="1742373"/>
        <a:ext cx="1449573" cy="702917"/>
      </dsp:txXfrm>
    </dsp:sp>
    <dsp:sp modelId="{285546C8-CAD2-4C3F-B6CD-D315A8EEE077}">
      <dsp:nvSpPr>
        <dsp:cNvPr id="0" name=""/>
        <dsp:cNvSpPr/>
      </dsp:nvSpPr>
      <dsp:spPr>
        <a:xfrm>
          <a:off x="3339" y="1720504"/>
          <a:ext cx="1493311" cy="7466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900" kern="1200" smtClean="0"/>
            <a:t>Клиент 3</a:t>
          </a:r>
          <a:endParaRPr lang="ru-RU" sz="2900" kern="1200" dirty="0"/>
        </a:p>
      </dsp:txBody>
      <dsp:txXfrm>
        <a:off x="25208" y="1742373"/>
        <a:ext cx="1449573" cy="7029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AA4EF0-F457-4CA7-942F-3A7F815A94D3}" type="datetimeFigureOut">
              <a:rPr lang="ru-RU" smtClean="0"/>
              <a:t>24.08.2025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613D81-AD48-4F0E-973A-FC6741AAF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4960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613D81-AD48-4F0E-973A-FC6741AAFC5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2183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613D81-AD48-4F0E-973A-FC6741AAFC5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7801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613D81-AD48-4F0E-973A-FC6741AAFC5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2037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613D81-AD48-4F0E-973A-FC6741AAFC5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5809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613D81-AD48-4F0E-973A-FC6741AAFC5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257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613D81-AD48-4F0E-973A-FC6741AAFC5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6571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613D81-AD48-4F0E-973A-FC6741AAFC5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8596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613D81-AD48-4F0E-973A-FC6741AAFC5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9040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FDF2-4B35-41D3-A904-5364F67D0725}" type="datetimeFigureOut">
              <a:rPr lang="ru-RU" smtClean="0"/>
              <a:t>24.08.2025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6AA2A-D3E7-42A2-ADE3-DC21C8C6EC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3704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FDF2-4B35-41D3-A904-5364F67D0725}" type="datetimeFigureOut">
              <a:rPr lang="ru-RU" smtClean="0"/>
              <a:t>24.08.2025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6AA2A-D3E7-42A2-ADE3-DC21C8C6EC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4876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FDF2-4B35-41D3-A904-5364F67D0725}" type="datetimeFigureOut">
              <a:rPr lang="ru-RU" smtClean="0"/>
              <a:t>24.08.2025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6AA2A-D3E7-42A2-ADE3-DC21C8C6EC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076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endParaRPr lang="ru-RU" sz="24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fld id="{1D8BD707-D9CF-40AE-B4C6-C98DA3205C09}" type="datetimeFigureOut">
              <a:rPr lang="en-US" sz="2400" smtClean="0">
                <a:solidFill>
                  <a:prstClr val="black">
                    <a:tint val="75000"/>
                  </a:prstClr>
                </a:solidFill>
              </a:rPr>
              <a:pPr defTabSz="1219170"/>
              <a:t>8/24/2025</a:t>
            </a:fld>
            <a:endParaRPr lang="en-US" sz="24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fld id="{B6F15528-21DE-4FAA-801E-634DDDAF4B2B}" type="slidenum">
              <a:rPr lang="ru-RU" sz="2400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ru-RU" sz="240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144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25267" y="490295"/>
            <a:ext cx="5215467" cy="328231"/>
          </a:xfrm>
        </p:spPr>
        <p:txBody>
          <a:bodyPr lIns="0" tIns="0" rIns="0" bIns="0"/>
          <a:lstStyle>
            <a:lvl1pPr>
              <a:defRPr sz="2133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endParaRPr lang="ru-RU" sz="24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fld id="{1D8BD707-D9CF-40AE-B4C6-C98DA3205C09}" type="datetimeFigureOut">
              <a:rPr lang="en-US" sz="2400" smtClean="0">
                <a:solidFill>
                  <a:prstClr val="black">
                    <a:tint val="75000"/>
                  </a:prstClr>
                </a:solidFill>
              </a:rPr>
              <a:pPr defTabSz="1219170"/>
              <a:t>8/24/2025</a:t>
            </a:fld>
            <a:endParaRPr lang="en-US" sz="24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fld id="{B6F15528-21DE-4FAA-801E-634DDDAF4B2B}" type="slidenum">
              <a:rPr lang="ru-RU" sz="2400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ru-RU" sz="240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128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3733" y="2209801"/>
            <a:ext cx="10763235" cy="46481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6598132" y="3255933"/>
            <a:ext cx="4650739" cy="3401060"/>
          </a:xfrm>
          <a:custGeom>
            <a:avLst/>
            <a:gdLst/>
            <a:ahLst/>
            <a:cxnLst/>
            <a:rect l="l" t="t" r="r" b="b"/>
            <a:pathLst>
              <a:path w="3488054" h="2550795">
                <a:moveTo>
                  <a:pt x="3487799" y="2550299"/>
                </a:moveTo>
                <a:lnTo>
                  <a:pt x="0" y="2550299"/>
                </a:lnTo>
                <a:lnTo>
                  <a:pt x="0" y="0"/>
                </a:lnTo>
                <a:lnTo>
                  <a:pt x="3487799" y="0"/>
                </a:lnTo>
                <a:lnTo>
                  <a:pt x="3487799" y="2550299"/>
                </a:lnTo>
                <a:close/>
              </a:path>
            </a:pathLst>
          </a:custGeom>
          <a:solidFill>
            <a:srgbClr val="72B1FF"/>
          </a:solidFill>
        </p:spPr>
        <p:txBody>
          <a:bodyPr wrap="square" lIns="0" tIns="0" rIns="0" bIns="0" rtlCol="0"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bg object 18"/>
          <p:cNvSpPr/>
          <p:nvPr/>
        </p:nvSpPr>
        <p:spPr>
          <a:xfrm>
            <a:off x="14175" y="434724"/>
            <a:ext cx="8937412" cy="0"/>
          </a:xfrm>
          <a:custGeom>
            <a:avLst/>
            <a:gdLst/>
            <a:ahLst/>
            <a:cxnLst/>
            <a:rect l="l" t="t" r="r" b="b"/>
            <a:pathLst>
              <a:path w="6703059">
                <a:moveTo>
                  <a:pt x="6702899" y="0"/>
                </a:moveTo>
                <a:lnTo>
                  <a:pt x="0" y="0"/>
                </a:lnTo>
              </a:path>
            </a:pathLst>
          </a:custGeom>
          <a:ln w="28574">
            <a:solidFill>
              <a:srgbClr val="2064FA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25267" y="490295"/>
            <a:ext cx="5215467" cy="328231"/>
          </a:xfrm>
        </p:spPr>
        <p:txBody>
          <a:bodyPr lIns="0" tIns="0" rIns="0" bIns="0"/>
          <a:lstStyle>
            <a:lvl1pPr>
              <a:defRPr sz="2133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endParaRPr lang="ru-RU" sz="24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fld id="{1D8BD707-D9CF-40AE-B4C6-C98DA3205C09}" type="datetimeFigureOut">
              <a:rPr lang="en-US" sz="2400" smtClean="0">
                <a:solidFill>
                  <a:prstClr val="black">
                    <a:tint val="75000"/>
                  </a:prstClr>
                </a:solidFill>
              </a:rPr>
              <a:pPr defTabSz="1219170"/>
              <a:t>8/24/2025</a:t>
            </a:fld>
            <a:endParaRPr lang="en-US" sz="24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fld id="{B6F15528-21DE-4FAA-801E-634DDDAF4B2B}" type="slidenum">
              <a:rPr lang="ru-RU" sz="2400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ru-RU" sz="240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3872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21367" y="2985234"/>
            <a:ext cx="2691096" cy="3357932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82066" y="2985233"/>
            <a:ext cx="2691065" cy="3357931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60699" y="2985233"/>
            <a:ext cx="2691064" cy="3357931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" y="2985234"/>
            <a:ext cx="2691100" cy="335793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25267" y="490295"/>
            <a:ext cx="5215467" cy="328231"/>
          </a:xfrm>
        </p:spPr>
        <p:txBody>
          <a:bodyPr lIns="0" tIns="0" rIns="0" bIns="0"/>
          <a:lstStyle>
            <a:lvl1pPr>
              <a:defRPr sz="2133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endParaRPr lang="ru-RU" sz="24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fld id="{1D8BD707-D9CF-40AE-B4C6-C98DA3205C09}" type="datetimeFigureOut">
              <a:rPr lang="en-US" sz="2400" smtClean="0">
                <a:solidFill>
                  <a:prstClr val="black">
                    <a:tint val="75000"/>
                  </a:prstClr>
                </a:solidFill>
              </a:rPr>
              <a:pPr defTabSz="1219170"/>
              <a:t>8/24/2025</a:t>
            </a:fld>
            <a:endParaRPr lang="en-US" sz="24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fld id="{B6F15528-21DE-4FAA-801E-634DDDAF4B2B}" type="slidenum">
              <a:rPr lang="ru-RU" sz="2400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ru-RU" sz="240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3388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endParaRPr lang="ru-RU" sz="24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fld id="{1D8BD707-D9CF-40AE-B4C6-C98DA3205C09}" type="datetimeFigureOut">
              <a:rPr lang="en-US" sz="2400" smtClean="0">
                <a:solidFill>
                  <a:prstClr val="black">
                    <a:tint val="75000"/>
                  </a:prstClr>
                </a:solidFill>
              </a:rPr>
              <a:pPr defTabSz="1219170"/>
              <a:t>8/24/2025</a:t>
            </a:fld>
            <a:endParaRPr lang="en-US" sz="24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fld id="{B6F15528-21DE-4FAA-801E-634DDDAF4B2B}" type="slidenum">
              <a:rPr lang="ru-RU" sz="2400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ru-RU" sz="240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6205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FDF2-4B35-41D3-A904-5364F67D0725}" type="datetimeFigureOut">
              <a:rPr lang="ru-RU" smtClean="0"/>
              <a:t>24.08.2025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6AA2A-D3E7-42A2-ADE3-DC21C8C6EC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9187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FDF2-4B35-41D3-A904-5364F67D0725}" type="datetimeFigureOut">
              <a:rPr lang="ru-RU" smtClean="0"/>
              <a:t>24.08.2025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6AA2A-D3E7-42A2-ADE3-DC21C8C6EC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2778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FDF2-4B35-41D3-A904-5364F67D0725}" type="datetimeFigureOut">
              <a:rPr lang="ru-RU" smtClean="0"/>
              <a:t>24.08.2025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6AA2A-D3E7-42A2-ADE3-DC21C8C6EC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3861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FDF2-4B35-41D3-A904-5364F67D0725}" type="datetimeFigureOut">
              <a:rPr lang="ru-RU" smtClean="0"/>
              <a:t>24.08.2025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6AA2A-D3E7-42A2-ADE3-DC21C8C6EC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7443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FDF2-4B35-41D3-A904-5364F67D0725}" type="datetimeFigureOut">
              <a:rPr lang="ru-RU" smtClean="0"/>
              <a:t>24.08.2025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6AA2A-D3E7-42A2-ADE3-DC21C8C6EC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5483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FDF2-4B35-41D3-A904-5364F67D0725}" type="datetimeFigureOut">
              <a:rPr lang="ru-RU" smtClean="0"/>
              <a:t>24.08.2025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6AA2A-D3E7-42A2-ADE3-DC21C8C6EC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791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FDF2-4B35-41D3-A904-5364F67D0725}" type="datetimeFigureOut">
              <a:rPr lang="ru-RU" smtClean="0"/>
              <a:t>24.08.2025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6AA2A-D3E7-42A2-ADE3-DC21C8C6EC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291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FDF2-4B35-41D3-A904-5364F67D0725}" type="datetimeFigureOut">
              <a:rPr lang="ru-RU" smtClean="0"/>
              <a:t>24.08.2025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6AA2A-D3E7-42A2-ADE3-DC21C8C6EC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38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FDF2-4B35-41D3-A904-5364F67D0725}" type="datetimeFigureOut">
              <a:rPr lang="ru-RU" smtClean="0"/>
              <a:t>24.08.2025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6AA2A-D3E7-42A2-ADE3-DC21C8C6EC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8886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0FDF2-4B35-41D3-A904-5364F67D0725}" type="datetimeFigureOut">
              <a:rPr lang="ru-RU" smtClean="0"/>
              <a:t>24.08.2025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6AA2A-D3E7-42A2-ADE3-DC21C8C6EC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5378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25267" y="490295"/>
            <a:ext cx="5215467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endParaRPr lang="ru-RU" sz="24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fld id="{1D8BD707-D9CF-40AE-B4C6-C98DA3205C09}" type="datetimeFigureOut">
              <a:rPr lang="en-US" sz="2400" smtClean="0">
                <a:solidFill>
                  <a:prstClr val="black">
                    <a:tint val="75000"/>
                  </a:prstClr>
                </a:solidFill>
              </a:rPr>
              <a:pPr defTabSz="1219170"/>
              <a:t>8/24/2025</a:t>
            </a:fld>
            <a:endParaRPr lang="en-US" sz="24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fld id="{B6F15528-21DE-4FAA-801E-634DDDAF4B2B}" type="slidenum">
              <a:rPr lang="ru-RU" sz="2400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ru-RU" sz="240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133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85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609585">
        <a:defRPr>
          <a:latin typeface="+mn-lt"/>
          <a:ea typeface="+mn-ea"/>
          <a:cs typeface="+mn-cs"/>
        </a:defRPr>
      </a:lvl2pPr>
      <a:lvl3pPr marL="1219170">
        <a:defRPr>
          <a:latin typeface="+mn-lt"/>
          <a:ea typeface="+mn-ea"/>
          <a:cs typeface="+mn-cs"/>
        </a:defRPr>
      </a:lvl3pPr>
      <a:lvl4pPr marL="1828754">
        <a:defRPr>
          <a:latin typeface="+mn-lt"/>
          <a:ea typeface="+mn-ea"/>
          <a:cs typeface="+mn-cs"/>
        </a:defRPr>
      </a:lvl4pPr>
      <a:lvl5pPr marL="2438339">
        <a:defRPr>
          <a:latin typeface="+mn-lt"/>
          <a:ea typeface="+mn-ea"/>
          <a:cs typeface="+mn-cs"/>
        </a:defRPr>
      </a:lvl5pPr>
      <a:lvl6pPr marL="3047924">
        <a:defRPr>
          <a:latin typeface="+mn-lt"/>
          <a:ea typeface="+mn-ea"/>
          <a:cs typeface="+mn-cs"/>
        </a:defRPr>
      </a:lvl6pPr>
      <a:lvl7pPr marL="3657509">
        <a:defRPr>
          <a:latin typeface="+mn-lt"/>
          <a:ea typeface="+mn-ea"/>
          <a:cs typeface="+mn-cs"/>
        </a:defRPr>
      </a:lvl7pPr>
      <a:lvl8pPr marL="4267093">
        <a:defRPr>
          <a:latin typeface="+mn-lt"/>
          <a:ea typeface="+mn-ea"/>
          <a:cs typeface="+mn-cs"/>
        </a:defRPr>
      </a:lvl8pPr>
      <a:lvl9pPr marL="487667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609585">
        <a:defRPr>
          <a:latin typeface="+mn-lt"/>
          <a:ea typeface="+mn-ea"/>
          <a:cs typeface="+mn-cs"/>
        </a:defRPr>
      </a:lvl2pPr>
      <a:lvl3pPr marL="1219170">
        <a:defRPr>
          <a:latin typeface="+mn-lt"/>
          <a:ea typeface="+mn-ea"/>
          <a:cs typeface="+mn-cs"/>
        </a:defRPr>
      </a:lvl3pPr>
      <a:lvl4pPr marL="1828754">
        <a:defRPr>
          <a:latin typeface="+mn-lt"/>
          <a:ea typeface="+mn-ea"/>
          <a:cs typeface="+mn-cs"/>
        </a:defRPr>
      </a:lvl4pPr>
      <a:lvl5pPr marL="2438339">
        <a:defRPr>
          <a:latin typeface="+mn-lt"/>
          <a:ea typeface="+mn-ea"/>
          <a:cs typeface="+mn-cs"/>
        </a:defRPr>
      </a:lvl5pPr>
      <a:lvl6pPr marL="3047924">
        <a:defRPr>
          <a:latin typeface="+mn-lt"/>
          <a:ea typeface="+mn-ea"/>
          <a:cs typeface="+mn-cs"/>
        </a:defRPr>
      </a:lvl6pPr>
      <a:lvl7pPr marL="3657509">
        <a:defRPr>
          <a:latin typeface="+mn-lt"/>
          <a:ea typeface="+mn-ea"/>
          <a:cs typeface="+mn-cs"/>
        </a:defRPr>
      </a:lvl7pPr>
      <a:lvl8pPr marL="4267093">
        <a:defRPr>
          <a:latin typeface="+mn-lt"/>
          <a:ea typeface="+mn-ea"/>
          <a:cs typeface="+mn-cs"/>
        </a:defRPr>
      </a:lvl8pPr>
      <a:lvl9pPr marL="4876678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2.e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5687" y="0"/>
              <a:ext cx="7538312" cy="51434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2817049" cy="51434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9143999" cy="51434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5569900" cy="51434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0"/>
              <a:ext cx="3193951" cy="514349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61313" y="1963947"/>
            <a:ext cx="410241" cy="2928620"/>
          </a:xfrm>
          <a:prstGeom prst="rect">
            <a:avLst/>
          </a:prstGeom>
        </p:spPr>
        <p:txBody>
          <a:bodyPr vert="vert270" wrap="square" lIns="0" tIns="49107" rIns="0" bIns="0" rtlCol="0">
            <a:spAutoFit/>
          </a:bodyPr>
          <a:lstStyle/>
          <a:p>
            <a:pPr marL="16933">
              <a:spcBef>
                <a:spcPts val="387"/>
              </a:spcBef>
            </a:pPr>
            <a:r>
              <a:rPr sz="1333" spc="-152" dirty="0">
                <a:solidFill>
                  <a:srgbClr val="FFFFFF"/>
                </a:solidFill>
                <a:latin typeface="Yu Gothic UI Light"/>
                <a:cs typeface="Yu Gothic UI Light"/>
              </a:rPr>
              <a:t>УНИВЕРСИТЕТ</a:t>
            </a:r>
            <a:r>
              <a:rPr sz="1333" spc="-87" dirty="0">
                <a:solidFill>
                  <a:srgbClr val="FFFFFF"/>
                </a:solidFill>
                <a:latin typeface="Yu Gothic UI Light"/>
                <a:cs typeface="Yu Gothic UI Light"/>
              </a:rPr>
              <a:t> </a:t>
            </a:r>
            <a:r>
              <a:rPr sz="1333" spc="-167" dirty="0">
                <a:solidFill>
                  <a:srgbClr val="FFFFFF"/>
                </a:solidFill>
                <a:latin typeface="Yu Gothic UI Light"/>
                <a:cs typeface="Yu Gothic UI Light"/>
              </a:rPr>
              <a:t>ИСКУССТВЕННОГО</a:t>
            </a:r>
            <a:r>
              <a:rPr sz="1333" spc="-87" dirty="0">
                <a:solidFill>
                  <a:srgbClr val="FFFFFF"/>
                </a:solidFill>
                <a:latin typeface="Yu Gothic UI Light"/>
                <a:cs typeface="Yu Gothic UI Light"/>
              </a:rPr>
              <a:t> </a:t>
            </a:r>
            <a:r>
              <a:rPr sz="1333" spc="-152" dirty="0">
                <a:solidFill>
                  <a:srgbClr val="FFFFFF"/>
                </a:solidFill>
                <a:latin typeface="Yu Gothic UI Light"/>
                <a:cs typeface="Yu Gothic UI Light"/>
              </a:rPr>
              <a:t>ИНТЕЛЛЕКТА</a:t>
            </a:r>
            <a:endParaRPr sz="1333">
              <a:latin typeface="Yu Gothic UI Light"/>
              <a:cs typeface="Yu Gothic UI Ligh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67311" y="-330200"/>
            <a:ext cx="7769860" cy="6858000"/>
            <a:chOff x="287949" y="0"/>
            <a:chExt cx="5827395" cy="5143500"/>
          </a:xfrm>
        </p:grpSpPr>
        <p:sp>
          <p:nvSpPr>
            <p:cNvPr id="10" name="object 10"/>
            <p:cNvSpPr/>
            <p:nvPr/>
          </p:nvSpPr>
          <p:spPr>
            <a:xfrm>
              <a:off x="297474" y="0"/>
              <a:ext cx="0" cy="5143500"/>
            </a:xfrm>
            <a:custGeom>
              <a:avLst/>
              <a:gdLst/>
              <a:ahLst/>
              <a:cxnLst/>
              <a:rect l="l" t="t" r="r" b="b"/>
              <a:pathLst>
                <a:path h="5143500">
                  <a:moveTo>
                    <a:pt x="0" y="3905699"/>
                  </a:moveTo>
                  <a:lnTo>
                    <a:pt x="0" y="5143499"/>
                  </a:lnTo>
                </a:path>
                <a:path h="5143500">
                  <a:moveTo>
                    <a:pt x="0" y="0"/>
                  </a:moveTo>
                  <a:lnTo>
                    <a:pt x="0" y="1237799"/>
                  </a:lnTo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3399" y="0"/>
              <a:ext cx="5781750" cy="4229800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164199" y="452523"/>
            <a:ext cx="7623239" cy="2855696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 marR="6773">
              <a:lnSpc>
                <a:spcPct val="110000"/>
              </a:lnSpc>
              <a:spcBef>
                <a:spcPts val="133"/>
              </a:spcBef>
            </a:pPr>
            <a:r>
              <a:rPr lang="ru-RU" sz="8800" spc="13" dirty="0">
                <a:solidFill>
                  <a:srgbClr val="FFFFFF"/>
                </a:solidFill>
                <a:latin typeface="Tahoma"/>
                <a:cs typeface="Tahoma"/>
              </a:rPr>
              <a:t>FastAPI для </a:t>
            </a:r>
            <a:r>
              <a:rPr lang="ru-RU" sz="8800" spc="13" dirty="0" err="1">
                <a:solidFill>
                  <a:srgbClr val="FFFFFF"/>
                </a:solidFill>
                <a:latin typeface="Tahoma"/>
                <a:cs typeface="Tahoma"/>
              </a:rPr>
              <a:t>Web</a:t>
            </a:r>
            <a:r>
              <a:rPr lang="ru-RU" sz="8800" spc="13" dirty="0">
                <a:solidFill>
                  <a:srgbClr val="FFFFFF"/>
                </a:solidFill>
                <a:latin typeface="Tahoma"/>
                <a:cs typeface="Tahoma"/>
              </a:rPr>
              <a:t> с AI</a:t>
            </a:r>
            <a:endParaRPr sz="8800" spc="13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90559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23581" y="507448"/>
            <a:ext cx="369332" cy="2706793"/>
          </a:xfrm>
          <a:prstGeom prst="rect">
            <a:avLst/>
          </a:prstGeom>
        </p:spPr>
        <p:txBody>
          <a:bodyPr vert="vert270" wrap="square" lIns="0" tIns="45720" rIns="0" bIns="0" rtlCol="0">
            <a:spAutoFit/>
          </a:bodyPr>
          <a:lstStyle/>
          <a:p>
            <a:pPr marL="16933" defTabSz="1219170">
              <a:spcBef>
                <a:spcPts val="360"/>
              </a:spcBef>
            </a:pPr>
            <a:r>
              <a:rPr sz="1200" dirty="0">
                <a:solidFill>
                  <a:srgbClr val="2064FA"/>
                </a:solidFill>
                <a:latin typeface="Tahoma"/>
                <a:cs typeface="Tahoma"/>
              </a:rPr>
              <a:t>УНИВЕРС</a:t>
            </a:r>
            <a:r>
              <a:rPr sz="1200" spc="-13" dirty="0">
                <a:solidFill>
                  <a:srgbClr val="2064FA"/>
                </a:solidFill>
                <a:latin typeface="Tahoma"/>
                <a:cs typeface="Tahoma"/>
              </a:rPr>
              <a:t>ИТ</a:t>
            </a:r>
            <a:r>
              <a:rPr sz="1200" dirty="0">
                <a:solidFill>
                  <a:srgbClr val="2064FA"/>
                </a:solidFill>
                <a:latin typeface="Tahoma"/>
                <a:cs typeface="Tahoma"/>
              </a:rPr>
              <a:t>ЕТ</a:t>
            </a:r>
            <a:r>
              <a:rPr sz="1200" spc="-107" dirty="0">
                <a:solidFill>
                  <a:srgbClr val="2064F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064FA"/>
                </a:solidFill>
                <a:latin typeface="Tahoma"/>
                <a:cs typeface="Tahoma"/>
              </a:rPr>
              <a:t>ИСКУСС</a:t>
            </a:r>
            <a:r>
              <a:rPr sz="1200" spc="-13" dirty="0">
                <a:solidFill>
                  <a:srgbClr val="2064FA"/>
                </a:solidFill>
                <a:latin typeface="Tahoma"/>
                <a:cs typeface="Tahoma"/>
              </a:rPr>
              <a:t>Т</a:t>
            </a:r>
            <a:r>
              <a:rPr sz="1200" dirty="0">
                <a:solidFill>
                  <a:srgbClr val="2064FA"/>
                </a:solidFill>
                <a:latin typeface="Tahoma"/>
                <a:cs typeface="Tahoma"/>
              </a:rPr>
              <a:t>ВЕННОГО</a:t>
            </a:r>
            <a:r>
              <a:rPr sz="1200" spc="-107" dirty="0">
                <a:solidFill>
                  <a:srgbClr val="2064F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064FA"/>
                </a:solidFill>
                <a:latin typeface="Tahoma"/>
                <a:cs typeface="Tahoma"/>
              </a:rPr>
              <a:t>И</a:t>
            </a:r>
            <a:r>
              <a:rPr sz="1200" spc="-13" dirty="0">
                <a:solidFill>
                  <a:srgbClr val="2064FA"/>
                </a:solidFill>
                <a:latin typeface="Tahoma"/>
                <a:cs typeface="Tahoma"/>
              </a:rPr>
              <a:t>НТ</a:t>
            </a:r>
            <a:r>
              <a:rPr sz="1200" dirty="0">
                <a:solidFill>
                  <a:srgbClr val="2064FA"/>
                </a:solidFill>
                <a:latin typeface="Tahoma"/>
                <a:cs typeface="Tahoma"/>
              </a:rPr>
              <a:t>ЕЛЛЕК</a:t>
            </a:r>
            <a:r>
              <a:rPr sz="1200" spc="-53" dirty="0">
                <a:solidFill>
                  <a:srgbClr val="2064FA"/>
                </a:solidFill>
                <a:latin typeface="Tahoma"/>
                <a:cs typeface="Tahoma"/>
              </a:rPr>
              <a:t>Т</a:t>
            </a:r>
            <a:r>
              <a:rPr sz="1200" dirty="0">
                <a:solidFill>
                  <a:srgbClr val="2064FA"/>
                </a:solidFill>
                <a:latin typeface="Tahoma"/>
                <a:cs typeface="Tahoma"/>
              </a:rPr>
              <a:t>А</a:t>
            </a:r>
            <a:endParaRPr sz="1200"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70797" y="202648"/>
            <a:ext cx="4710061" cy="77371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lnSpc>
                <a:spcPts val="5927"/>
              </a:lnSpc>
              <a:spcBef>
                <a:spcPts val="133"/>
              </a:spcBef>
            </a:pPr>
            <a:r>
              <a:rPr lang="ru-RU" sz="3200" b="1" dirty="0" smtClean="0">
                <a:solidFill>
                  <a:srgbClr val="C00000"/>
                </a:solidFill>
                <a:latin typeface="Tahoma"/>
                <a:cs typeface="Tahoma"/>
              </a:rPr>
              <a:t>Протокол </a:t>
            </a:r>
            <a:r>
              <a:rPr lang="en-US" sz="3200" b="1" dirty="0" smtClean="0">
                <a:solidFill>
                  <a:srgbClr val="C00000"/>
                </a:solidFill>
                <a:latin typeface="Tahoma"/>
                <a:cs typeface="Tahoma"/>
              </a:rPr>
              <a:t>HTTP</a:t>
            </a:r>
            <a:endParaRPr sz="3200" b="1" dirty="0">
              <a:solidFill>
                <a:srgbClr val="C00000"/>
              </a:solidFill>
              <a:latin typeface="Tahoma"/>
              <a:cs typeface="Tahoma"/>
            </a:endParaRPr>
          </a:p>
        </p:txBody>
      </p:sp>
      <p:sp>
        <p:nvSpPr>
          <p:cNvPr id="51" name="object 7"/>
          <p:cNvSpPr txBox="1">
            <a:spLocks/>
          </p:cNvSpPr>
          <p:nvPr/>
        </p:nvSpPr>
        <p:spPr>
          <a:xfrm>
            <a:off x="1970797" y="895840"/>
            <a:ext cx="4710061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>
            <a:lvl1pPr>
              <a:defRPr sz="2133" b="0" i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6933"/>
            <a:r>
              <a:rPr lang="ru-RU" sz="3200" b="1" kern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/>
                <a:cs typeface="Tahoma"/>
              </a:rPr>
              <a:t>Статусы ответа</a:t>
            </a:r>
            <a:endParaRPr lang="en-US" sz="3200" b="1" kern="0" dirty="0">
              <a:solidFill>
                <a:schemeClr val="tx2">
                  <a:lumMod val="60000"/>
                  <a:lumOff val="40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70798" y="1520821"/>
            <a:ext cx="48305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u="sng" dirty="0" smtClean="0"/>
              <a:t>1xx — Информационные</a:t>
            </a:r>
          </a:p>
          <a:p>
            <a:r>
              <a:rPr lang="ru-RU" sz="2000" b="1" dirty="0" smtClean="0"/>
              <a:t>100</a:t>
            </a:r>
            <a:r>
              <a:rPr lang="ru-RU" sz="2000" dirty="0" smtClean="0"/>
              <a:t> </a:t>
            </a:r>
            <a:r>
              <a:rPr lang="ru-RU" sz="2000" dirty="0" err="1"/>
              <a:t>Continue</a:t>
            </a:r>
            <a:r>
              <a:rPr lang="ru-RU" sz="2000" dirty="0"/>
              <a:t> — сервер получил заголовки </a:t>
            </a:r>
            <a:r>
              <a:rPr lang="ru-RU" sz="2000" b="1" dirty="0" smtClean="0"/>
              <a:t>101</a:t>
            </a:r>
            <a:r>
              <a:rPr lang="ru-RU" sz="2000" dirty="0" smtClean="0"/>
              <a:t> </a:t>
            </a:r>
            <a:r>
              <a:rPr lang="ru-RU" sz="2000" dirty="0" err="1"/>
              <a:t>Switching</a:t>
            </a:r>
            <a:r>
              <a:rPr lang="ru-RU" sz="2000" dirty="0"/>
              <a:t> </a:t>
            </a:r>
            <a:r>
              <a:rPr lang="ru-RU" sz="2000" dirty="0" err="1"/>
              <a:t>Protocols</a:t>
            </a:r>
            <a:r>
              <a:rPr lang="ru-RU" sz="2000" dirty="0"/>
              <a:t> — сервер меняет </a:t>
            </a:r>
            <a:r>
              <a:rPr lang="ru-RU" sz="2000" dirty="0" smtClean="0"/>
              <a:t>протокол</a:t>
            </a:r>
            <a:endParaRPr lang="ru-RU" sz="20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265" y="202648"/>
            <a:ext cx="1092696" cy="263634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77871" y="3103169"/>
            <a:ext cx="580298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u="sng" dirty="0" smtClean="0"/>
              <a:t>2xx Успех</a:t>
            </a:r>
            <a:endParaRPr lang="ru-RU" sz="2000" b="1" u="sng" dirty="0"/>
          </a:p>
          <a:p>
            <a:r>
              <a:rPr lang="ru-RU" sz="2000" b="1" dirty="0" smtClean="0"/>
              <a:t>200</a:t>
            </a:r>
            <a:r>
              <a:rPr lang="ru-RU" sz="2000" dirty="0" smtClean="0"/>
              <a:t> </a:t>
            </a:r>
            <a:r>
              <a:rPr lang="ru-RU" sz="2000" dirty="0"/>
              <a:t>OK — запрос успешно </a:t>
            </a:r>
            <a:r>
              <a:rPr lang="ru-RU" sz="2000" dirty="0" smtClean="0"/>
              <a:t>выполнен</a:t>
            </a:r>
            <a:endParaRPr lang="ru-RU" sz="2000" dirty="0"/>
          </a:p>
          <a:p>
            <a:r>
              <a:rPr lang="ru-RU" sz="2000" b="1" dirty="0" smtClean="0"/>
              <a:t>201</a:t>
            </a:r>
            <a:r>
              <a:rPr lang="ru-RU" sz="2000" dirty="0" smtClean="0"/>
              <a:t> </a:t>
            </a:r>
            <a:r>
              <a:rPr lang="ru-RU" sz="2000" dirty="0" err="1"/>
              <a:t>Created</a:t>
            </a:r>
            <a:r>
              <a:rPr lang="ru-RU" sz="2000" dirty="0"/>
              <a:t> — ресурс успешно </a:t>
            </a:r>
            <a:r>
              <a:rPr lang="ru-RU" sz="2000" dirty="0" smtClean="0"/>
              <a:t>создан.</a:t>
            </a:r>
          </a:p>
          <a:p>
            <a:r>
              <a:rPr lang="ru-RU" sz="2000" b="1" dirty="0" smtClean="0"/>
              <a:t>202</a:t>
            </a:r>
            <a:r>
              <a:rPr lang="ru-RU" sz="2000" dirty="0" smtClean="0"/>
              <a:t> </a:t>
            </a:r>
            <a:r>
              <a:rPr lang="ru-RU" sz="2000" dirty="0" err="1" smtClean="0"/>
              <a:t>Accepted</a:t>
            </a:r>
            <a:r>
              <a:rPr lang="ru-RU" sz="2000" dirty="0" smtClean="0"/>
              <a:t> — запрос принят,.</a:t>
            </a:r>
          </a:p>
          <a:p>
            <a:r>
              <a:rPr lang="ru-RU" sz="2000" b="1" dirty="0" smtClean="0"/>
              <a:t>204</a:t>
            </a:r>
            <a:r>
              <a:rPr lang="ru-RU" sz="2000" dirty="0" smtClean="0"/>
              <a:t> </a:t>
            </a:r>
            <a:r>
              <a:rPr lang="ru-RU" sz="2000" dirty="0" err="1"/>
              <a:t>No</a:t>
            </a:r>
            <a:r>
              <a:rPr lang="ru-RU" sz="2000" dirty="0"/>
              <a:t> </a:t>
            </a:r>
            <a:r>
              <a:rPr lang="ru-RU" sz="2000" dirty="0" err="1"/>
              <a:t>Content</a:t>
            </a:r>
            <a:r>
              <a:rPr lang="ru-RU" sz="2000" dirty="0"/>
              <a:t> — успешно </a:t>
            </a:r>
            <a:r>
              <a:rPr lang="ru-RU" sz="2000" dirty="0" smtClean="0"/>
              <a:t>выполнено.</a:t>
            </a:r>
            <a:endParaRPr lang="ru-RU" sz="2000" dirty="0"/>
          </a:p>
          <a:p>
            <a:endParaRPr lang="ru-RU" sz="2000" dirty="0"/>
          </a:p>
          <a:p>
            <a:r>
              <a:rPr lang="ru-RU" sz="2000" b="1" u="sng" dirty="0" smtClean="0"/>
              <a:t>3xx Перенаправления</a:t>
            </a:r>
            <a:endParaRPr lang="ru-RU" sz="2000" b="1" u="sng" dirty="0"/>
          </a:p>
          <a:p>
            <a:r>
              <a:rPr lang="ru-RU" sz="2000" b="1" dirty="0" smtClean="0"/>
              <a:t>301</a:t>
            </a:r>
            <a:r>
              <a:rPr lang="ru-RU" sz="2000" dirty="0" smtClean="0"/>
              <a:t> </a:t>
            </a:r>
            <a:r>
              <a:rPr lang="ru-RU" sz="2000" dirty="0" err="1"/>
              <a:t>Moved</a:t>
            </a:r>
            <a:r>
              <a:rPr lang="ru-RU" sz="2000" dirty="0"/>
              <a:t> </a:t>
            </a:r>
            <a:r>
              <a:rPr lang="ru-RU" sz="2000" dirty="0" err="1"/>
              <a:t>Permanently</a:t>
            </a:r>
            <a:r>
              <a:rPr lang="ru-RU" sz="2000" dirty="0"/>
              <a:t> — ресурс перемещён на другой URL.</a:t>
            </a:r>
          </a:p>
          <a:p>
            <a:r>
              <a:rPr lang="ru-RU" sz="2000" b="1" dirty="0" smtClean="0"/>
              <a:t>302</a:t>
            </a:r>
            <a:r>
              <a:rPr lang="ru-RU" sz="2000" dirty="0" smtClean="0"/>
              <a:t> </a:t>
            </a:r>
            <a:r>
              <a:rPr lang="ru-RU" sz="2000" dirty="0" err="1"/>
              <a:t>Found</a:t>
            </a:r>
            <a:r>
              <a:rPr lang="ru-RU" sz="2000" dirty="0"/>
              <a:t> — временное перенаправление.</a:t>
            </a:r>
          </a:p>
          <a:p>
            <a:r>
              <a:rPr lang="ru-RU" sz="2000" b="1" dirty="0" smtClean="0"/>
              <a:t>304</a:t>
            </a:r>
            <a:r>
              <a:rPr lang="ru-RU" sz="2000" dirty="0" smtClean="0"/>
              <a:t> </a:t>
            </a:r>
            <a:r>
              <a:rPr lang="ru-RU" sz="2000" dirty="0" err="1"/>
              <a:t>Not</a:t>
            </a:r>
            <a:r>
              <a:rPr lang="ru-RU" sz="2000" dirty="0"/>
              <a:t> </a:t>
            </a:r>
            <a:r>
              <a:rPr lang="ru-RU" sz="2000" dirty="0" err="1"/>
              <a:t>Modified</a:t>
            </a:r>
            <a:r>
              <a:rPr lang="ru-RU" sz="2000" dirty="0"/>
              <a:t> — ресурс не </a:t>
            </a:r>
            <a:r>
              <a:rPr lang="ru-RU" sz="2000" dirty="0" smtClean="0"/>
              <a:t>изменился</a:t>
            </a:r>
            <a:endParaRPr lang="ru-RU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6965816" y="334184"/>
            <a:ext cx="4751832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u="sng" dirty="0"/>
              <a:t>4xx </a:t>
            </a:r>
            <a:r>
              <a:rPr lang="ru-RU" sz="2000" b="1" u="sng" dirty="0" smtClean="0"/>
              <a:t>Ошибки </a:t>
            </a:r>
            <a:r>
              <a:rPr lang="ru-RU" sz="2000" b="1" u="sng" dirty="0"/>
              <a:t>клиента</a:t>
            </a:r>
          </a:p>
          <a:p>
            <a:r>
              <a:rPr lang="ru-RU" sz="2000" b="1" dirty="0"/>
              <a:t>400</a:t>
            </a:r>
            <a:r>
              <a:rPr lang="ru-RU" sz="2000" dirty="0"/>
              <a:t> </a:t>
            </a:r>
            <a:r>
              <a:rPr lang="ru-RU" sz="2000" dirty="0" err="1"/>
              <a:t>Bad</a:t>
            </a:r>
            <a:r>
              <a:rPr lang="ru-RU" sz="2000" dirty="0"/>
              <a:t> </a:t>
            </a:r>
            <a:r>
              <a:rPr lang="ru-RU" sz="2000" dirty="0" err="1"/>
              <a:t>Request</a:t>
            </a:r>
            <a:r>
              <a:rPr lang="ru-RU" sz="2000" dirty="0"/>
              <a:t> — ошибка </a:t>
            </a:r>
            <a:r>
              <a:rPr lang="ru-RU" sz="2000" dirty="0" smtClean="0"/>
              <a:t>запроса</a:t>
            </a:r>
            <a:endParaRPr lang="ru-RU" sz="2000" dirty="0"/>
          </a:p>
          <a:p>
            <a:r>
              <a:rPr lang="ru-RU" sz="2000" b="1" dirty="0"/>
              <a:t>401</a:t>
            </a:r>
            <a:r>
              <a:rPr lang="ru-RU" sz="2000" dirty="0"/>
              <a:t> </a:t>
            </a:r>
            <a:r>
              <a:rPr lang="ru-RU" sz="2000" dirty="0" err="1"/>
              <a:t>Unauthorized</a:t>
            </a:r>
            <a:r>
              <a:rPr lang="ru-RU" sz="2000" dirty="0"/>
              <a:t> — нет </a:t>
            </a:r>
            <a:r>
              <a:rPr lang="ru-RU" sz="2000" dirty="0" smtClean="0"/>
              <a:t>авторизации</a:t>
            </a:r>
            <a:endParaRPr lang="en-US" sz="2000" dirty="0" smtClean="0"/>
          </a:p>
          <a:p>
            <a:r>
              <a:rPr lang="ru-RU" sz="2000" b="1" dirty="0" smtClean="0"/>
              <a:t>403 </a:t>
            </a:r>
            <a:r>
              <a:rPr lang="ru-RU" sz="2000" dirty="0" err="1"/>
              <a:t>Forbidden</a:t>
            </a:r>
            <a:r>
              <a:rPr lang="ru-RU" sz="2000" dirty="0"/>
              <a:t> — доступ </a:t>
            </a:r>
            <a:r>
              <a:rPr lang="ru-RU" sz="2000" dirty="0" smtClean="0"/>
              <a:t>запрещён</a:t>
            </a:r>
            <a:endParaRPr lang="ru-RU" sz="2000" dirty="0"/>
          </a:p>
          <a:p>
            <a:r>
              <a:rPr lang="ru-RU" sz="2000" b="1" dirty="0"/>
              <a:t>404</a:t>
            </a:r>
            <a:r>
              <a:rPr lang="ru-RU" sz="2000" dirty="0"/>
              <a:t> </a:t>
            </a:r>
            <a:r>
              <a:rPr lang="ru-RU" sz="2000" dirty="0" err="1"/>
              <a:t>Not</a:t>
            </a:r>
            <a:r>
              <a:rPr lang="ru-RU" sz="2000" dirty="0"/>
              <a:t> </a:t>
            </a:r>
            <a:r>
              <a:rPr lang="ru-RU" sz="2000" dirty="0" err="1"/>
              <a:t>Found</a:t>
            </a:r>
            <a:r>
              <a:rPr lang="ru-RU" sz="2000" dirty="0"/>
              <a:t> — ресурс не </a:t>
            </a:r>
            <a:r>
              <a:rPr lang="ru-RU" sz="2000" dirty="0" smtClean="0"/>
              <a:t>найден</a:t>
            </a:r>
            <a:endParaRPr lang="ru-RU" sz="2000" dirty="0"/>
          </a:p>
          <a:p>
            <a:r>
              <a:rPr lang="ru-RU" sz="2000" b="1" dirty="0"/>
              <a:t>405</a:t>
            </a:r>
            <a:r>
              <a:rPr lang="ru-RU" sz="2000" dirty="0"/>
              <a:t> </a:t>
            </a:r>
            <a:r>
              <a:rPr lang="ru-RU" sz="2000" dirty="0" err="1"/>
              <a:t>Method</a:t>
            </a:r>
            <a:r>
              <a:rPr lang="ru-RU" sz="2000" dirty="0"/>
              <a:t> </a:t>
            </a:r>
            <a:r>
              <a:rPr lang="ru-RU" sz="2000" dirty="0" err="1"/>
              <a:t>Not</a:t>
            </a:r>
            <a:r>
              <a:rPr lang="ru-RU" sz="2000" dirty="0"/>
              <a:t> </a:t>
            </a:r>
            <a:r>
              <a:rPr lang="ru-RU" sz="2000" dirty="0" err="1"/>
              <a:t>Allowed</a:t>
            </a:r>
            <a:r>
              <a:rPr lang="ru-RU" sz="2000" dirty="0"/>
              <a:t> — метод запроса не разрешён для этого URL.</a:t>
            </a:r>
          </a:p>
          <a:p>
            <a:r>
              <a:rPr lang="ru-RU" sz="2000" b="1" dirty="0"/>
              <a:t>409</a:t>
            </a:r>
            <a:r>
              <a:rPr lang="ru-RU" sz="2000" dirty="0"/>
              <a:t> </a:t>
            </a:r>
            <a:r>
              <a:rPr lang="ru-RU" sz="2000" dirty="0" err="1"/>
              <a:t>Conflict</a:t>
            </a:r>
            <a:r>
              <a:rPr lang="ru-RU" sz="2000" dirty="0"/>
              <a:t> — конфликт </a:t>
            </a:r>
            <a:r>
              <a:rPr lang="ru-RU" sz="2000" dirty="0" smtClean="0"/>
              <a:t>данных</a:t>
            </a:r>
            <a:endParaRPr lang="ru-RU" sz="2000" dirty="0"/>
          </a:p>
          <a:p>
            <a:endParaRPr lang="ru-RU" sz="2000" dirty="0"/>
          </a:p>
          <a:p>
            <a:r>
              <a:rPr lang="ru-RU" sz="2000" b="1" u="sng" dirty="0"/>
              <a:t>5xx </a:t>
            </a:r>
            <a:r>
              <a:rPr lang="ru-RU" sz="2000" b="1" u="sng" dirty="0" smtClean="0"/>
              <a:t>Ошибки </a:t>
            </a:r>
            <a:r>
              <a:rPr lang="ru-RU" sz="2000" b="1" u="sng" dirty="0"/>
              <a:t>сервера</a:t>
            </a:r>
          </a:p>
          <a:p>
            <a:r>
              <a:rPr lang="ru-RU" sz="2000" b="1" dirty="0"/>
              <a:t>500</a:t>
            </a:r>
            <a:r>
              <a:rPr lang="ru-RU" sz="2000" dirty="0"/>
              <a:t> </a:t>
            </a:r>
            <a:r>
              <a:rPr lang="ru-RU" sz="2000" dirty="0" err="1"/>
              <a:t>Internal</a:t>
            </a:r>
            <a:r>
              <a:rPr lang="ru-RU" sz="2000" dirty="0"/>
              <a:t> </a:t>
            </a:r>
            <a:r>
              <a:rPr lang="ru-RU" sz="2000" dirty="0" err="1"/>
              <a:t>Server</a:t>
            </a:r>
            <a:r>
              <a:rPr lang="ru-RU" sz="2000" dirty="0"/>
              <a:t> </a:t>
            </a:r>
            <a:r>
              <a:rPr lang="ru-RU" sz="2000" dirty="0" err="1"/>
              <a:t>Error</a:t>
            </a:r>
            <a:r>
              <a:rPr lang="ru-RU" sz="2000" dirty="0"/>
              <a:t> — внутренняя ошибка сервера.</a:t>
            </a:r>
          </a:p>
          <a:p>
            <a:r>
              <a:rPr lang="ru-RU" sz="2000" b="1" dirty="0"/>
              <a:t>502</a:t>
            </a:r>
            <a:r>
              <a:rPr lang="ru-RU" sz="2000" dirty="0"/>
              <a:t> </a:t>
            </a:r>
            <a:r>
              <a:rPr lang="ru-RU" sz="2000" dirty="0" err="1"/>
              <a:t>Bad</a:t>
            </a:r>
            <a:r>
              <a:rPr lang="ru-RU" sz="2000" dirty="0"/>
              <a:t> </a:t>
            </a:r>
            <a:r>
              <a:rPr lang="ru-RU" sz="2000" dirty="0" err="1"/>
              <a:t>Gateway</a:t>
            </a:r>
            <a:r>
              <a:rPr lang="ru-RU" sz="2000" dirty="0"/>
              <a:t> — сервер получил некорректный ответ от другого сервера.</a:t>
            </a:r>
          </a:p>
          <a:p>
            <a:r>
              <a:rPr lang="ru-RU" sz="2000" b="1" dirty="0"/>
              <a:t>503</a:t>
            </a:r>
            <a:r>
              <a:rPr lang="ru-RU" sz="2000" dirty="0"/>
              <a:t> </a:t>
            </a:r>
            <a:r>
              <a:rPr lang="ru-RU" sz="2000" dirty="0" err="1"/>
              <a:t>Service</a:t>
            </a:r>
            <a:r>
              <a:rPr lang="ru-RU" sz="2000" dirty="0"/>
              <a:t> </a:t>
            </a:r>
            <a:r>
              <a:rPr lang="ru-RU" sz="2000" dirty="0" err="1"/>
              <a:t>Unavailable</a:t>
            </a:r>
            <a:r>
              <a:rPr lang="ru-RU" sz="2000" dirty="0"/>
              <a:t> — сервер временно недоступен (например, </a:t>
            </a:r>
            <a:r>
              <a:rPr lang="ru-RU" sz="2000" dirty="0" err="1"/>
              <a:t>техработы</a:t>
            </a:r>
            <a:r>
              <a:rPr lang="ru-RU" sz="2000" dirty="0"/>
              <a:t>).</a:t>
            </a:r>
          </a:p>
          <a:p>
            <a:r>
              <a:rPr lang="ru-RU" sz="2000" b="1" dirty="0"/>
              <a:t>504</a:t>
            </a:r>
            <a:r>
              <a:rPr lang="ru-RU" sz="2000" dirty="0"/>
              <a:t> </a:t>
            </a:r>
            <a:r>
              <a:rPr lang="ru-RU" sz="2000" dirty="0" err="1"/>
              <a:t>Gateway</a:t>
            </a:r>
            <a:r>
              <a:rPr lang="ru-RU" sz="2000" dirty="0"/>
              <a:t> </a:t>
            </a:r>
            <a:r>
              <a:rPr lang="ru-RU" sz="2000" dirty="0" err="1"/>
              <a:t>Timeout</a:t>
            </a:r>
            <a:r>
              <a:rPr lang="ru-RU" sz="2000" dirty="0"/>
              <a:t> — сервер не получил ответ от другого сервиса вовремя.</a:t>
            </a:r>
          </a:p>
        </p:txBody>
      </p:sp>
    </p:spTree>
    <p:extLst>
      <p:ext uri="{BB962C8B-B14F-4D97-AF65-F5344CB8AC3E}">
        <p14:creationId xmlns:p14="http://schemas.microsoft.com/office/powerpoint/2010/main" val="199213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983" y="60200"/>
            <a:ext cx="3378926" cy="1218893"/>
          </a:xfrm>
          <a:prstGeom prst="rect">
            <a:avLst/>
          </a:prstGeom>
        </p:spPr>
      </p:pic>
      <p:sp>
        <p:nvSpPr>
          <p:cNvPr id="7" name="object 4"/>
          <p:cNvSpPr/>
          <p:nvPr/>
        </p:nvSpPr>
        <p:spPr>
          <a:xfrm>
            <a:off x="1031175" y="12750"/>
            <a:ext cx="25400" cy="6845300"/>
          </a:xfrm>
          <a:custGeom>
            <a:avLst/>
            <a:gdLst/>
            <a:ahLst/>
            <a:cxnLst/>
            <a:rect l="l" t="t" r="r" b="b"/>
            <a:pathLst>
              <a:path w="19050" h="5133975">
                <a:moveTo>
                  <a:pt x="0" y="0"/>
                </a:moveTo>
                <a:lnTo>
                  <a:pt x="19049" y="0"/>
                </a:lnTo>
                <a:lnTo>
                  <a:pt x="19049" y="5133937"/>
                </a:lnTo>
                <a:lnTo>
                  <a:pt x="0" y="513393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1219170"/>
            <a:endParaRPr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4"/>
          <p:cNvSpPr/>
          <p:nvPr/>
        </p:nvSpPr>
        <p:spPr>
          <a:xfrm>
            <a:off x="14175" y="6578350"/>
            <a:ext cx="8937412" cy="0"/>
          </a:xfrm>
          <a:custGeom>
            <a:avLst/>
            <a:gdLst/>
            <a:ahLst/>
            <a:cxnLst/>
            <a:rect l="l" t="t" r="r" b="b"/>
            <a:pathLst>
              <a:path w="6703059">
                <a:moveTo>
                  <a:pt x="6702899" y="0"/>
                </a:move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 txBox="1"/>
          <p:nvPr/>
        </p:nvSpPr>
        <p:spPr>
          <a:xfrm>
            <a:off x="9074451" y="6385135"/>
            <a:ext cx="2706793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200" dirty="0">
                <a:latin typeface="Tahoma"/>
                <a:cs typeface="Tahoma"/>
              </a:rPr>
              <a:t>УНИВЕРСИТЕТ ИСКУССТВЕННОГО ИНТЕЛЛЕКТА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03015" y="1326543"/>
            <a:ext cx="1047547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ru-RU" sz="2000" b="1" dirty="0" smtClean="0"/>
              <a:t>FastAPI</a:t>
            </a:r>
            <a:r>
              <a:rPr lang="ru-RU" sz="2000" dirty="0" smtClean="0"/>
              <a:t> </a:t>
            </a:r>
            <a:r>
              <a:rPr lang="ru-RU" sz="2000" dirty="0"/>
              <a:t>— это современный, быстрый (</a:t>
            </a:r>
            <a:r>
              <a:rPr lang="ru-RU" sz="2000" dirty="0" err="1"/>
              <a:t>high-performance</a:t>
            </a:r>
            <a:r>
              <a:rPr lang="ru-RU" sz="2000" dirty="0"/>
              <a:t>) веб-</a:t>
            </a:r>
            <a:r>
              <a:rPr lang="ru-RU" sz="2000" dirty="0" err="1"/>
              <a:t>фреймворк</a:t>
            </a:r>
            <a:r>
              <a:rPr lang="ru-RU" sz="2000" dirty="0"/>
              <a:t> для создания API на </a:t>
            </a:r>
            <a:r>
              <a:rPr lang="ru-RU" sz="2000" dirty="0" err="1"/>
              <a:t>Python</a:t>
            </a:r>
            <a:r>
              <a:rPr lang="ru-RU" sz="2000" dirty="0"/>
              <a:t> 3.7+ с поддержкой асинхронности. Он был разработан для того, чтобы максимально упростить создание API, сочетая в себе производительность, удобство и </a:t>
            </a:r>
            <a:r>
              <a:rPr lang="ru-RU" sz="2000" dirty="0" smtClean="0"/>
              <a:t>гибкость</a:t>
            </a:r>
            <a:endParaRPr lang="ru-RU" sz="2000" dirty="0"/>
          </a:p>
          <a:p>
            <a:pPr algn="just">
              <a:spcBef>
                <a:spcPts val="1200"/>
              </a:spcBef>
            </a:pPr>
            <a:r>
              <a:rPr lang="ru-RU" sz="2000" b="1" dirty="0" smtClean="0"/>
              <a:t>Краткая </a:t>
            </a:r>
            <a:r>
              <a:rPr lang="ru-RU" sz="2000" b="1" dirty="0"/>
              <a:t>история и </a:t>
            </a:r>
            <a:r>
              <a:rPr lang="ru-RU" sz="2000" b="1" dirty="0" smtClean="0"/>
              <a:t>особенности</a:t>
            </a:r>
            <a:endParaRPr lang="ru-RU" sz="2000" b="1" dirty="0"/>
          </a:p>
          <a:p>
            <a:pPr algn="just">
              <a:spcBef>
                <a:spcPts val="1200"/>
              </a:spcBef>
            </a:pPr>
            <a:r>
              <a:rPr lang="ru-RU" sz="2000" dirty="0" smtClean="0"/>
              <a:t>•  FastAPI </a:t>
            </a:r>
            <a:r>
              <a:rPr lang="ru-RU" sz="2000" dirty="0"/>
              <a:t>был создан Себастьяном </a:t>
            </a:r>
            <a:r>
              <a:rPr lang="ru-RU" sz="2000" dirty="0" err="1"/>
              <a:t>Рамиресом</a:t>
            </a:r>
            <a:r>
              <a:rPr lang="ru-RU" sz="2000" dirty="0"/>
              <a:t> и выпущен в 2018 году.</a:t>
            </a:r>
          </a:p>
          <a:p>
            <a:pPr algn="just">
              <a:spcBef>
                <a:spcPts val="1200"/>
              </a:spcBef>
            </a:pPr>
            <a:r>
              <a:rPr lang="ru-RU" sz="2000" dirty="0" smtClean="0"/>
              <a:t>• </a:t>
            </a:r>
            <a:r>
              <a:rPr lang="ru-RU" sz="2000" dirty="0"/>
              <a:t>Основное отличие FastAPI от других </a:t>
            </a:r>
            <a:r>
              <a:rPr lang="ru-RU" sz="2000" dirty="0" err="1"/>
              <a:t>фреймворков</a:t>
            </a:r>
            <a:r>
              <a:rPr lang="ru-RU" sz="2000" dirty="0"/>
              <a:t> — это его скорость и возможность работы с асинхронными </a:t>
            </a:r>
            <a:r>
              <a:rPr lang="ru-RU" sz="2000" dirty="0" smtClean="0"/>
              <a:t>запросами</a:t>
            </a:r>
          </a:p>
          <a:p>
            <a:pPr algn="just">
              <a:spcBef>
                <a:spcPts val="1200"/>
              </a:spcBef>
            </a:pPr>
            <a:r>
              <a:rPr lang="ru-RU" sz="2000" dirty="0" smtClean="0"/>
              <a:t>• FastAPI </a:t>
            </a:r>
            <a:r>
              <a:rPr lang="ru-RU" sz="2000" dirty="0"/>
              <a:t>использует </a:t>
            </a:r>
            <a:r>
              <a:rPr lang="ru-RU" sz="2000" dirty="0" err="1" smtClean="0"/>
              <a:t>Starlette</a:t>
            </a:r>
            <a:r>
              <a:rPr lang="ru-RU" sz="2000" dirty="0" smtClean="0"/>
              <a:t> </a:t>
            </a:r>
            <a:r>
              <a:rPr lang="ru-RU" sz="2000" dirty="0"/>
              <a:t>для обработки HTTP-запросов и </a:t>
            </a:r>
            <a:r>
              <a:rPr lang="ru-RU" sz="2000" dirty="0" err="1" smtClean="0"/>
              <a:t>Pydantic</a:t>
            </a:r>
            <a:r>
              <a:rPr lang="ru-RU" sz="2000" dirty="0" smtClean="0"/>
              <a:t> </a:t>
            </a:r>
            <a:r>
              <a:rPr lang="ru-RU" sz="2000" dirty="0"/>
              <a:t>для </a:t>
            </a:r>
            <a:r>
              <a:rPr lang="ru-RU" sz="2000" dirty="0" err="1"/>
              <a:t>валидации</a:t>
            </a:r>
            <a:r>
              <a:rPr lang="ru-RU" sz="2000" dirty="0"/>
              <a:t> </a:t>
            </a:r>
            <a:r>
              <a:rPr lang="ru-RU" sz="2000" dirty="0" smtClean="0"/>
              <a:t>данных</a:t>
            </a:r>
            <a:endParaRPr lang="ru-RU" sz="2000" dirty="0"/>
          </a:p>
          <a:p>
            <a:pPr algn="just">
              <a:spcBef>
                <a:spcPts val="1200"/>
              </a:spcBef>
            </a:pPr>
            <a:r>
              <a:rPr lang="ru-RU" sz="2000" dirty="0" smtClean="0"/>
              <a:t>• </a:t>
            </a:r>
            <a:r>
              <a:rPr lang="ru-RU" sz="2000" dirty="0" err="1" smtClean="0"/>
              <a:t>Type</a:t>
            </a:r>
            <a:r>
              <a:rPr lang="ru-RU" sz="2000" dirty="0" smtClean="0"/>
              <a:t> </a:t>
            </a:r>
            <a:r>
              <a:rPr lang="ru-RU" sz="2000" dirty="0" err="1" smtClean="0"/>
              <a:t>hints</a:t>
            </a:r>
            <a:r>
              <a:rPr lang="ru-RU" sz="2000" dirty="0" smtClean="0"/>
              <a:t> </a:t>
            </a:r>
            <a:r>
              <a:rPr lang="ru-RU" sz="2000" dirty="0"/>
              <a:t>(аннотации типов) в </a:t>
            </a:r>
            <a:r>
              <a:rPr lang="ru-RU" sz="2000" dirty="0" err="1"/>
              <a:t>Python</a:t>
            </a:r>
            <a:r>
              <a:rPr lang="ru-RU" sz="2000" dirty="0"/>
              <a:t> играют важную роль, так как FastAPI активно использует их для автоматической генерации документации API и проверки типов данных, что делает разработку удобной и </a:t>
            </a:r>
            <a:r>
              <a:rPr lang="ru-RU" sz="2000" dirty="0" smtClean="0"/>
              <a:t>безопасной</a:t>
            </a:r>
            <a:endParaRPr lang="ru-RU" sz="20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7808874" y="438813"/>
            <a:ext cx="39723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ru-RU" sz="3600" b="1" dirty="0" smtClean="0">
                <a:solidFill>
                  <a:srgbClr val="0070C0"/>
                </a:solidFill>
              </a:rPr>
              <a:t>ЧТО ТАКОЕ</a:t>
            </a:r>
            <a:r>
              <a:rPr lang="ru-RU" sz="3600" b="1" dirty="0" smtClean="0">
                <a:solidFill>
                  <a:srgbClr val="0070C0"/>
                </a:solidFill>
              </a:rPr>
              <a:t> </a:t>
            </a:r>
            <a:r>
              <a:rPr lang="en-US" sz="3600" b="1" dirty="0" smtClean="0">
                <a:solidFill>
                  <a:srgbClr val="0070C0"/>
                </a:solidFill>
              </a:rPr>
              <a:t>FASTAPI</a:t>
            </a:r>
            <a:endParaRPr lang="ru-RU" sz="3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17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983" y="60200"/>
            <a:ext cx="3378926" cy="1218893"/>
          </a:xfrm>
          <a:prstGeom prst="rect">
            <a:avLst/>
          </a:prstGeom>
        </p:spPr>
      </p:pic>
      <p:sp>
        <p:nvSpPr>
          <p:cNvPr id="7" name="object 4"/>
          <p:cNvSpPr/>
          <p:nvPr/>
        </p:nvSpPr>
        <p:spPr>
          <a:xfrm>
            <a:off x="1031175" y="12750"/>
            <a:ext cx="25400" cy="6845300"/>
          </a:xfrm>
          <a:custGeom>
            <a:avLst/>
            <a:gdLst/>
            <a:ahLst/>
            <a:cxnLst/>
            <a:rect l="l" t="t" r="r" b="b"/>
            <a:pathLst>
              <a:path w="19050" h="5133975">
                <a:moveTo>
                  <a:pt x="0" y="0"/>
                </a:moveTo>
                <a:lnTo>
                  <a:pt x="19049" y="0"/>
                </a:lnTo>
                <a:lnTo>
                  <a:pt x="19049" y="5133937"/>
                </a:lnTo>
                <a:lnTo>
                  <a:pt x="0" y="513393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1219170"/>
            <a:endParaRPr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4"/>
          <p:cNvSpPr/>
          <p:nvPr/>
        </p:nvSpPr>
        <p:spPr>
          <a:xfrm>
            <a:off x="14175" y="6578350"/>
            <a:ext cx="8937412" cy="0"/>
          </a:xfrm>
          <a:custGeom>
            <a:avLst/>
            <a:gdLst/>
            <a:ahLst/>
            <a:cxnLst/>
            <a:rect l="l" t="t" r="r" b="b"/>
            <a:pathLst>
              <a:path w="6703059">
                <a:moveTo>
                  <a:pt x="6702899" y="0"/>
                </a:move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 txBox="1"/>
          <p:nvPr/>
        </p:nvSpPr>
        <p:spPr>
          <a:xfrm>
            <a:off x="9074451" y="6385135"/>
            <a:ext cx="2706793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200" dirty="0">
                <a:latin typeface="Tahoma"/>
                <a:cs typeface="Tahoma"/>
              </a:rPr>
              <a:t>УНИВЕРСИТЕТ ИСКУССТВЕННОГО ИНТЕЛЛЕКТА</a:t>
            </a:r>
          </a:p>
        </p:txBody>
      </p:sp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2907256051"/>
              </p:ext>
            </p:extLst>
          </p:nvPr>
        </p:nvGraphicFramePr>
        <p:xfrm>
          <a:off x="2255519" y="2867997"/>
          <a:ext cx="9026513" cy="20152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474720" y="1558802"/>
            <a:ext cx="6540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АРХИТЕКТУРА РЕШЕНИЯ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18629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983" y="60200"/>
            <a:ext cx="3378926" cy="1218893"/>
          </a:xfrm>
          <a:prstGeom prst="rect">
            <a:avLst/>
          </a:prstGeom>
        </p:spPr>
      </p:pic>
      <p:sp>
        <p:nvSpPr>
          <p:cNvPr id="7" name="object 4"/>
          <p:cNvSpPr/>
          <p:nvPr/>
        </p:nvSpPr>
        <p:spPr>
          <a:xfrm>
            <a:off x="1031175" y="12750"/>
            <a:ext cx="25400" cy="6845300"/>
          </a:xfrm>
          <a:custGeom>
            <a:avLst/>
            <a:gdLst/>
            <a:ahLst/>
            <a:cxnLst/>
            <a:rect l="l" t="t" r="r" b="b"/>
            <a:pathLst>
              <a:path w="19050" h="5133975">
                <a:moveTo>
                  <a:pt x="0" y="0"/>
                </a:moveTo>
                <a:lnTo>
                  <a:pt x="19049" y="0"/>
                </a:lnTo>
                <a:lnTo>
                  <a:pt x="19049" y="5133937"/>
                </a:lnTo>
                <a:lnTo>
                  <a:pt x="0" y="513393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1219170"/>
            <a:endParaRPr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4"/>
          <p:cNvSpPr/>
          <p:nvPr/>
        </p:nvSpPr>
        <p:spPr>
          <a:xfrm>
            <a:off x="14175" y="6578350"/>
            <a:ext cx="8937412" cy="0"/>
          </a:xfrm>
          <a:custGeom>
            <a:avLst/>
            <a:gdLst/>
            <a:ahLst/>
            <a:cxnLst/>
            <a:rect l="l" t="t" r="r" b="b"/>
            <a:pathLst>
              <a:path w="6703059">
                <a:moveTo>
                  <a:pt x="6702899" y="0"/>
                </a:move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 txBox="1"/>
          <p:nvPr/>
        </p:nvSpPr>
        <p:spPr>
          <a:xfrm>
            <a:off x="9074451" y="6385135"/>
            <a:ext cx="2706793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200" dirty="0">
                <a:latin typeface="Tahoma"/>
                <a:cs typeface="Tahoma"/>
              </a:rPr>
              <a:t>УНИВЕРСИТЕТ ИСКУССТВЕННОГО ИНТЕЛЛЕКТА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71187" y="1279093"/>
            <a:ext cx="971005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FastAPI </a:t>
            </a:r>
            <a:r>
              <a:rPr lang="ru-RU" sz="2800" dirty="0" smtClean="0"/>
              <a:t>основан на </a:t>
            </a:r>
            <a:r>
              <a:rPr lang="en-US" sz="2800" dirty="0" err="1"/>
              <a:t>Starlette</a:t>
            </a:r>
            <a:r>
              <a:rPr lang="en-US" sz="2800" dirty="0"/>
              <a:t> </a:t>
            </a:r>
            <a:r>
              <a:rPr lang="ru-RU" sz="2800" dirty="0"/>
              <a:t>для обработки </a:t>
            </a:r>
            <a:r>
              <a:rPr lang="en-US" sz="2800" dirty="0"/>
              <a:t>HTTP-</a:t>
            </a:r>
            <a:r>
              <a:rPr lang="ru-RU" sz="2800" dirty="0"/>
              <a:t>протокола, соединений, </a:t>
            </a:r>
            <a:r>
              <a:rPr lang="en-US" sz="2800" dirty="0"/>
              <a:t>middleware</a:t>
            </a:r>
            <a:r>
              <a:rPr lang="en-US" sz="2800" dirty="0" smtClean="0"/>
              <a:t>.</a:t>
            </a:r>
            <a:endParaRPr lang="ru-RU" sz="2800" dirty="0" smtClean="0"/>
          </a:p>
          <a:p>
            <a:endParaRPr lang="en-US" sz="2800" dirty="0"/>
          </a:p>
          <a:p>
            <a:r>
              <a:rPr lang="en-US" sz="2800" dirty="0"/>
              <a:t>FastAPI </a:t>
            </a:r>
            <a:r>
              <a:rPr lang="ru-RU" sz="2800" dirty="0"/>
              <a:t>добавляет поверх:</a:t>
            </a:r>
          </a:p>
          <a:p>
            <a:r>
              <a:rPr lang="ru-RU" sz="2800" dirty="0" smtClean="0"/>
              <a:t>• </a:t>
            </a:r>
            <a:r>
              <a:rPr lang="ru-RU" sz="2800" dirty="0" err="1" smtClean="0"/>
              <a:t>валидацию</a:t>
            </a:r>
            <a:r>
              <a:rPr lang="ru-RU" sz="2800" dirty="0" smtClean="0"/>
              <a:t> </a:t>
            </a:r>
            <a:r>
              <a:rPr lang="ru-RU" sz="2800" dirty="0"/>
              <a:t>через </a:t>
            </a:r>
            <a:r>
              <a:rPr lang="en-US" sz="2800" dirty="0" err="1"/>
              <a:t>Pydantic</a:t>
            </a:r>
            <a:r>
              <a:rPr lang="en-US" sz="2800" dirty="0"/>
              <a:t>,</a:t>
            </a:r>
          </a:p>
          <a:p>
            <a:r>
              <a:rPr lang="ru-RU" sz="2800" dirty="0" smtClean="0"/>
              <a:t>• описание </a:t>
            </a:r>
            <a:r>
              <a:rPr lang="ru-RU" sz="2800" dirty="0" err="1" smtClean="0"/>
              <a:t>эндпоинтов</a:t>
            </a:r>
            <a:r>
              <a:rPr lang="en-US" sz="2800" dirty="0" smtClean="0"/>
              <a:t> </a:t>
            </a:r>
            <a:r>
              <a:rPr lang="ru-RU" sz="2800" dirty="0" smtClean="0"/>
              <a:t>с помощью декораторов,</a:t>
            </a:r>
            <a:endParaRPr lang="ru-RU" sz="2800" dirty="0"/>
          </a:p>
          <a:p>
            <a:r>
              <a:rPr lang="ru-RU" sz="2800" dirty="0" smtClean="0"/>
              <a:t>• автоматическую </a:t>
            </a:r>
            <a:r>
              <a:rPr lang="ru-RU" sz="2800" dirty="0"/>
              <a:t>генерацию </a:t>
            </a:r>
            <a:r>
              <a:rPr lang="en-US" sz="2800" dirty="0" err="1"/>
              <a:t>OpenAPI</a:t>
            </a:r>
            <a:r>
              <a:rPr lang="en-US" sz="2800" dirty="0"/>
              <a:t>/Swagger.</a:t>
            </a:r>
          </a:p>
          <a:p>
            <a:endParaRPr lang="en-US" sz="2800" dirty="0"/>
          </a:p>
          <a:p>
            <a:r>
              <a:rPr lang="ru-RU" sz="2800" dirty="0" smtClean="0"/>
              <a:t>Низкоуровневую работу </a:t>
            </a:r>
            <a:r>
              <a:rPr lang="ru-RU" sz="2800" dirty="0"/>
              <a:t>с </a:t>
            </a:r>
            <a:r>
              <a:rPr lang="en-US" sz="2800" dirty="0"/>
              <a:t>HTTP (Request, Response, </a:t>
            </a:r>
            <a:r>
              <a:rPr lang="en-US" sz="2800" dirty="0" smtClean="0"/>
              <a:t>Middleware, </a:t>
            </a:r>
            <a:r>
              <a:rPr lang="en-US" sz="2800" dirty="0" err="1" smtClean="0"/>
              <a:t>WebSocket</a:t>
            </a:r>
            <a:r>
              <a:rPr lang="en-US" sz="2800" dirty="0" smtClean="0"/>
              <a:t>) </a:t>
            </a:r>
            <a:r>
              <a:rPr lang="ru-RU" sz="2800" dirty="0" smtClean="0"/>
              <a:t>выполняет </a:t>
            </a:r>
            <a:r>
              <a:rPr lang="en-US" sz="2800" dirty="0" err="1"/>
              <a:t>Starlette</a:t>
            </a:r>
            <a:r>
              <a:rPr lang="en-US" sz="2800" dirty="0"/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77033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3686514240"/>
              </p:ext>
            </p:extLst>
          </p:nvPr>
        </p:nvGraphicFramePr>
        <p:xfrm>
          <a:off x="1811380" y="2346009"/>
          <a:ext cx="9862535" cy="2470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Овал 1"/>
          <p:cNvSpPr/>
          <p:nvPr/>
        </p:nvSpPr>
        <p:spPr>
          <a:xfrm>
            <a:off x="3918856" y="2827896"/>
            <a:ext cx="1436913" cy="1474666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983" y="60200"/>
            <a:ext cx="3378926" cy="1218893"/>
          </a:xfrm>
          <a:prstGeom prst="rect">
            <a:avLst/>
          </a:prstGeom>
        </p:spPr>
      </p:pic>
      <p:sp>
        <p:nvSpPr>
          <p:cNvPr id="7" name="object 4"/>
          <p:cNvSpPr/>
          <p:nvPr/>
        </p:nvSpPr>
        <p:spPr>
          <a:xfrm>
            <a:off x="1031175" y="12750"/>
            <a:ext cx="25400" cy="6845300"/>
          </a:xfrm>
          <a:custGeom>
            <a:avLst/>
            <a:gdLst/>
            <a:ahLst/>
            <a:cxnLst/>
            <a:rect l="l" t="t" r="r" b="b"/>
            <a:pathLst>
              <a:path w="19050" h="5133975">
                <a:moveTo>
                  <a:pt x="0" y="0"/>
                </a:moveTo>
                <a:lnTo>
                  <a:pt x="19049" y="0"/>
                </a:lnTo>
                <a:lnTo>
                  <a:pt x="19049" y="5133937"/>
                </a:lnTo>
                <a:lnTo>
                  <a:pt x="0" y="513393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1219170"/>
            <a:endParaRPr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4"/>
          <p:cNvSpPr/>
          <p:nvPr/>
        </p:nvSpPr>
        <p:spPr>
          <a:xfrm>
            <a:off x="14175" y="6578350"/>
            <a:ext cx="8937412" cy="0"/>
          </a:xfrm>
          <a:custGeom>
            <a:avLst/>
            <a:gdLst/>
            <a:ahLst/>
            <a:cxnLst/>
            <a:rect l="l" t="t" r="r" b="b"/>
            <a:pathLst>
              <a:path w="6703059">
                <a:moveTo>
                  <a:pt x="6702899" y="0"/>
                </a:move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 txBox="1"/>
          <p:nvPr/>
        </p:nvSpPr>
        <p:spPr>
          <a:xfrm>
            <a:off x="9074451" y="6385135"/>
            <a:ext cx="2706793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200" dirty="0">
                <a:latin typeface="Tahoma"/>
                <a:cs typeface="Tahoma"/>
              </a:rPr>
              <a:t>УНИВЕРСИТЕТ ИСКУССТВЕННОГО ИНТЕЛЛЕКТА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66248" y="827539"/>
            <a:ext cx="97076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ПУТЬ </a:t>
            </a:r>
            <a:r>
              <a:rPr lang="en-US" sz="3600" b="1" dirty="0" smtClean="0"/>
              <a:t>HTTP-</a:t>
            </a:r>
            <a:r>
              <a:rPr lang="ru-RU" sz="3600" b="1" dirty="0" smtClean="0"/>
              <a:t>ЗАПРОСА</a:t>
            </a:r>
          </a:p>
          <a:p>
            <a:pPr algn="ctr"/>
            <a:r>
              <a:rPr lang="ru-RU" sz="3600" b="1" dirty="0" smtClean="0"/>
              <a:t>с помощью цикла событий в одном потоке</a:t>
            </a:r>
            <a:endParaRPr lang="ru-RU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1683341" y="5183234"/>
            <a:ext cx="1965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Браузер или</a:t>
            </a:r>
          </a:p>
          <a:p>
            <a:pPr algn="ctr"/>
            <a:r>
              <a:rPr lang="en-US" b="1" dirty="0" smtClean="0"/>
              <a:t>WEB-</a:t>
            </a:r>
            <a:r>
              <a:rPr lang="ru-RU" b="1" dirty="0" smtClean="0"/>
              <a:t>сервис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5978100" y="5140598"/>
            <a:ext cx="156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ASGI-</a:t>
            </a:r>
            <a:r>
              <a:rPr lang="ru-RU" b="1" dirty="0" smtClean="0"/>
              <a:t>сервер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8043802" y="5183234"/>
            <a:ext cx="15644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Приложение</a:t>
            </a:r>
          </a:p>
          <a:p>
            <a:pPr algn="ctr"/>
            <a:r>
              <a:rPr lang="ru-RU" b="1" dirty="0" smtClean="0"/>
              <a:t>высокого</a:t>
            </a:r>
          </a:p>
          <a:p>
            <a:pPr algn="ctr"/>
            <a:r>
              <a:rPr lang="ru-RU" b="1" dirty="0" smtClean="0"/>
              <a:t>уровня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10109504" y="5185283"/>
            <a:ext cx="15644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Приложение</a:t>
            </a:r>
          </a:p>
          <a:p>
            <a:pPr algn="ctr"/>
            <a:r>
              <a:rPr lang="ru-RU" b="1" dirty="0" smtClean="0"/>
              <a:t>низкого</a:t>
            </a:r>
          </a:p>
          <a:p>
            <a:pPr algn="ctr"/>
            <a:r>
              <a:rPr lang="ru-RU" b="1" dirty="0" smtClean="0"/>
              <a:t>уровня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3912398" y="4583977"/>
            <a:ext cx="1564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Цикл</a:t>
            </a:r>
          </a:p>
          <a:p>
            <a:pPr algn="ctr"/>
            <a:r>
              <a:rPr lang="ru-RU" sz="2400" b="1" dirty="0" smtClean="0"/>
              <a:t>событий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1497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983" y="60200"/>
            <a:ext cx="3378926" cy="1218893"/>
          </a:xfrm>
          <a:prstGeom prst="rect">
            <a:avLst/>
          </a:prstGeom>
        </p:spPr>
      </p:pic>
      <p:sp>
        <p:nvSpPr>
          <p:cNvPr id="7" name="object 4"/>
          <p:cNvSpPr/>
          <p:nvPr/>
        </p:nvSpPr>
        <p:spPr>
          <a:xfrm>
            <a:off x="1031175" y="12750"/>
            <a:ext cx="25400" cy="6845300"/>
          </a:xfrm>
          <a:custGeom>
            <a:avLst/>
            <a:gdLst/>
            <a:ahLst/>
            <a:cxnLst/>
            <a:rect l="l" t="t" r="r" b="b"/>
            <a:pathLst>
              <a:path w="19050" h="5133975">
                <a:moveTo>
                  <a:pt x="0" y="0"/>
                </a:moveTo>
                <a:lnTo>
                  <a:pt x="19049" y="0"/>
                </a:lnTo>
                <a:lnTo>
                  <a:pt x="19049" y="5133937"/>
                </a:lnTo>
                <a:lnTo>
                  <a:pt x="0" y="513393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1219170"/>
            <a:endParaRPr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66037" y="438813"/>
            <a:ext cx="5351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b="1" dirty="0" smtClean="0">
                <a:solidFill>
                  <a:srgbClr val="0070C0"/>
                </a:solidFill>
              </a:rPr>
              <a:t>СРАВНЕНИЕ ФРЕЙМВОРКОВ </a:t>
            </a:r>
            <a:r>
              <a:rPr lang="en-US" sz="2400" b="1" dirty="0" smtClean="0">
                <a:solidFill>
                  <a:srgbClr val="0070C0"/>
                </a:solidFill>
              </a:rPr>
              <a:t>PYTHON</a:t>
            </a:r>
            <a:endParaRPr lang="ru-RU" sz="2400" b="1" dirty="0" smtClean="0">
              <a:solidFill>
                <a:srgbClr val="0070C0"/>
              </a:solidFill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493334"/>
              </p:ext>
            </p:extLst>
          </p:nvPr>
        </p:nvGraphicFramePr>
        <p:xfrm>
          <a:off x="1696281" y="1279093"/>
          <a:ext cx="9920954" cy="4941204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1134874">
                  <a:extLst>
                    <a:ext uri="{9D8B030D-6E8A-4147-A177-3AD203B41FA5}">
                      <a16:colId xmlns:a16="http://schemas.microsoft.com/office/drawing/2014/main" val="1724443053"/>
                    </a:ext>
                  </a:extLst>
                </a:gridCol>
                <a:gridCol w="1078994">
                  <a:extLst>
                    <a:ext uri="{9D8B030D-6E8A-4147-A177-3AD203B41FA5}">
                      <a16:colId xmlns:a16="http://schemas.microsoft.com/office/drawing/2014/main" val="1434082224"/>
                    </a:ext>
                  </a:extLst>
                </a:gridCol>
                <a:gridCol w="3622765">
                  <a:extLst>
                    <a:ext uri="{9D8B030D-6E8A-4147-A177-3AD203B41FA5}">
                      <a16:colId xmlns:a16="http://schemas.microsoft.com/office/drawing/2014/main" val="1483835511"/>
                    </a:ext>
                  </a:extLst>
                </a:gridCol>
                <a:gridCol w="3065419">
                  <a:extLst>
                    <a:ext uri="{9D8B030D-6E8A-4147-A177-3AD203B41FA5}">
                      <a16:colId xmlns:a16="http://schemas.microsoft.com/office/drawing/2014/main" val="273125941"/>
                    </a:ext>
                  </a:extLst>
                </a:gridCol>
                <a:gridCol w="1018902">
                  <a:extLst>
                    <a:ext uri="{9D8B030D-6E8A-4147-A177-3AD203B41FA5}">
                      <a16:colId xmlns:a16="http://schemas.microsoft.com/office/drawing/2014/main" val="36134262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 smtClean="0">
                          <a:effectLst/>
                        </a:rPr>
                        <a:t>Фрейм-</a:t>
                      </a:r>
                      <a:r>
                        <a:rPr lang="ru-RU" sz="1800" u="none" strike="noStrike" dirty="0" err="1" smtClean="0">
                          <a:effectLst/>
                        </a:rPr>
                        <a:t>ворк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" marR="287" marT="28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 err="1" smtClean="0">
                          <a:effectLst/>
                        </a:rPr>
                        <a:t>Асинхрон-ность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" marR="287" marT="28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Особенности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" marR="287" marT="28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Основное использование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" marR="287" marT="28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Дата выхода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" marR="287" marT="287" marB="0" anchor="ctr"/>
                </a:tc>
                <a:extLst>
                  <a:ext uri="{0D108BD9-81ED-4DB2-BD59-A6C34878D82A}">
                    <a16:rowId xmlns:a16="http://schemas.microsoft.com/office/drawing/2014/main" val="14153538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effectLst/>
                        </a:rPr>
                        <a:t>CherryPy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" marR="287" marT="287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Нет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" marR="287" marT="287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Встроенный веб-сервер, простота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" marR="287" marT="287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>
                          <a:effectLst/>
                        </a:rPr>
                        <a:t>Малые и средние веб-приложения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" marR="287" marT="287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2002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" marR="287" marT="287" marB="0"/>
                </a:tc>
                <a:extLst>
                  <a:ext uri="{0D108BD9-81ED-4DB2-BD59-A6C34878D82A}">
                    <a16:rowId xmlns:a16="http://schemas.microsoft.com/office/drawing/2014/main" val="835140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Bottle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" marR="287" marT="287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Нет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" marR="287" marT="287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Минимальный, </a:t>
                      </a:r>
                      <a:r>
                        <a:rPr lang="en-US" sz="1800" u="none" strike="noStrike" dirty="0">
                          <a:effectLst/>
                        </a:rPr>
                        <a:t>single-file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" marR="287" marT="287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>
                          <a:effectLst/>
                        </a:rPr>
                        <a:t>Прототипы, маленькие </a:t>
                      </a:r>
                      <a:r>
                        <a:rPr lang="en-US" sz="1800" u="none" strike="noStrike">
                          <a:effectLst/>
                        </a:rPr>
                        <a:t>API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" marR="287" marT="287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2004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" marR="287" marT="287" marB="0"/>
                </a:tc>
                <a:extLst>
                  <a:ext uri="{0D108BD9-81ED-4DB2-BD59-A6C34878D82A}">
                    <a16:rowId xmlns:a16="http://schemas.microsoft.com/office/drawing/2014/main" val="13881255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Pyramid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" marR="287" marT="287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Нет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" marR="287" marT="287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Настраиваемый, расширяемый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" marR="287" marT="287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>
                          <a:effectLst/>
                        </a:rPr>
                        <a:t>Средние и крупные проекты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" marR="287" marT="287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2005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" marR="287" marT="287" marB="0"/>
                </a:tc>
                <a:extLst>
                  <a:ext uri="{0D108BD9-81ED-4DB2-BD59-A6C34878D82A}">
                    <a16:rowId xmlns:a16="http://schemas.microsoft.com/office/drawing/2014/main" val="32191339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Flask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" marR="287" marT="287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Нет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" marR="287" marT="287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Лёгкий, расширяемый, минимализм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" marR="287" marT="287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REST API, малые проекты, прототипы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" marR="287" marT="287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2010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" marR="287" marT="287" marB="0"/>
                </a:tc>
                <a:extLst>
                  <a:ext uri="{0D108BD9-81ED-4DB2-BD59-A6C34878D82A}">
                    <a16:rowId xmlns:a16="http://schemas.microsoft.com/office/drawing/2014/main" val="19162522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Django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" marR="287" marT="287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 smtClean="0">
                          <a:effectLst/>
                        </a:rPr>
                        <a:t>Нет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" marR="287" marT="287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ORM, </a:t>
                      </a:r>
                      <a:r>
                        <a:rPr lang="ru-RU" sz="1800" u="none" strike="noStrike" dirty="0" err="1">
                          <a:effectLst/>
                        </a:rPr>
                        <a:t>админка</a:t>
                      </a:r>
                      <a:r>
                        <a:rPr lang="ru-RU" sz="1800" u="none" strike="noStrike" dirty="0">
                          <a:effectLst/>
                        </a:rPr>
                        <a:t>, шаблоны, экосистема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" marR="287" marT="287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Сложные сайты, корпоративные проекты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" marR="287" marT="287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2011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" marR="287" marT="287" marB="0"/>
                </a:tc>
                <a:extLst>
                  <a:ext uri="{0D108BD9-81ED-4DB2-BD59-A6C34878D82A}">
                    <a16:rowId xmlns:a16="http://schemas.microsoft.com/office/drawing/2014/main" val="7685836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Tornado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" marR="287" marT="287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Да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" marR="287" marT="287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>
                          <a:effectLst/>
                        </a:rPr>
                        <a:t>Асинхронные серверы, </a:t>
                      </a:r>
                      <a:r>
                        <a:rPr lang="en-US" sz="1800" u="none" strike="noStrike">
                          <a:effectLst/>
                        </a:rPr>
                        <a:t>WebSocket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" marR="287" marT="287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effectLst/>
                        </a:rPr>
                        <a:t>Realtime</a:t>
                      </a:r>
                      <a:r>
                        <a:rPr lang="en-US" sz="1800" u="none" strike="noStrike" dirty="0">
                          <a:effectLst/>
                        </a:rPr>
                        <a:t>-</a:t>
                      </a:r>
                      <a:r>
                        <a:rPr lang="ru-RU" sz="1800" u="none" strike="noStrike" dirty="0">
                          <a:effectLst/>
                        </a:rPr>
                        <a:t>приложения, чаты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" marR="287" marT="287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2011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" marR="287" marT="287" marB="0"/>
                </a:tc>
                <a:extLst>
                  <a:ext uri="{0D108BD9-81ED-4DB2-BD59-A6C34878D82A}">
                    <a16:rowId xmlns:a16="http://schemas.microsoft.com/office/drawing/2014/main" val="30620992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Falcon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" marR="287" marT="287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 smtClean="0">
                          <a:effectLst/>
                        </a:rPr>
                        <a:t>Да/Нет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" marR="287" marT="287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>
                          <a:effectLst/>
                        </a:rPr>
                        <a:t>Высокая скорость, лёгкий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" marR="287" marT="287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REST API, </a:t>
                      </a:r>
                      <a:r>
                        <a:rPr lang="ru-RU" sz="1800" u="none" strike="noStrike" dirty="0" err="1">
                          <a:effectLst/>
                        </a:rPr>
                        <a:t>микросервисы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" marR="287" marT="287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2013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" marR="287" marT="287" marB="0"/>
                </a:tc>
                <a:extLst>
                  <a:ext uri="{0D108BD9-81ED-4DB2-BD59-A6C34878D82A}">
                    <a16:rowId xmlns:a16="http://schemas.microsoft.com/office/drawing/2014/main" val="3578028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Hug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" marR="287" marT="287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Да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" marR="287" marT="287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>
                          <a:effectLst/>
                        </a:rPr>
                        <a:t>Автодокументация, </a:t>
                      </a:r>
                      <a:r>
                        <a:rPr lang="en-US" sz="1800" u="none" strike="noStrike">
                          <a:effectLst/>
                        </a:rPr>
                        <a:t>type hints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" marR="287" marT="287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Быстрые </a:t>
                      </a:r>
                      <a:r>
                        <a:rPr lang="en-US" sz="1800" u="none" strike="noStrike" dirty="0">
                          <a:effectLst/>
                        </a:rPr>
                        <a:t>API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" marR="287" marT="287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2013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" marR="287" marT="287" marB="0"/>
                </a:tc>
                <a:extLst>
                  <a:ext uri="{0D108BD9-81ED-4DB2-BD59-A6C34878D82A}">
                    <a16:rowId xmlns:a16="http://schemas.microsoft.com/office/drawing/2014/main" val="2698181471"/>
                  </a:ext>
                </a:extLst>
              </a:tr>
              <a:tr h="3059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Sanic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" marR="287" marT="287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Да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" marR="287" marT="287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>
                          <a:effectLst/>
                        </a:rPr>
                        <a:t>Высокая производительность, маршрутизация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" marR="287" marT="287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effectLst/>
                        </a:rPr>
                        <a:t>Async</a:t>
                      </a:r>
                      <a:r>
                        <a:rPr lang="en-US" sz="1800" u="none" strike="noStrike" dirty="0">
                          <a:effectLst/>
                        </a:rPr>
                        <a:t> API </a:t>
                      </a:r>
                      <a:r>
                        <a:rPr lang="ru-RU" sz="1800" u="none" strike="noStrike" dirty="0">
                          <a:effectLst/>
                        </a:rPr>
                        <a:t>и </a:t>
                      </a:r>
                      <a:r>
                        <a:rPr lang="en-US" sz="1800" u="none" strike="noStrike" dirty="0" err="1">
                          <a:effectLst/>
                        </a:rPr>
                        <a:t>realtime</a:t>
                      </a:r>
                      <a:r>
                        <a:rPr lang="en-US" sz="1800" u="none" strike="noStrike" dirty="0">
                          <a:effectLst/>
                        </a:rPr>
                        <a:t>-</a:t>
                      </a:r>
                      <a:r>
                        <a:rPr lang="ru-RU" sz="1800" u="none" strike="noStrike" dirty="0">
                          <a:effectLst/>
                        </a:rPr>
                        <a:t>приложения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" marR="287" marT="287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2016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" marR="287" marT="287" marB="0"/>
                </a:tc>
                <a:extLst>
                  <a:ext uri="{0D108BD9-81ED-4DB2-BD59-A6C34878D82A}">
                    <a16:rowId xmlns:a16="http://schemas.microsoft.com/office/drawing/2014/main" val="1975155108"/>
                  </a:ext>
                </a:extLst>
              </a:tr>
              <a:tr h="3059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Starlette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" marR="287" marT="287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Да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" marR="287" marT="287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>
                          <a:effectLst/>
                        </a:rPr>
                        <a:t>Асинхронный веб-фреймворк, основа </a:t>
                      </a:r>
                      <a:r>
                        <a:rPr lang="en-US" sz="1800" u="none" strike="noStrike">
                          <a:effectLst/>
                        </a:rPr>
                        <a:t>FastAPI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" marR="287" marT="287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API, </a:t>
                      </a:r>
                      <a:r>
                        <a:rPr lang="ru-RU" sz="1800" u="none" strike="noStrike" dirty="0" err="1">
                          <a:effectLst/>
                        </a:rPr>
                        <a:t>микросервисы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" marR="287" marT="287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2018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" marR="287" marT="287" marB="0"/>
                </a:tc>
                <a:extLst>
                  <a:ext uri="{0D108BD9-81ED-4DB2-BD59-A6C34878D82A}">
                    <a16:rowId xmlns:a16="http://schemas.microsoft.com/office/drawing/2014/main" val="26992727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FastAPI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" marR="287" marT="287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Да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" marR="287" marT="287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>
                          <a:effectLst/>
                        </a:rPr>
                        <a:t>Автогенерация </a:t>
                      </a:r>
                      <a:r>
                        <a:rPr lang="en-US" sz="1800" u="none" strike="noStrike">
                          <a:effectLst/>
                        </a:rPr>
                        <a:t>OpenAPI, Pydantic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" marR="287" marT="287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>
                          <a:effectLst/>
                        </a:rPr>
                        <a:t>Высокопроизводительные </a:t>
                      </a:r>
                      <a:r>
                        <a:rPr lang="en-US" sz="1800" u="none" strike="noStrike">
                          <a:effectLst/>
                        </a:rPr>
                        <a:t>API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" marR="287" marT="287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2018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7" marR="287" marT="287" marB="0"/>
                </a:tc>
                <a:extLst>
                  <a:ext uri="{0D108BD9-81ED-4DB2-BD59-A6C34878D82A}">
                    <a16:rowId xmlns:a16="http://schemas.microsoft.com/office/drawing/2014/main" val="3968324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923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983" y="60200"/>
            <a:ext cx="3378926" cy="1218893"/>
          </a:xfrm>
          <a:prstGeom prst="rect">
            <a:avLst/>
          </a:prstGeom>
        </p:spPr>
      </p:pic>
      <p:sp>
        <p:nvSpPr>
          <p:cNvPr id="7" name="object 4"/>
          <p:cNvSpPr/>
          <p:nvPr/>
        </p:nvSpPr>
        <p:spPr>
          <a:xfrm>
            <a:off x="1031175" y="12750"/>
            <a:ext cx="25400" cy="6845300"/>
          </a:xfrm>
          <a:custGeom>
            <a:avLst/>
            <a:gdLst/>
            <a:ahLst/>
            <a:cxnLst/>
            <a:rect l="l" t="t" r="r" b="b"/>
            <a:pathLst>
              <a:path w="19050" h="5133975">
                <a:moveTo>
                  <a:pt x="0" y="0"/>
                </a:moveTo>
                <a:lnTo>
                  <a:pt x="19049" y="0"/>
                </a:lnTo>
                <a:lnTo>
                  <a:pt x="19049" y="5133937"/>
                </a:lnTo>
                <a:lnTo>
                  <a:pt x="0" y="513393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1219170"/>
            <a:endParaRPr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4"/>
          <p:cNvSpPr/>
          <p:nvPr/>
        </p:nvSpPr>
        <p:spPr>
          <a:xfrm>
            <a:off x="14175" y="6578350"/>
            <a:ext cx="8937412" cy="0"/>
          </a:xfrm>
          <a:custGeom>
            <a:avLst/>
            <a:gdLst/>
            <a:ahLst/>
            <a:cxnLst/>
            <a:rect l="l" t="t" r="r" b="b"/>
            <a:pathLst>
              <a:path w="6703059">
                <a:moveTo>
                  <a:pt x="6702899" y="0"/>
                </a:move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 txBox="1"/>
          <p:nvPr/>
        </p:nvSpPr>
        <p:spPr>
          <a:xfrm>
            <a:off x="9074451" y="6385135"/>
            <a:ext cx="2706793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200" dirty="0">
                <a:latin typeface="Tahoma"/>
                <a:cs typeface="Tahoma"/>
              </a:rPr>
              <a:t>УНИВЕРСИТЕТ ИСКУССТВЕННОГО ИНТЕЛЛЕКТА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51061" y="1119456"/>
            <a:ext cx="10230183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1200"/>
              </a:spcBef>
            </a:pPr>
            <a:r>
              <a:rPr lang="en-US" sz="2400" dirty="0" smtClean="0"/>
              <a:t>• </a:t>
            </a:r>
            <a:r>
              <a:rPr lang="ru-RU" sz="2400" b="1" dirty="0" smtClean="0"/>
              <a:t>Высокая скорость</a:t>
            </a:r>
            <a:endParaRPr lang="en-US" sz="2400" dirty="0" smtClean="0"/>
          </a:p>
          <a:p>
            <a:pPr algn="just">
              <a:spcBef>
                <a:spcPts val="1200"/>
              </a:spcBef>
            </a:pPr>
            <a:r>
              <a:rPr lang="ru-RU" sz="2000" dirty="0" smtClean="0"/>
              <a:t>FastAPI </a:t>
            </a:r>
            <a:r>
              <a:rPr lang="ru-RU" sz="2000" dirty="0"/>
              <a:t>использует асинхронность и работает значительно быстрее, чем другие </a:t>
            </a:r>
            <a:r>
              <a:rPr lang="ru-RU" sz="2000" dirty="0" err="1"/>
              <a:t>фреймворки</a:t>
            </a:r>
            <a:r>
              <a:rPr lang="ru-RU" sz="2000" dirty="0"/>
              <a:t> (например, </a:t>
            </a:r>
            <a:r>
              <a:rPr lang="ru-RU" sz="2000" dirty="0" err="1"/>
              <a:t>Flask</a:t>
            </a:r>
            <a:r>
              <a:rPr lang="ru-RU" sz="2000" dirty="0"/>
              <a:t> и </a:t>
            </a:r>
            <a:r>
              <a:rPr lang="ru-RU" sz="2000" dirty="0" err="1"/>
              <a:t>Django</a:t>
            </a:r>
            <a:r>
              <a:rPr lang="ru-RU" sz="2000" dirty="0" smtClean="0"/>
              <a:t>)</a:t>
            </a:r>
            <a:endParaRPr lang="ru-RU" sz="2000" dirty="0"/>
          </a:p>
          <a:p>
            <a:pPr algn="just">
              <a:spcBef>
                <a:spcPts val="1200"/>
              </a:spcBef>
            </a:pPr>
            <a:r>
              <a:rPr lang="en-US" sz="2400" dirty="0"/>
              <a:t>• </a:t>
            </a:r>
            <a:r>
              <a:rPr lang="ru-RU" sz="2400" b="1" dirty="0" smtClean="0"/>
              <a:t>Автоматическая документация</a:t>
            </a:r>
            <a:endParaRPr lang="en-US" sz="2400" dirty="0" smtClean="0"/>
          </a:p>
          <a:p>
            <a:pPr algn="just">
              <a:spcBef>
                <a:spcPts val="1200"/>
              </a:spcBef>
            </a:pPr>
            <a:r>
              <a:rPr lang="ru-RU" sz="2000" dirty="0" smtClean="0"/>
              <a:t>Благодаря </a:t>
            </a:r>
            <a:r>
              <a:rPr lang="ru-RU" sz="2000" dirty="0"/>
              <a:t>интеграции с </a:t>
            </a:r>
            <a:r>
              <a:rPr lang="ru-RU" sz="2000" dirty="0" err="1"/>
              <a:t>OpenAPI</a:t>
            </a:r>
            <a:r>
              <a:rPr lang="ru-RU" sz="2000" dirty="0"/>
              <a:t> и JSON </a:t>
            </a:r>
            <a:r>
              <a:rPr lang="ru-RU" sz="2000" dirty="0" err="1"/>
              <a:t>Schema</a:t>
            </a:r>
            <a:r>
              <a:rPr lang="ru-RU" sz="2000" dirty="0"/>
              <a:t>, FastAPI автоматически генерирует документацию для API, доступную через интерфейсы </a:t>
            </a:r>
            <a:r>
              <a:rPr lang="ru-RU" sz="2000" dirty="0" err="1"/>
              <a:t>Swagger</a:t>
            </a:r>
            <a:r>
              <a:rPr lang="ru-RU" sz="2000" dirty="0"/>
              <a:t> и </a:t>
            </a:r>
            <a:r>
              <a:rPr lang="ru-RU" sz="2000" dirty="0" err="1" smtClean="0"/>
              <a:t>ReDoc</a:t>
            </a:r>
            <a:endParaRPr lang="ru-RU" sz="2000" dirty="0"/>
          </a:p>
          <a:p>
            <a:pPr algn="just">
              <a:spcBef>
                <a:spcPts val="1200"/>
              </a:spcBef>
            </a:pPr>
            <a:r>
              <a:rPr lang="en-US" sz="2400" dirty="0"/>
              <a:t>• </a:t>
            </a:r>
            <a:r>
              <a:rPr lang="ru-RU" sz="2400" b="1" dirty="0" smtClean="0"/>
              <a:t>Асинхронность</a:t>
            </a:r>
            <a:endParaRPr lang="en-US" sz="2400" dirty="0"/>
          </a:p>
          <a:p>
            <a:pPr algn="just">
              <a:spcBef>
                <a:spcPts val="1200"/>
              </a:spcBef>
            </a:pPr>
            <a:r>
              <a:rPr lang="ru-RU" sz="2000" dirty="0" smtClean="0"/>
              <a:t>В </a:t>
            </a:r>
            <a:r>
              <a:rPr lang="ru-RU" sz="2000" dirty="0"/>
              <a:t>FastAPI можно писать асинхронные обработчики с помощью </a:t>
            </a:r>
            <a:r>
              <a:rPr lang="ru-RU" sz="2000" dirty="0" err="1"/>
              <a:t>async</a:t>
            </a:r>
            <a:r>
              <a:rPr lang="ru-RU" sz="2000" dirty="0"/>
              <a:t>/</a:t>
            </a:r>
            <a:r>
              <a:rPr lang="ru-RU" sz="2000" dirty="0" err="1"/>
              <a:t>await</a:t>
            </a:r>
            <a:r>
              <a:rPr lang="ru-RU" sz="2000" dirty="0"/>
              <a:t>, что позволяет обрабатывать большое количество запросов одновременно без </a:t>
            </a:r>
            <a:r>
              <a:rPr lang="ru-RU" sz="2000" dirty="0" smtClean="0"/>
              <a:t>блокировки</a:t>
            </a:r>
            <a:endParaRPr lang="ru-RU" sz="2400" dirty="0"/>
          </a:p>
          <a:p>
            <a:pPr algn="just">
              <a:spcBef>
                <a:spcPts val="1200"/>
              </a:spcBef>
            </a:pPr>
            <a:r>
              <a:rPr lang="en-US" sz="2400" dirty="0"/>
              <a:t>• </a:t>
            </a:r>
            <a:r>
              <a:rPr lang="ru-RU" sz="2400" b="1" dirty="0" smtClean="0"/>
              <a:t>Типизация </a:t>
            </a:r>
            <a:r>
              <a:rPr lang="ru-RU" sz="2400" b="1" dirty="0"/>
              <a:t>и </a:t>
            </a:r>
            <a:r>
              <a:rPr lang="ru-RU" sz="2400" b="1" dirty="0" err="1" smtClean="0"/>
              <a:t>валидация</a:t>
            </a:r>
            <a:endParaRPr lang="en-US" sz="2400" dirty="0"/>
          </a:p>
          <a:p>
            <a:pPr algn="just">
              <a:spcBef>
                <a:spcPts val="1200"/>
              </a:spcBef>
            </a:pPr>
            <a:r>
              <a:rPr lang="ru-RU" sz="2000" dirty="0" smtClean="0"/>
              <a:t>Использование </a:t>
            </a:r>
            <a:r>
              <a:rPr lang="ru-RU" sz="2000" dirty="0" err="1"/>
              <a:t>Pydantic</a:t>
            </a:r>
            <a:r>
              <a:rPr lang="ru-RU" sz="2000" dirty="0"/>
              <a:t> для </a:t>
            </a:r>
            <a:r>
              <a:rPr lang="ru-RU" sz="2000" dirty="0" err="1"/>
              <a:t>валидации</a:t>
            </a:r>
            <a:r>
              <a:rPr lang="ru-RU" sz="2000" dirty="0"/>
              <a:t> данных, а также автоматическое использование аннотаций типов </a:t>
            </a:r>
            <a:r>
              <a:rPr lang="ru-RU" sz="2000" dirty="0" err="1"/>
              <a:t>Python</a:t>
            </a:r>
            <a:r>
              <a:rPr lang="ru-RU" sz="2000" dirty="0"/>
              <a:t> позволяет разработчику писать более читаемый и безопасный </a:t>
            </a:r>
            <a:r>
              <a:rPr lang="ru-RU" sz="2000" dirty="0" smtClean="0"/>
              <a:t>код</a:t>
            </a:r>
            <a:endParaRPr lang="ru-RU" sz="24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6604186" y="438813"/>
            <a:ext cx="51770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ru-RU" sz="3600" b="1" dirty="0" smtClean="0">
                <a:solidFill>
                  <a:srgbClr val="0070C0"/>
                </a:solidFill>
              </a:rPr>
              <a:t>ПРЕИМУЩЕСТВА </a:t>
            </a:r>
            <a:r>
              <a:rPr lang="en-US" sz="3600" b="1" dirty="0" smtClean="0">
                <a:solidFill>
                  <a:srgbClr val="0070C0"/>
                </a:solidFill>
              </a:rPr>
              <a:t>FASTAPI</a:t>
            </a:r>
            <a:endParaRPr lang="ru-RU" sz="3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25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983" y="60200"/>
            <a:ext cx="3378926" cy="1218893"/>
          </a:xfrm>
          <a:prstGeom prst="rect">
            <a:avLst/>
          </a:prstGeom>
        </p:spPr>
      </p:pic>
      <p:sp>
        <p:nvSpPr>
          <p:cNvPr id="7" name="object 4"/>
          <p:cNvSpPr/>
          <p:nvPr/>
        </p:nvSpPr>
        <p:spPr>
          <a:xfrm>
            <a:off x="1031175" y="12750"/>
            <a:ext cx="25400" cy="6845300"/>
          </a:xfrm>
          <a:custGeom>
            <a:avLst/>
            <a:gdLst/>
            <a:ahLst/>
            <a:cxnLst/>
            <a:rect l="l" t="t" r="r" b="b"/>
            <a:pathLst>
              <a:path w="19050" h="5133975">
                <a:moveTo>
                  <a:pt x="0" y="0"/>
                </a:moveTo>
                <a:lnTo>
                  <a:pt x="19049" y="0"/>
                </a:lnTo>
                <a:lnTo>
                  <a:pt x="19049" y="5133937"/>
                </a:lnTo>
                <a:lnTo>
                  <a:pt x="0" y="513393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1219170"/>
            <a:endParaRPr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66037" y="438813"/>
            <a:ext cx="5351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b="1" dirty="0" smtClean="0">
                <a:solidFill>
                  <a:srgbClr val="0070C0"/>
                </a:solidFill>
              </a:rPr>
              <a:t>СТРУКТУРА КОДА ПРОЕКТА </a:t>
            </a:r>
            <a:r>
              <a:rPr lang="en-US" sz="2400" b="1" dirty="0" smtClean="0">
                <a:solidFill>
                  <a:srgbClr val="0070C0"/>
                </a:solidFill>
              </a:rPr>
              <a:t>FASTAPI</a:t>
            </a:r>
            <a:endParaRPr lang="ru-RU" sz="2400" b="1" dirty="0" smtClean="0">
              <a:solidFill>
                <a:srgbClr val="0070C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741" y="1279093"/>
            <a:ext cx="9357645" cy="499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06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175" y="12750"/>
            <a:ext cx="11767069" cy="6845300"/>
            <a:chOff x="10631" y="9562"/>
            <a:chExt cx="8825302" cy="51339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03719" y="4163381"/>
              <a:ext cx="1232214" cy="3980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631" y="4933762"/>
              <a:ext cx="6703059" cy="0"/>
            </a:xfrm>
            <a:custGeom>
              <a:avLst/>
              <a:gdLst/>
              <a:ahLst/>
              <a:cxnLst/>
              <a:rect l="l" t="t" r="r" b="b"/>
              <a:pathLst>
                <a:path w="6703059">
                  <a:moveTo>
                    <a:pt x="6702899" y="0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" name="object 5"/>
            <p:cNvSpPr/>
            <p:nvPr/>
          </p:nvSpPr>
          <p:spPr>
            <a:xfrm>
              <a:off x="418406" y="9562"/>
              <a:ext cx="19050" cy="5133975"/>
            </a:xfrm>
            <a:custGeom>
              <a:avLst/>
              <a:gdLst/>
              <a:ahLst/>
              <a:cxnLst/>
              <a:rect l="l" t="t" r="r" b="b"/>
              <a:pathLst>
                <a:path w="19050" h="5133975">
                  <a:moveTo>
                    <a:pt x="0" y="0"/>
                  </a:moveTo>
                  <a:lnTo>
                    <a:pt x="19049" y="0"/>
                  </a:lnTo>
                  <a:lnTo>
                    <a:pt x="19049" y="5133937"/>
                  </a:lnTo>
                  <a:lnTo>
                    <a:pt x="0" y="51339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074451" y="6385135"/>
            <a:ext cx="2706793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200" dirty="0">
                <a:latin typeface="Tahoma"/>
                <a:cs typeface="Tahoma"/>
              </a:rPr>
              <a:t>УНИВЕРСИТЕТ ИСКУССТВЕННОГО ИНТЕЛЛЕКТА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957943" y="1587390"/>
            <a:ext cx="1102976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ru-RU" sz="3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Генерация </a:t>
            </a:r>
            <a:r>
              <a:rPr lang="ru-RU" sz="3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описаний вакансий по параметрам</a:t>
            </a:r>
          </a:p>
          <a:p>
            <a:r>
              <a:rPr lang="ru-RU" sz="3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Хранение </a:t>
            </a:r>
            <a:r>
              <a:rPr lang="ru-RU" sz="3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описаний вакансий</a:t>
            </a:r>
          </a:p>
          <a:p>
            <a:r>
              <a:rPr lang="ru-RU" sz="3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Просмотр </a:t>
            </a:r>
            <a:r>
              <a:rPr lang="ru-RU" sz="3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списка </a:t>
            </a:r>
            <a:r>
              <a:rPr lang="ru-RU" sz="36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вакансий</a:t>
            </a:r>
          </a:p>
          <a:p>
            <a:endParaRPr lang="ru-RU" sz="3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Получение </a:t>
            </a:r>
            <a:r>
              <a:rPr lang="ru-RU" sz="3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резюме и их анализ</a:t>
            </a:r>
          </a:p>
          <a:p>
            <a:r>
              <a:rPr lang="ru-RU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Хранение </a:t>
            </a:r>
            <a:r>
              <a:rPr lang="ru-RU" sz="3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резюме и их анализа</a:t>
            </a:r>
          </a:p>
          <a:p>
            <a:r>
              <a:rPr lang="ru-RU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Просмотр </a:t>
            </a:r>
            <a:r>
              <a:rPr lang="ru-RU" sz="3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списка резюме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957943" y="265268"/>
            <a:ext cx="1082330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AI </a:t>
            </a:r>
            <a:r>
              <a:rPr lang="ru-RU" sz="44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АССИСТЕНТ «АНАЛИЗ РЕЗЮМЕ»</a:t>
            </a:r>
            <a:endParaRPr lang="ru-RU" sz="4400" b="1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464" y="2534194"/>
            <a:ext cx="3571242" cy="357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83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Овал 48"/>
          <p:cNvSpPr/>
          <p:nvPr/>
        </p:nvSpPr>
        <p:spPr>
          <a:xfrm>
            <a:off x="886455" y="3870663"/>
            <a:ext cx="596922" cy="585290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Овал 46"/>
          <p:cNvSpPr/>
          <p:nvPr/>
        </p:nvSpPr>
        <p:spPr>
          <a:xfrm>
            <a:off x="2595331" y="4275174"/>
            <a:ext cx="1378662" cy="1431370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object 5"/>
          <p:cNvSpPr txBox="1"/>
          <p:nvPr/>
        </p:nvSpPr>
        <p:spPr>
          <a:xfrm>
            <a:off x="223581" y="507448"/>
            <a:ext cx="369332" cy="2706793"/>
          </a:xfrm>
          <a:prstGeom prst="rect">
            <a:avLst/>
          </a:prstGeom>
        </p:spPr>
        <p:txBody>
          <a:bodyPr vert="vert270" wrap="square" lIns="0" tIns="45720" rIns="0" bIns="0" rtlCol="0">
            <a:spAutoFit/>
          </a:bodyPr>
          <a:lstStyle/>
          <a:p>
            <a:pPr marL="16933" defTabSz="1219170">
              <a:spcBef>
                <a:spcPts val="360"/>
              </a:spcBef>
            </a:pPr>
            <a:r>
              <a:rPr sz="1200" dirty="0">
                <a:solidFill>
                  <a:srgbClr val="2064FA"/>
                </a:solidFill>
                <a:latin typeface="Tahoma"/>
                <a:cs typeface="Tahoma"/>
              </a:rPr>
              <a:t>УНИВЕРС</a:t>
            </a:r>
            <a:r>
              <a:rPr sz="1200" spc="-13" dirty="0">
                <a:solidFill>
                  <a:srgbClr val="2064FA"/>
                </a:solidFill>
                <a:latin typeface="Tahoma"/>
                <a:cs typeface="Tahoma"/>
              </a:rPr>
              <a:t>ИТ</a:t>
            </a:r>
            <a:r>
              <a:rPr sz="1200" dirty="0">
                <a:solidFill>
                  <a:srgbClr val="2064FA"/>
                </a:solidFill>
                <a:latin typeface="Tahoma"/>
                <a:cs typeface="Tahoma"/>
              </a:rPr>
              <a:t>ЕТ</a:t>
            </a:r>
            <a:r>
              <a:rPr sz="1200" spc="-107" dirty="0">
                <a:solidFill>
                  <a:srgbClr val="2064F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064FA"/>
                </a:solidFill>
                <a:latin typeface="Tahoma"/>
                <a:cs typeface="Tahoma"/>
              </a:rPr>
              <a:t>ИСКУСС</a:t>
            </a:r>
            <a:r>
              <a:rPr sz="1200" spc="-13" dirty="0">
                <a:solidFill>
                  <a:srgbClr val="2064FA"/>
                </a:solidFill>
                <a:latin typeface="Tahoma"/>
                <a:cs typeface="Tahoma"/>
              </a:rPr>
              <a:t>Т</a:t>
            </a:r>
            <a:r>
              <a:rPr sz="1200" dirty="0">
                <a:solidFill>
                  <a:srgbClr val="2064FA"/>
                </a:solidFill>
                <a:latin typeface="Tahoma"/>
                <a:cs typeface="Tahoma"/>
              </a:rPr>
              <a:t>ВЕННОГО</a:t>
            </a:r>
            <a:r>
              <a:rPr sz="1200" spc="-107" dirty="0">
                <a:solidFill>
                  <a:srgbClr val="2064F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064FA"/>
                </a:solidFill>
                <a:latin typeface="Tahoma"/>
                <a:cs typeface="Tahoma"/>
              </a:rPr>
              <a:t>И</a:t>
            </a:r>
            <a:r>
              <a:rPr sz="1200" spc="-13" dirty="0">
                <a:solidFill>
                  <a:srgbClr val="2064FA"/>
                </a:solidFill>
                <a:latin typeface="Tahoma"/>
                <a:cs typeface="Tahoma"/>
              </a:rPr>
              <a:t>НТ</a:t>
            </a:r>
            <a:r>
              <a:rPr sz="1200" dirty="0">
                <a:solidFill>
                  <a:srgbClr val="2064FA"/>
                </a:solidFill>
                <a:latin typeface="Tahoma"/>
                <a:cs typeface="Tahoma"/>
              </a:rPr>
              <a:t>ЕЛЛЕК</a:t>
            </a:r>
            <a:r>
              <a:rPr sz="1200" spc="-53" dirty="0">
                <a:solidFill>
                  <a:srgbClr val="2064FA"/>
                </a:solidFill>
                <a:latin typeface="Tahoma"/>
                <a:cs typeface="Tahoma"/>
              </a:rPr>
              <a:t>Т</a:t>
            </a:r>
            <a:r>
              <a:rPr sz="1200" dirty="0">
                <a:solidFill>
                  <a:srgbClr val="2064FA"/>
                </a:solidFill>
                <a:latin typeface="Tahoma"/>
                <a:cs typeface="Tahoma"/>
              </a:rPr>
              <a:t>А</a:t>
            </a:r>
            <a:endParaRPr sz="1200"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65571" y="28421"/>
            <a:ext cx="5886663" cy="77371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lnSpc>
                <a:spcPts val="5927"/>
              </a:lnSpc>
              <a:spcBef>
                <a:spcPts val="133"/>
              </a:spcBef>
            </a:pPr>
            <a:r>
              <a:rPr lang="ru-RU" sz="4400" dirty="0" smtClean="0">
                <a:latin typeface="Tahoma"/>
                <a:cs typeface="Tahoma"/>
              </a:rPr>
              <a:t>Архитектура проекта</a:t>
            </a:r>
            <a:endParaRPr sz="4400" dirty="0">
              <a:latin typeface="Tahoma"/>
              <a:cs typeface="Tahoma"/>
            </a:endParaRPr>
          </a:p>
        </p:txBody>
      </p:sp>
      <p:sp>
        <p:nvSpPr>
          <p:cNvPr id="42" name="object 10"/>
          <p:cNvSpPr txBox="1"/>
          <p:nvPr/>
        </p:nvSpPr>
        <p:spPr>
          <a:xfrm>
            <a:off x="4597564" y="4990859"/>
            <a:ext cx="2154670" cy="86091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algn="ctr">
              <a:spcBef>
                <a:spcPts val="133"/>
              </a:spcBef>
            </a:pPr>
            <a:r>
              <a:rPr lang="en-US" b="1" spc="93" dirty="0" smtClean="0">
                <a:latin typeface="Verdana"/>
                <a:cs typeface="Verdana"/>
              </a:rPr>
              <a:t>Backend</a:t>
            </a:r>
          </a:p>
          <a:p>
            <a:pPr marL="16933" algn="ctr">
              <a:spcBef>
                <a:spcPts val="133"/>
              </a:spcBef>
            </a:pPr>
            <a:r>
              <a:rPr lang="en-US" b="1" spc="93" dirty="0" smtClean="0">
                <a:latin typeface="Verdana"/>
                <a:cs typeface="Verdana"/>
              </a:rPr>
              <a:t>(Rest API, FastAPI)</a:t>
            </a:r>
            <a:endParaRPr b="1" dirty="0">
              <a:latin typeface="Verdana"/>
              <a:cs typeface="Verdana"/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6933071" y="1309212"/>
            <a:ext cx="1262484" cy="1278621"/>
          </a:xfrm>
          <a:prstGeom prst="ellips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object 10"/>
          <p:cNvSpPr txBox="1"/>
          <p:nvPr/>
        </p:nvSpPr>
        <p:spPr>
          <a:xfrm>
            <a:off x="6550768" y="2543438"/>
            <a:ext cx="2154670" cy="86091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algn="ctr">
              <a:spcBef>
                <a:spcPts val="133"/>
              </a:spcBef>
            </a:pPr>
            <a:r>
              <a:rPr lang="en-US" b="1" spc="93" dirty="0" smtClean="0">
                <a:latin typeface="Verdana"/>
                <a:cs typeface="Verdana"/>
              </a:rPr>
              <a:t>Front</a:t>
            </a:r>
            <a:r>
              <a:rPr lang="ru-RU" b="1" spc="93" dirty="0" smtClean="0">
                <a:latin typeface="Verdana"/>
                <a:cs typeface="Verdana"/>
              </a:rPr>
              <a:t>е</a:t>
            </a:r>
            <a:r>
              <a:rPr lang="en-US" b="1" spc="93" dirty="0" err="1" smtClean="0">
                <a:latin typeface="Verdana"/>
                <a:cs typeface="Verdana"/>
              </a:rPr>
              <a:t>nd</a:t>
            </a:r>
            <a:endParaRPr lang="en-US" b="1" spc="93" dirty="0" smtClean="0">
              <a:latin typeface="Verdana"/>
              <a:cs typeface="Verdana"/>
            </a:endParaRPr>
          </a:p>
          <a:p>
            <a:pPr marL="16933" algn="ctr">
              <a:spcBef>
                <a:spcPts val="133"/>
              </a:spcBef>
            </a:pPr>
            <a:r>
              <a:rPr lang="en-US" b="1" spc="93" dirty="0" smtClean="0">
                <a:latin typeface="Verdana"/>
                <a:cs typeface="Verdana"/>
              </a:rPr>
              <a:t>(html, </a:t>
            </a:r>
            <a:r>
              <a:rPr lang="en-US" b="1" spc="93" dirty="0" err="1" smtClean="0">
                <a:latin typeface="Verdana"/>
                <a:cs typeface="Verdana"/>
              </a:rPr>
              <a:t>css</a:t>
            </a:r>
            <a:r>
              <a:rPr lang="en-US" b="1" spc="93" dirty="0" smtClean="0">
                <a:latin typeface="Verdana"/>
                <a:cs typeface="Verdana"/>
              </a:rPr>
              <a:t>, </a:t>
            </a:r>
            <a:r>
              <a:rPr lang="en-US" b="1" spc="93" dirty="0" err="1" smtClean="0">
                <a:latin typeface="Verdana"/>
                <a:cs typeface="Verdana"/>
              </a:rPr>
              <a:t>js</a:t>
            </a:r>
            <a:r>
              <a:rPr lang="en-US" b="1" spc="93" dirty="0" smtClean="0">
                <a:latin typeface="Verdana"/>
                <a:cs typeface="Verdana"/>
              </a:rPr>
              <a:t>, React)</a:t>
            </a:r>
            <a:endParaRPr b="1" dirty="0">
              <a:latin typeface="Verdana"/>
              <a:cs typeface="Verdana"/>
            </a:endParaRPr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761" y="1302881"/>
            <a:ext cx="1028981" cy="137130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787" y="4574430"/>
            <a:ext cx="907909" cy="907909"/>
          </a:xfrm>
          <a:prstGeom prst="rect">
            <a:avLst/>
          </a:prstGeom>
        </p:spPr>
      </p:pic>
      <p:sp>
        <p:nvSpPr>
          <p:cNvPr id="48" name="object 10"/>
          <p:cNvSpPr txBox="1"/>
          <p:nvPr/>
        </p:nvSpPr>
        <p:spPr>
          <a:xfrm>
            <a:off x="2242406" y="5781595"/>
            <a:ext cx="2154670" cy="86091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algn="ctr">
              <a:spcBef>
                <a:spcPts val="133"/>
              </a:spcBef>
            </a:pPr>
            <a:r>
              <a:rPr lang="ru-RU" b="1" spc="93" dirty="0" smtClean="0">
                <a:latin typeface="Verdana"/>
                <a:cs typeface="Verdana"/>
              </a:rPr>
              <a:t>Среда разработки</a:t>
            </a:r>
          </a:p>
          <a:p>
            <a:pPr marL="16933" algn="ctr">
              <a:spcBef>
                <a:spcPts val="133"/>
              </a:spcBef>
            </a:pPr>
            <a:r>
              <a:rPr lang="ru-RU" b="1" spc="93" dirty="0" smtClean="0">
                <a:latin typeface="Verdana"/>
                <a:cs typeface="Verdana"/>
              </a:rPr>
              <a:t>(</a:t>
            </a:r>
            <a:r>
              <a:rPr lang="en-US" b="1" spc="93" dirty="0" err="1" smtClean="0">
                <a:latin typeface="Verdana"/>
                <a:cs typeface="Verdana"/>
              </a:rPr>
              <a:t>VSCode</a:t>
            </a:r>
            <a:r>
              <a:rPr lang="en-US" b="1" spc="93" dirty="0">
                <a:latin typeface="Verdana"/>
                <a:cs typeface="Verdana"/>
              </a:rPr>
              <a:t>)</a:t>
            </a:r>
            <a:endParaRPr b="1" dirty="0">
              <a:latin typeface="Verdana"/>
              <a:cs typeface="Verdana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44" y="3783713"/>
            <a:ext cx="1800143" cy="101258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273" y="1432540"/>
            <a:ext cx="1497598" cy="1031966"/>
          </a:xfrm>
          <a:prstGeom prst="rect">
            <a:avLst/>
          </a:prstGeom>
        </p:spPr>
      </p:pic>
      <p:sp>
        <p:nvSpPr>
          <p:cNvPr id="50" name="object 10"/>
          <p:cNvSpPr txBox="1"/>
          <p:nvPr/>
        </p:nvSpPr>
        <p:spPr>
          <a:xfrm>
            <a:off x="143944" y="4843810"/>
            <a:ext cx="2154670" cy="29409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algn="ctr">
              <a:spcBef>
                <a:spcPts val="133"/>
              </a:spcBef>
            </a:pPr>
            <a:r>
              <a:rPr lang="ru-RU" b="1" spc="93" dirty="0" err="1" smtClean="0">
                <a:latin typeface="Verdana"/>
                <a:cs typeface="Verdana"/>
              </a:rPr>
              <a:t>Репозиторий</a:t>
            </a:r>
            <a:endParaRPr b="1" dirty="0">
              <a:latin typeface="Verdana"/>
              <a:cs typeface="Verdana"/>
            </a:endParaRPr>
          </a:p>
        </p:txBody>
      </p:sp>
      <p:sp>
        <p:nvSpPr>
          <p:cNvPr id="52" name="object 10"/>
          <p:cNvSpPr txBox="1"/>
          <p:nvPr/>
        </p:nvSpPr>
        <p:spPr>
          <a:xfrm>
            <a:off x="1058737" y="2524676"/>
            <a:ext cx="215467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algn="ctr">
              <a:spcBef>
                <a:spcPts val="133"/>
              </a:spcBef>
            </a:pPr>
            <a:r>
              <a:rPr lang="ru-RU" b="1" spc="93" dirty="0" smtClean="0">
                <a:latin typeface="Verdana"/>
                <a:cs typeface="Verdana"/>
              </a:rPr>
              <a:t>Облачный сервер</a:t>
            </a:r>
            <a:endParaRPr b="1" dirty="0">
              <a:latin typeface="Verdana"/>
              <a:cs typeface="Verdana"/>
            </a:endParaRPr>
          </a:p>
        </p:txBody>
      </p:sp>
      <p:sp>
        <p:nvSpPr>
          <p:cNvPr id="54" name="Овал 53"/>
          <p:cNvSpPr/>
          <p:nvPr/>
        </p:nvSpPr>
        <p:spPr>
          <a:xfrm>
            <a:off x="4973514" y="3645496"/>
            <a:ext cx="1262484" cy="1278621"/>
          </a:xfrm>
          <a:prstGeom prst="ellips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6" name="Рисунок 5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204" y="3639165"/>
            <a:ext cx="1028981" cy="1371306"/>
          </a:xfrm>
          <a:prstGeom prst="rect">
            <a:avLst/>
          </a:prstGeom>
        </p:spPr>
      </p:pic>
      <p:cxnSp>
        <p:nvCxnSpPr>
          <p:cNvPr id="29" name="Прямая со стрелкой 28"/>
          <p:cNvCxnSpPr/>
          <p:nvPr/>
        </p:nvCxnSpPr>
        <p:spPr>
          <a:xfrm flipH="1">
            <a:off x="1295548" y="3226975"/>
            <a:ext cx="222681" cy="4319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/>
          <p:nvPr/>
        </p:nvCxnSpPr>
        <p:spPr>
          <a:xfrm flipH="1" flipV="1">
            <a:off x="3006583" y="2973897"/>
            <a:ext cx="1642786" cy="10663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/>
          <p:nvPr/>
        </p:nvCxnSpPr>
        <p:spPr>
          <a:xfrm flipV="1">
            <a:off x="4140356" y="4574430"/>
            <a:ext cx="630303" cy="29373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/>
          <p:cNvCxnSpPr/>
          <p:nvPr/>
        </p:nvCxnSpPr>
        <p:spPr>
          <a:xfrm flipH="1">
            <a:off x="6044661" y="3346871"/>
            <a:ext cx="447232" cy="3611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Овал 68"/>
          <p:cNvSpPr/>
          <p:nvPr/>
        </p:nvSpPr>
        <p:spPr>
          <a:xfrm>
            <a:off x="7548900" y="4704102"/>
            <a:ext cx="1651893" cy="1632776"/>
          </a:xfrm>
          <a:prstGeom prst="ellipse">
            <a:avLst/>
          </a:prstGeom>
          <a:gradFill flip="none" rotWithShape="1">
            <a:gsLst>
              <a:gs pos="100000">
                <a:schemeClr val="accent1">
                  <a:alpha val="23000"/>
                  <a:lumMod val="22000"/>
                  <a:lumOff val="78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1" name="Рисунок 7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850" y="5026950"/>
            <a:ext cx="725994" cy="895588"/>
          </a:xfrm>
          <a:prstGeom prst="rect">
            <a:avLst/>
          </a:prstGeom>
        </p:spPr>
      </p:pic>
      <p:sp>
        <p:nvSpPr>
          <p:cNvPr id="72" name="object 10"/>
          <p:cNvSpPr txBox="1"/>
          <p:nvPr/>
        </p:nvSpPr>
        <p:spPr>
          <a:xfrm>
            <a:off x="7636627" y="6044918"/>
            <a:ext cx="1565256" cy="5839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algn="ctr">
              <a:spcBef>
                <a:spcPts val="133"/>
              </a:spcBef>
            </a:pPr>
            <a:r>
              <a:rPr lang="ru-RU" b="1" spc="93" dirty="0" smtClean="0">
                <a:latin typeface="Verdana"/>
                <a:cs typeface="Verdana"/>
              </a:rPr>
              <a:t>База</a:t>
            </a:r>
          </a:p>
          <a:p>
            <a:pPr marL="16933" algn="ctr">
              <a:spcBef>
                <a:spcPts val="133"/>
              </a:spcBef>
            </a:pPr>
            <a:r>
              <a:rPr lang="ru-RU" b="1" spc="93" dirty="0" smtClean="0">
                <a:latin typeface="Verdana"/>
                <a:cs typeface="Verdana"/>
              </a:rPr>
              <a:t>данных</a:t>
            </a:r>
            <a:endParaRPr b="1" dirty="0">
              <a:latin typeface="Verdana"/>
              <a:cs typeface="Verdana"/>
            </a:endParaRPr>
          </a:p>
        </p:txBody>
      </p:sp>
      <p:sp>
        <p:nvSpPr>
          <p:cNvPr id="73" name="Овал 72"/>
          <p:cNvSpPr/>
          <p:nvPr/>
        </p:nvSpPr>
        <p:spPr>
          <a:xfrm>
            <a:off x="9691283" y="3247712"/>
            <a:ext cx="1651893" cy="1632776"/>
          </a:xfrm>
          <a:prstGeom prst="ellipse">
            <a:avLst/>
          </a:prstGeom>
          <a:gradFill flip="none" rotWithShape="1">
            <a:gsLst>
              <a:gs pos="100000">
                <a:schemeClr val="accent1">
                  <a:alpha val="23000"/>
                  <a:lumMod val="22000"/>
                  <a:lumOff val="78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4" name="Рисунок 7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4233" y="3570560"/>
            <a:ext cx="725994" cy="895588"/>
          </a:xfrm>
          <a:prstGeom prst="rect">
            <a:avLst/>
          </a:prstGeom>
        </p:spPr>
      </p:pic>
      <p:sp>
        <p:nvSpPr>
          <p:cNvPr id="77" name="object 10"/>
          <p:cNvSpPr txBox="1"/>
          <p:nvPr/>
        </p:nvSpPr>
        <p:spPr>
          <a:xfrm>
            <a:off x="9875152" y="4911376"/>
            <a:ext cx="1565256" cy="84809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algn="ctr">
              <a:spcBef>
                <a:spcPts val="133"/>
              </a:spcBef>
            </a:pPr>
            <a:r>
              <a:rPr lang="ru-RU" b="1" spc="93" dirty="0" smtClean="0">
                <a:latin typeface="Verdana"/>
                <a:cs typeface="Verdana"/>
              </a:rPr>
              <a:t>Модель </a:t>
            </a:r>
            <a:r>
              <a:rPr lang="en-US" b="1" spc="93" dirty="0" smtClean="0">
                <a:latin typeface="Verdana"/>
                <a:cs typeface="Verdana"/>
              </a:rPr>
              <a:t>GPT</a:t>
            </a:r>
            <a:r>
              <a:rPr lang="ru-RU" b="1" spc="93" dirty="0" smtClean="0">
                <a:latin typeface="Verdana"/>
                <a:cs typeface="Verdana"/>
              </a:rPr>
              <a:t> (</a:t>
            </a:r>
            <a:r>
              <a:rPr lang="en-US" b="1" spc="93" dirty="0" err="1" smtClean="0">
                <a:latin typeface="Verdana"/>
                <a:cs typeface="Verdana"/>
              </a:rPr>
              <a:t>OpenAI</a:t>
            </a:r>
            <a:r>
              <a:rPr lang="en-US" b="1" spc="93" dirty="0" smtClean="0">
                <a:latin typeface="Verdana"/>
                <a:cs typeface="Verdana"/>
              </a:rPr>
              <a:t>) </a:t>
            </a:r>
            <a:endParaRPr b="1" dirty="0">
              <a:latin typeface="Verdana"/>
              <a:cs typeface="Verdana"/>
            </a:endParaRPr>
          </a:p>
        </p:txBody>
      </p:sp>
      <p:cxnSp>
        <p:nvCxnSpPr>
          <p:cNvPr id="78" name="Прямая со стрелкой 77"/>
          <p:cNvCxnSpPr/>
          <p:nvPr/>
        </p:nvCxnSpPr>
        <p:spPr>
          <a:xfrm>
            <a:off x="6566174" y="4704102"/>
            <a:ext cx="787167" cy="3354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/>
          <p:nvPr/>
        </p:nvCxnSpPr>
        <p:spPr>
          <a:xfrm flipV="1">
            <a:off x="6698948" y="4053146"/>
            <a:ext cx="2736440" cy="641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object 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585768" y="762209"/>
            <a:ext cx="1801146" cy="1186314"/>
          </a:xfrm>
          <a:prstGeom prst="rect">
            <a:avLst/>
          </a:prstGeom>
        </p:spPr>
      </p:pic>
      <p:cxnSp>
        <p:nvCxnSpPr>
          <p:cNvPr id="90" name="Прямая со стрелкой 89"/>
          <p:cNvCxnSpPr/>
          <p:nvPr/>
        </p:nvCxnSpPr>
        <p:spPr>
          <a:xfrm flipH="1">
            <a:off x="8419256" y="1644531"/>
            <a:ext cx="1016132" cy="2501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bject 10"/>
          <p:cNvSpPr txBox="1"/>
          <p:nvPr/>
        </p:nvSpPr>
        <p:spPr>
          <a:xfrm>
            <a:off x="9811686" y="1940424"/>
            <a:ext cx="1565256" cy="29409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algn="ctr">
              <a:spcBef>
                <a:spcPts val="133"/>
              </a:spcBef>
            </a:pPr>
            <a:r>
              <a:rPr lang="ru-RU" b="1" spc="93" dirty="0" smtClean="0">
                <a:latin typeface="Verdana"/>
                <a:cs typeface="Verdana"/>
              </a:rPr>
              <a:t>Клиенты</a:t>
            </a:r>
            <a:endParaRPr b="1" dirty="0">
              <a:latin typeface="Verdana"/>
              <a:cs typeface="Verdana"/>
            </a:endParaRPr>
          </a:p>
        </p:txBody>
      </p:sp>
      <p:sp>
        <p:nvSpPr>
          <p:cNvPr id="38" name="object 10"/>
          <p:cNvSpPr txBox="1"/>
          <p:nvPr/>
        </p:nvSpPr>
        <p:spPr>
          <a:xfrm>
            <a:off x="3633281" y="2087275"/>
            <a:ext cx="215467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algn="ctr">
              <a:spcBef>
                <a:spcPts val="133"/>
              </a:spcBef>
            </a:pPr>
            <a:r>
              <a:rPr lang="en-US" b="1" spc="93" dirty="0" err="1" smtClean="0">
                <a:latin typeface="Verdana"/>
                <a:cs typeface="Verdana"/>
              </a:rPr>
              <a:t>Jupyter</a:t>
            </a:r>
            <a:r>
              <a:rPr lang="en-US" b="1" spc="93" dirty="0" smtClean="0">
                <a:latin typeface="Verdana"/>
                <a:cs typeface="Verdana"/>
              </a:rPr>
              <a:t> Notebook</a:t>
            </a:r>
            <a:endParaRPr b="1" dirty="0">
              <a:latin typeface="Verdana"/>
              <a:cs typeface="Verdana"/>
            </a:endParaRPr>
          </a:p>
        </p:txBody>
      </p:sp>
      <p:cxnSp>
        <p:nvCxnSpPr>
          <p:cNvPr id="39" name="Прямая со стрелкой 38"/>
          <p:cNvCxnSpPr/>
          <p:nvPr/>
        </p:nvCxnSpPr>
        <p:spPr>
          <a:xfrm>
            <a:off x="4993767" y="2725113"/>
            <a:ext cx="334356" cy="80233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Овал 42"/>
          <p:cNvSpPr/>
          <p:nvPr/>
        </p:nvSpPr>
        <p:spPr>
          <a:xfrm>
            <a:off x="4039642" y="825460"/>
            <a:ext cx="1262484" cy="127862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1">
                  <a:lumMod val="85000"/>
                </a:schemeClr>
              </a:gs>
              <a:gs pos="83000">
                <a:schemeClr val="bg2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084" y="1014038"/>
            <a:ext cx="806704" cy="93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11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23581" y="507448"/>
            <a:ext cx="369332" cy="2706793"/>
          </a:xfrm>
          <a:prstGeom prst="rect">
            <a:avLst/>
          </a:prstGeom>
        </p:spPr>
        <p:txBody>
          <a:bodyPr vert="vert270" wrap="square" lIns="0" tIns="45720" rIns="0" bIns="0" rtlCol="0">
            <a:spAutoFit/>
          </a:bodyPr>
          <a:lstStyle/>
          <a:p>
            <a:pPr marL="16933" defTabSz="1219170">
              <a:spcBef>
                <a:spcPts val="360"/>
              </a:spcBef>
            </a:pPr>
            <a:r>
              <a:rPr sz="1200" dirty="0">
                <a:solidFill>
                  <a:srgbClr val="2064FA"/>
                </a:solidFill>
                <a:latin typeface="Tahoma"/>
                <a:cs typeface="Tahoma"/>
              </a:rPr>
              <a:t>УНИВЕРС</a:t>
            </a:r>
            <a:r>
              <a:rPr sz="1200" spc="-13" dirty="0">
                <a:solidFill>
                  <a:srgbClr val="2064FA"/>
                </a:solidFill>
                <a:latin typeface="Tahoma"/>
                <a:cs typeface="Tahoma"/>
              </a:rPr>
              <a:t>ИТ</a:t>
            </a:r>
            <a:r>
              <a:rPr sz="1200" dirty="0">
                <a:solidFill>
                  <a:srgbClr val="2064FA"/>
                </a:solidFill>
                <a:latin typeface="Tahoma"/>
                <a:cs typeface="Tahoma"/>
              </a:rPr>
              <a:t>ЕТ</a:t>
            </a:r>
            <a:r>
              <a:rPr sz="1200" spc="-107" dirty="0">
                <a:solidFill>
                  <a:srgbClr val="2064F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064FA"/>
                </a:solidFill>
                <a:latin typeface="Tahoma"/>
                <a:cs typeface="Tahoma"/>
              </a:rPr>
              <a:t>ИСКУСС</a:t>
            </a:r>
            <a:r>
              <a:rPr sz="1200" spc="-13" dirty="0">
                <a:solidFill>
                  <a:srgbClr val="2064FA"/>
                </a:solidFill>
                <a:latin typeface="Tahoma"/>
                <a:cs typeface="Tahoma"/>
              </a:rPr>
              <a:t>Т</a:t>
            </a:r>
            <a:r>
              <a:rPr sz="1200" dirty="0">
                <a:solidFill>
                  <a:srgbClr val="2064FA"/>
                </a:solidFill>
                <a:latin typeface="Tahoma"/>
                <a:cs typeface="Tahoma"/>
              </a:rPr>
              <a:t>ВЕННОГО</a:t>
            </a:r>
            <a:r>
              <a:rPr sz="1200" spc="-107" dirty="0">
                <a:solidFill>
                  <a:srgbClr val="2064F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064FA"/>
                </a:solidFill>
                <a:latin typeface="Tahoma"/>
                <a:cs typeface="Tahoma"/>
              </a:rPr>
              <a:t>И</a:t>
            </a:r>
            <a:r>
              <a:rPr sz="1200" spc="-13" dirty="0">
                <a:solidFill>
                  <a:srgbClr val="2064FA"/>
                </a:solidFill>
                <a:latin typeface="Tahoma"/>
                <a:cs typeface="Tahoma"/>
              </a:rPr>
              <a:t>НТ</a:t>
            </a:r>
            <a:r>
              <a:rPr sz="1200" dirty="0">
                <a:solidFill>
                  <a:srgbClr val="2064FA"/>
                </a:solidFill>
                <a:latin typeface="Tahoma"/>
                <a:cs typeface="Tahoma"/>
              </a:rPr>
              <a:t>ЕЛЛЕК</a:t>
            </a:r>
            <a:r>
              <a:rPr sz="1200" spc="-53" dirty="0">
                <a:solidFill>
                  <a:srgbClr val="2064FA"/>
                </a:solidFill>
                <a:latin typeface="Tahoma"/>
                <a:cs typeface="Tahoma"/>
              </a:rPr>
              <a:t>Т</a:t>
            </a:r>
            <a:r>
              <a:rPr sz="1200" dirty="0">
                <a:solidFill>
                  <a:srgbClr val="2064FA"/>
                </a:solidFill>
                <a:latin typeface="Tahoma"/>
                <a:cs typeface="Tahoma"/>
              </a:rPr>
              <a:t>А</a:t>
            </a:r>
            <a:endParaRPr sz="1200"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92374" y="531156"/>
            <a:ext cx="4710061" cy="70042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lnSpc>
                <a:spcPts val="5927"/>
              </a:lnSpc>
              <a:spcBef>
                <a:spcPts val="133"/>
              </a:spcBef>
            </a:pPr>
            <a:r>
              <a:rPr lang="ru-RU" sz="4400" b="1" dirty="0" smtClean="0">
                <a:solidFill>
                  <a:srgbClr val="C00000"/>
                </a:solidFill>
                <a:latin typeface="Tahoma"/>
                <a:cs typeface="Tahoma"/>
              </a:rPr>
              <a:t>Протокол </a:t>
            </a:r>
            <a:r>
              <a:rPr lang="en-US" sz="4400" b="1" dirty="0" smtClean="0">
                <a:solidFill>
                  <a:srgbClr val="C00000"/>
                </a:solidFill>
                <a:latin typeface="Tahoma"/>
                <a:cs typeface="Tahoma"/>
              </a:rPr>
              <a:t>HTTP</a:t>
            </a:r>
            <a:endParaRPr sz="4400" b="1" dirty="0">
              <a:solidFill>
                <a:srgbClr val="C00000"/>
              </a:solidFill>
              <a:latin typeface="Tahoma"/>
              <a:cs typeface="Tahoma"/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9991015" y="513779"/>
            <a:ext cx="1262484" cy="1278621"/>
          </a:xfrm>
          <a:prstGeom prst="ellips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object 10"/>
          <p:cNvSpPr txBox="1"/>
          <p:nvPr/>
        </p:nvSpPr>
        <p:spPr>
          <a:xfrm>
            <a:off x="9608712" y="1748005"/>
            <a:ext cx="2154670" cy="5839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algn="ctr">
              <a:spcBef>
                <a:spcPts val="133"/>
              </a:spcBef>
            </a:pPr>
            <a:r>
              <a:rPr lang="en-US" b="1" spc="93" dirty="0" smtClean="0">
                <a:latin typeface="Verdana"/>
                <a:cs typeface="Verdana"/>
              </a:rPr>
              <a:t>WEB-</a:t>
            </a:r>
            <a:r>
              <a:rPr lang="ru-RU" b="1" spc="93" dirty="0" smtClean="0">
                <a:latin typeface="Verdana"/>
                <a:cs typeface="Verdana"/>
              </a:rPr>
              <a:t>сервер</a:t>
            </a:r>
          </a:p>
          <a:p>
            <a:pPr marL="16933" algn="ctr">
              <a:spcBef>
                <a:spcPts val="133"/>
              </a:spcBef>
            </a:pPr>
            <a:r>
              <a:rPr lang="ru-RU" b="1" spc="93" dirty="0" smtClean="0">
                <a:latin typeface="Verdana"/>
                <a:cs typeface="Verdana"/>
              </a:rPr>
              <a:t>(</a:t>
            </a:r>
            <a:r>
              <a:rPr lang="en-US" b="1" spc="93" dirty="0" smtClean="0">
                <a:latin typeface="Verdana"/>
                <a:cs typeface="Verdana"/>
              </a:rPr>
              <a:t>Backend)</a:t>
            </a:r>
            <a:endParaRPr b="1" dirty="0">
              <a:latin typeface="Verdana"/>
              <a:cs typeface="Verdana"/>
            </a:endParaRPr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705" y="507448"/>
            <a:ext cx="1028981" cy="1371306"/>
          </a:xfrm>
          <a:prstGeom prst="rect">
            <a:avLst/>
          </a:prstGeom>
        </p:spPr>
      </p:pic>
      <p:pic>
        <p:nvPicPr>
          <p:cNvPr id="89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17823" y="507448"/>
            <a:ext cx="1801146" cy="1186314"/>
          </a:xfrm>
          <a:prstGeom prst="rect">
            <a:avLst/>
          </a:prstGeom>
        </p:spPr>
      </p:pic>
      <p:cxnSp>
        <p:nvCxnSpPr>
          <p:cNvPr id="90" name="Прямая со стрелкой 89"/>
          <p:cNvCxnSpPr/>
          <p:nvPr/>
        </p:nvCxnSpPr>
        <p:spPr>
          <a:xfrm>
            <a:off x="8595962" y="1193101"/>
            <a:ext cx="88517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bject 10"/>
          <p:cNvSpPr txBox="1"/>
          <p:nvPr/>
        </p:nvSpPr>
        <p:spPr>
          <a:xfrm>
            <a:off x="6743741" y="1685663"/>
            <a:ext cx="1565256" cy="5839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algn="ctr">
              <a:spcBef>
                <a:spcPts val="133"/>
              </a:spcBef>
            </a:pPr>
            <a:r>
              <a:rPr lang="ru-RU" b="1" spc="93" dirty="0" smtClean="0">
                <a:latin typeface="Verdana"/>
                <a:cs typeface="Verdana"/>
              </a:rPr>
              <a:t>Клиент</a:t>
            </a:r>
            <a:endParaRPr lang="en-US" b="1" spc="93" dirty="0" smtClean="0">
              <a:latin typeface="Verdana"/>
              <a:cs typeface="Verdana"/>
            </a:endParaRPr>
          </a:p>
          <a:p>
            <a:pPr marL="16933" algn="ctr">
              <a:spcBef>
                <a:spcPts val="133"/>
              </a:spcBef>
            </a:pPr>
            <a:r>
              <a:rPr lang="en-US" b="1" spc="93" dirty="0" smtClean="0">
                <a:latin typeface="Verdana"/>
                <a:cs typeface="Verdana"/>
              </a:rPr>
              <a:t>(</a:t>
            </a:r>
            <a:r>
              <a:rPr lang="ru-RU" b="1" spc="93" dirty="0" smtClean="0">
                <a:latin typeface="Verdana"/>
                <a:cs typeface="Verdana"/>
              </a:rPr>
              <a:t>браузер)</a:t>
            </a:r>
            <a:endParaRPr b="1" dirty="0">
              <a:latin typeface="Verdana"/>
              <a:cs typeface="Verdan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339666" y="2650577"/>
            <a:ext cx="97100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1. </a:t>
            </a:r>
            <a:r>
              <a:rPr lang="ru-RU" sz="2400" b="1" dirty="0" smtClean="0"/>
              <a:t>TCP </a:t>
            </a:r>
            <a:r>
              <a:rPr lang="ru-RU" sz="2400" b="1" dirty="0"/>
              <a:t>рукопожатие — клиент и сервер устанавливают соединение.</a:t>
            </a:r>
          </a:p>
          <a:p>
            <a:endParaRPr lang="ru-RU" sz="2400" b="1" dirty="0"/>
          </a:p>
          <a:p>
            <a:r>
              <a:rPr lang="en-US" sz="2400" b="1" dirty="0" smtClean="0"/>
              <a:t>2. </a:t>
            </a:r>
            <a:r>
              <a:rPr lang="ru-RU" sz="2400" b="1" dirty="0" smtClean="0"/>
              <a:t>TLS/SSL </a:t>
            </a:r>
            <a:r>
              <a:rPr lang="ru-RU" sz="2400" b="1" dirty="0"/>
              <a:t>(если HTTPS) — проверка сертификатов, шифрование канала.</a:t>
            </a:r>
          </a:p>
          <a:p>
            <a:endParaRPr lang="ru-RU" sz="2400" b="1" dirty="0"/>
          </a:p>
          <a:p>
            <a:r>
              <a:rPr lang="en-US" sz="2400" b="1" dirty="0" smtClean="0"/>
              <a:t>3. </a:t>
            </a:r>
            <a:r>
              <a:rPr lang="ru-RU" sz="2400" b="1" dirty="0" smtClean="0"/>
              <a:t>HTTP-запрос </a:t>
            </a:r>
            <a:r>
              <a:rPr lang="ru-RU" sz="2400" b="1" dirty="0"/>
              <a:t>— после установления соединения клиент отправляет первый запрос по HTTP.</a:t>
            </a:r>
          </a:p>
          <a:p>
            <a:endParaRPr lang="ru-RU" sz="2400" b="1" dirty="0"/>
          </a:p>
          <a:p>
            <a:r>
              <a:rPr lang="en-US" sz="2400" b="1" dirty="0" smtClean="0"/>
              <a:t>4. C</a:t>
            </a:r>
            <a:r>
              <a:rPr lang="ru-RU" sz="2400" b="1" dirty="0" err="1" smtClean="0"/>
              <a:t>ервер</a:t>
            </a:r>
            <a:r>
              <a:rPr lang="ru-RU" sz="2400" b="1" dirty="0" smtClean="0"/>
              <a:t> </a:t>
            </a:r>
            <a:r>
              <a:rPr lang="ru-RU" sz="2400" b="1" dirty="0"/>
              <a:t>возвращает заголовки (</a:t>
            </a:r>
            <a:r>
              <a:rPr lang="ru-RU" sz="2400" b="1" dirty="0" err="1"/>
              <a:t>headers</a:t>
            </a:r>
            <a:r>
              <a:rPr lang="ru-RU" sz="2400" b="1" dirty="0"/>
              <a:t>) и тело ответа (</a:t>
            </a:r>
            <a:r>
              <a:rPr lang="ru-RU" sz="2400" b="1" dirty="0" err="1"/>
              <a:t>body</a:t>
            </a:r>
            <a:r>
              <a:rPr lang="ru-RU" sz="2400" b="1" dirty="0"/>
              <a:t>).</a:t>
            </a:r>
          </a:p>
        </p:txBody>
      </p:sp>
      <p:sp>
        <p:nvSpPr>
          <p:cNvPr id="51" name="object 7"/>
          <p:cNvSpPr txBox="1">
            <a:spLocks/>
          </p:cNvSpPr>
          <p:nvPr/>
        </p:nvSpPr>
        <p:spPr>
          <a:xfrm>
            <a:off x="1413312" y="1335449"/>
            <a:ext cx="4710061" cy="44798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>
            <a:lvl1pPr>
              <a:defRPr sz="2133" b="0" i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6933"/>
            <a:r>
              <a:rPr lang="ru-RU" sz="2800" b="1" kern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/>
                <a:cs typeface="Tahoma"/>
              </a:rPr>
              <a:t>Выполнение запроса</a:t>
            </a:r>
            <a:endParaRPr lang="en-US" sz="2800" b="1" kern="0" dirty="0">
              <a:solidFill>
                <a:schemeClr val="tx2">
                  <a:lumMod val="60000"/>
                  <a:lumOff val="40000"/>
                </a:schemeClr>
              </a:solidFill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85856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23581" y="507448"/>
            <a:ext cx="369332" cy="2706793"/>
          </a:xfrm>
          <a:prstGeom prst="rect">
            <a:avLst/>
          </a:prstGeom>
        </p:spPr>
        <p:txBody>
          <a:bodyPr vert="vert270" wrap="square" lIns="0" tIns="45720" rIns="0" bIns="0" rtlCol="0">
            <a:spAutoFit/>
          </a:bodyPr>
          <a:lstStyle/>
          <a:p>
            <a:pPr marL="16933" defTabSz="1219170">
              <a:spcBef>
                <a:spcPts val="360"/>
              </a:spcBef>
            </a:pPr>
            <a:r>
              <a:rPr sz="1200" dirty="0">
                <a:solidFill>
                  <a:srgbClr val="2064FA"/>
                </a:solidFill>
                <a:latin typeface="Tahoma"/>
                <a:cs typeface="Tahoma"/>
              </a:rPr>
              <a:t>УНИВЕРС</a:t>
            </a:r>
            <a:r>
              <a:rPr sz="1200" spc="-13" dirty="0">
                <a:solidFill>
                  <a:srgbClr val="2064FA"/>
                </a:solidFill>
                <a:latin typeface="Tahoma"/>
                <a:cs typeface="Tahoma"/>
              </a:rPr>
              <a:t>ИТ</a:t>
            </a:r>
            <a:r>
              <a:rPr sz="1200" dirty="0">
                <a:solidFill>
                  <a:srgbClr val="2064FA"/>
                </a:solidFill>
                <a:latin typeface="Tahoma"/>
                <a:cs typeface="Tahoma"/>
              </a:rPr>
              <a:t>ЕТ</a:t>
            </a:r>
            <a:r>
              <a:rPr sz="1200" spc="-107" dirty="0">
                <a:solidFill>
                  <a:srgbClr val="2064F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064FA"/>
                </a:solidFill>
                <a:latin typeface="Tahoma"/>
                <a:cs typeface="Tahoma"/>
              </a:rPr>
              <a:t>ИСКУСС</a:t>
            </a:r>
            <a:r>
              <a:rPr sz="1200" spc="-13" dirty="0">
                <a:solidFill>
                  <a:srgbClr val="2064FA"/>
                </a:solidFill>
                <a:latin typeface="Tahoma"/>
                <a:cs typeface="Tahoma"/>
              </a:rPr>
              <a:t>Т</a:t>
            </a:r>
            <a:r>
              <a:rPr sz="1200" dirty="0">
                <a:solidFill>
                  <a:srgbClr val="2064FA"/>
                </a:solidFill>
                <a:latin typeface="Tahoma"/>
                <a:cs typeface="Tahoma"/>
              </a:rPr>
              <a:t>ВЕННОГО</a:t>
            </a:r>
            <a:r>
              <a:rPr sz="1200" spc="-107" dirty="0">
                <a:solidFill>
                  <a:srgbClr val="2064F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064FA"/>
                </a:solidFill>
                <a:latin typeface="Tahoma"/>
                <a:cs typeface="Tahoma"/>
              </a:rPr>
              <a:t>И</a:t>
            </a:r>
            <a:r>
              <a:rPr sz="1200" spc="-13" dirty="0">
                <a:solidFill>
                  <a:srgbClr val="2064FA"/>
                </a:solidFill>
                <a:latin typeface="Tahoma"/>
                <a:cs typeface="Tahoma"/>
              </a:rPr>
              <a:t>НТ</a:t>
            </a:r>
            <a:r>
              <a:rPr sz="1200" dirty="0">
                <a:solidFill>
                  <a:srgbClr val="2064FA"/>
                </a:solidFill>
                <a:latin typeface="Tahoma"/>
                <a:cs typeface="Tahoma"/>
              </a:rPr>
              <a:t>ЕЛЛЕК</a:t>
            </a:r>
            <a:r>
              <a:rPr sz="1200" spc="-53" dirty="0">
                <a:solidFill>
                  <a:srgbClr val="2064FA"/>
                </a:solidFill>
                <a:latin typeface="Tahoma"/>
                <a:cs typeface="Tahoma"/>
              </a:rPr>
              <a:t>Т</a:t>
            </a:r>
            <a:r>
              <a:rPr sz="1200" dirty="0">
                <a:solidFill>
                  <a:srgbClr val="2064FA"/>
                </a:solidFill>
                <a:latin typeface="Tahoma"/>
                <a:cs typeface="Tahoma"/>
              </a:rPr>
              <a:t>А</a:t>
            </a:r>
            <a:endParaRPr sz="1200"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576739" y="399647"/>
            <a:ext cx="4710061" cy="70042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lnSpc>
                <a:spcPts val="5927"/>
              </a:lnSpc>
              <a:spcBef>
                <a:spcPts val="133"/>
              </a:spcBef>
            </a:pPr>
            <a:r>
              <a:rPr lang="ru-RU" sz="4400" b="1" dirty="0" smtClean="0">
                <a:solidFill>
                  <a:srgbClr val="C00000"/>
                </a:solidFill>
                <a:latin typeface="Tahoma"/>
                <a:cs typeface="Tahoma"/>
              </a:rPr>
              <a:t>Протокол </a:t>
            </a:r>
            <a:r>
              <a:rPr lang="en-US" sz="4400" b="1" dirty="0" smtClean="0">
                <a:solidFill>
                  <a:srgbClr val="C00000"/>
                </a:solidFill>
                <a:latin typeface="Tahoma"/>
                <a:cs typeface="Tahoma"/>
              </a:rPr>
              <a:t>HTTP</a:t>
            </a:r>
            <a:endParaRPr sz="4400" b="1" dirty="0">
              <a:solidFill>
                <a:srgbClr val="C00000"/>
              </a:solidFill>
              <a:latin typeface="Tahoma"/>
              <a:cs typeface="Tahoma"/>
            </a:endParaRPr>
          </a:p>
        </p:txBody>
      </p:sp>
      <p:sp>
        <p:nvSpPr>
          <p:cNvPr id="51" name="object 7"/>
          <p:cNvSpPr txBox="1">
            <a:spLocks/>
          </p:cNvSpPr>
          <p:nvPr/>
        </p:nvSpPr>
        <p:spPr>
          <a:xfrm>
            <a:off x="2597677" y="1203940"/>
            <a:ext cx="4710061" cy="44798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>
            <a:lvl1pPr>
              <a:defRPr sz="2133" b="0" i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6933"/>
            <a:r>
              <a:rPr lang="ru-RU" sz="2800" b="1" kern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/>
                <a:cs typeface="Tahoma"/>
              </a:rPr>
              <a:t>Проверка сертификатов</a:t>
            </a:r>
            <a:endParaRPr lang="en-US" sz="2800" b="1" kern="0" dirty="0">
              <a:solidFill>
                <a:schemeClr val="tx2">
                  <a:lumMod val="60000"/>
                  <a:lumOff val="40000"/>
                </a:schemeClr>
              </a:solidFill>
              <a:latin typeface="Tahoma"/>
              <a:cs typeface="Tahoma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666" y="487241"/>
            <a:ext cx="1033833" cy="125227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331648" y="2285125"/>
            <a:ext cx="2154670" cy="29409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algn="ctr">
              <a:spcBef>
                <a:spcPts val="133"/>
              </a:spcBef>
            </a:pPr>
            <a:r>
              <a:rPr lang="ru-RU" b="1" spc="93" dirty="0" smtClean="0">
                <a:latin typeface="Verdana"/>
                <a:cs typeface="Verdana"/>
              </a:rPr>
              <a:t>Корневые </a:t>
            </a:r>
            <a:r>
              <a:rPr lang="en-US" b="1" spc="93" dirty="0" smtClean="0">
                <a:latin typeface="Verdana"/>
                <a:cs typeface="Verdana"/>
              </a:rPr>
              <a:t>CA</a:t>
            </a:r>
            <a:endParaRPr b="1" dirty="0">
              <a:latin typeface="Verdana"/>
              <a:cs typeface="Verdana"/>
            </a:endParaRPr>
          </a:p>
        </p:txBody>
      </p:sp>
      <p:sp>
        <p:nvSpPr>
          <p:cNvPr id="13" name="object 10"/>
          <p:cNvSpPr txBox="1"/>
          <p:nvPr/>
        </p:nvSpPr>
        <p:spPr>
          <a:xfrm>
            <a:off x="2891941" y="2993484"/>
            <a:ext cx="1418802" cy="52236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en-US" sz="1600" spc="93" dirty="0" smtClean="0">
                <a:latin typeface="Verdana"/>
                <a:cs typeface="Verdana"/>
              </a:rPr>
              <a:t>Private key</a:t>
            </a:r>
          </a:p>
          <a:p>
            <a:pPr marL="16933">
              <a:spcBef>
                <a:spcPts val="133"/>
              </a:spcBef>
            </a:pPr>
            <a:r>
              <a:rPr lang="en-US" sz="1600" spc="93" dirty="0" smtClean="0">
                <a:latin typeface="Verdana"/>
                <a:cs typeface="Verdana"/>
              </a:rPr>
              <a:t>Public key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14" name="object 10"/>
          <p:cNvSpPr txBox="1"/>
          <p:nvPr/>
        </p:nvSpPr>
        <p:spPr>
          <a:xfrm>
            <a:off x="2891941" y="4379728"/>
            <a:ext cx="1418802" cy="52236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en-US" sz="1600" spc="93" dirty="0" smtClean="0">
                <a:latin typeface="Verdana"/>
                <a:cs typeface="Verdana"/>
              </a:rPr>
              <a:t>Private key</a:t>
            </a:r>
          </a:p>
          <a:p>
            <a:pPr marL="16933">
              <a:spcBef>
                <a:spcPts val="133"/>
              </a:spcBef>
            </a:pPr>
            <a:r>
              <a:rPr lang="en-US" sz="1600" spc="93" dirty="0" smtClean="0">
                <a:latin typeface="Verdana"/>
                <a:cs typeface="Verdana"/>
              </a:rPr>
              <a:t>Public key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15" name="object 10"/>
          <p:cNvSpPr txBox="1"/>
          <p:nvPr/>
        </p:nvSpPr>
        <p:spPr>
          <a:xfrm>
            <a:off x="2891941" y="5765973"/>
            <a:ext cx="1418802" cy="52236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en-US" sz="1600" spc="93" dirty="0" smtClean="0">
                <a:latin typeface="Verdana"/>
                <a:cs typeface="Verdana"/>
              </a:rPr>
              <a:t>Private key</a:t>
            </a:r>
          </a:p>
          <a:p>
            <a:pPr marL="16933">
              <a:spcBef>
                <a:spcPts val="133"/>
              </a:spcBef>
            </a:pPr>
            <a:r>
              <a:rPr lang="en-US" sz="1600" spc="93" dirty="0" smtClean="0">
                <a:latin typeface="Verdana"/>
                <a:cs typeface="Verdana"/>
              </a:rPr>
              <a:t>Public key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478645" y="2883025"/>
            <a:ext cx="1173148" cy="7616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DigiCert</a:t>
            </a:r>
            <a:r>
              <a:rPr lang="en-US" dirty="0">
                <a:solidFill>
                  <a:schemeClr val="tx1"/>
                </a:solidFill>
              </a:rPr>
              <a:t> Global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1478645" y="4260098"/>
            <a:ext cx="1173148" cy="7616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Global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Sign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1478645" y="5637171"/>
            <a:ext cx="1173148" cy="7616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Let’s Encrypt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" name="object 10"/>
          <p:cNvSpPr txBox="1"/>
          <p:nvPr/>
        </p:nvSpPr>
        <p:spPr>
          <a:xfrm>
            <a:off x="6379724" y="2861001"/>
            <a:ext cx="1418802" cy="7814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en-US" sz="1600" spc="93" dirty="0" smtClean="0">
                <a:latin typeface="Verdana"/>
                <a:cs typeface="Verdana"/>
              </a:rPr>
              <a:t>Private key</a:t>
            </a:r>
          </a:p>
          <a:p>
            <a:pPr marL="16933">
              <a:spcBef>
                <a:spcPts val="133"/>
              </a:spcBef>
            </a:pPr>
            <a:r>
              <a:rPr lang="en-US" sz="1600" spc="93" dirty="0" smtClean="0">
                <a:latin typeface="Verdana"/>
                <a:cs typeface="Verdana"/>
              </a:rPr>
              <a:t>Public key</a:t>
            </a:r>
          </a:p>
          <a:p>
            <a:pPr marL="16933">
              <a:spcBef>
                <a:spcPts val="133"/>
              </a:spcBef>
            </a:pPr>
            <a:r>
              <a:rPr lang="ru-RU" sz="1600" spc="93" dirty="0" smtClean="0">
                <a:latin typeface="Verdana"/>
                <a:cs typeface="Verdana"/>
              </a:rPr>
              <a:t>Подпись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4966428" y="2883025"/>
            <a:ext cx="1173148" cy="761623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4966428" y="4260098"/>
            <a:ext cx="1173148" cy="761623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4966428" y="5637171"/>
            <a:ext cx="1173148" cy="761623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6" name="object 10"/>
          <p:cNvSpPr txBox="1"/>
          <p:nvPr/>
        </p:nvSpPr>
        <p:spPr>
          <a:xfrm>
            <a:off x="6379724" y="4240311"/>
            <a:ext cx="1418802" cy="7814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en-US" sz="1600" spc="93" dirty="0" smtClean="0">
                <a:latin typeface="Verdana"/>
                <a:cs typeface="Verdana"/>
              </a:rPr>
              <a:t>Private key</a:t>
            </a:r>
          </a:p>
          <a:p>
            <a:pPr marL="16933">
              <a:spcBef>
                <a:spcPts val="133"/>
              </a:spcBef>
            </a:pPr>
            <a:r>
              <a:rPr lang="en-US" sz="1600" spc="93" dirty="0" smtClean="0">
                <a:latin typeface="Verdana"/>
                <a:cs typeface="Verdana"/>
              </a:rPr>
              <a:t>Public key</a:t>
            </a:r>
          </a:p>
          <a:p>
            <a:pPr marL="16933">
              <a:spcBef>
                <a:spcPts val="133"/>
              </a:spcBef>
            </a:pPr>
            <a:r>
              <a:rPr lang="ru-RU" sz="1600" spc="93" dirty="0" smtClean="0">
                <a:latin typeface="Verdana"/>
                <a:cs typeface="Verdana"/>
              </a:rPr>
              <a:t>Подпись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27" name="object 10"/>
          <p:cNvSpPr txBox="1"/>
          <p:nvPr/>
        </p:nvSpPr>
        <p:spPr>
          <a:xfrm>
            <a:off x="6379724" y="5619621"/>
            <a:ext cx="1418802" cy="7814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en-US" sz="1600" spc="93" dirty="0" smtClean="0">
                <a:latin typeface="Verdana"/>
                <a:cs typeface="Verdana"/>
              </a:rPr>
              <a:t>Private key</a:t>
            </a:r>
          </a:p>
          <a:p>
            <a:pPr marL="16933">
              <a:spcBef>
                <a:spcPts val="133"/>
              </a:spcBef>
            </a:pPr>
            <a:r>
              <a:rPr lang="en-US" sz="1600" spc="93" dirty="0" smtClean="0">
                <a:latin typeface="Verdana"/>
                <a:cs typeface="Verdana"/>
              </a:rPr>
              <a:t>Public key</a:t>
            </a:r>
          </a:p>
          <a:p>
            <a:pPr marL="16933">
              <a:spcBef>
                <a:spcPts val="133"/>
              </a:spcBef>
            </a:pPr>
            <a:r>
              <a:rPr lang="ru-RU" sz="1600" spc="93" dirty="0" smtClean="0">
                <a:latin typeface="Verdana"/>
                <a:cs typeface="Verdana"/>
              </a:rPr>
              <a:t>Подпись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28" name="object 10"/>
          <p:cNvSpPr txBox="1"/>
          <p:nvPr/>
        </p:nvSpPr>
        <p:spPr>
          <a:xfrm>
            <a:off x="10107655" y="4238074"/>
            <a:ext cx="1418802" cy="7814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en-US" sz="1600" spc="93" dirty="0" smtClean="0">
                <a:latin typeface="Verdana"/>
                <a:cs typeface="Verdana"/>
              </a:rPr>
              <a:t>Private key</a:t>
            </a:r>
          </a:p>
          <a:p>
            <a:pPr marL="16933">
              <a:spcBef>
                <a:spcPts val="133"/>
              </a:spcBef>
            </a:pPr>
            <a:r>
              <a:rPr lang="en-US" sz="1600" spc="93" dirty="0" smtClean="0">
                <a:latin typeface="Verdana"/>
                <a:cs typeface="Verdana"/>
              </a:rPr>
              <a:t>Public key</a:t>
            </a:r>
          </a:p>
          <a:p>
            <a:pPr marL="16933">
              <a:spcBef>
                <a:spcPts val="133"/>
              </a:spcBef>
            </a:pPr>
            <a:r>
              <a:rPr lang="ru-RU" sz="1600" spc="93" dirty="0" smtClean="0">
                <a:latin typeface="Verdana"/>
                <a:cs typeface="Verdana"/>
              </a:rPr>
              <a:t>Подпись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8334103" y="4260098"/>
            <a:ext cx="1533404" cy="7616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example.com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1" name="object 10"/>
          <p:cNvSpPr txBox="1"/>
          <p:nvPr/>
        </p:nvSpPr>
        <p:spPr>
          <a:xfrm>
            <a:off x="4844907" y="2285125"/>
            <a:ext cx="3123436" cy="29409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algn="ctr">
              <a:spcBef>
                <a:spcPts val="133"/>
              </a:spcBef>
            </a:pPr>
            <a:r>
              <a:rPr lang="ru-RU" b="1" spc="93" dirty="0" smtClean="0">
                <a:latin typeface="Verdana"/>
                <a:cs typeface="Verdana"/>
              </a:rPr>
              <a:t>Промежуточные </a:t>
            </a:r>
            <a:r>
              <a:rPr lang="en-US" b="1" spc="93" dirty="0" smtClean="0">
                <a:latin typeface="Verdana"/>
                <a:cs typeface="Verdana"/>
              </a:rPr>
              <a:t>CA</a:t>
            </a:r>
            <a:endParaRPr b="1" dirty="0">
              <a:latin typeface="Verdana"/>
              <a:cs typeface="Verdana"/>
            </a:endParaRPr>
          </a:p>
        </p:txBody>
      </p:sp>
      <p:sp>
        <p:nvSpPr>
          <p:cNvPr id="32" name="object 10"/>
          <p:cNvSpPr txBox="1"/>
          <p:nvPr/>
        </p:nvSpPr>
        <p:spPr>
          <a:xfrm>
            <a:off x="8334103" y="3765327"/>
            <a:ext cx="1471749" cy="29409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ru-RU" b="1" spc="93" dirty="0" smtClean="0">
                <a:latin typeface="Verdana"/>
                <a:cs typeface="Verdana"/>
              </a:rPr>
              <a:t>Сайт</a:t>
            </a:r>
            <a:endParaRPr b="1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73856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23581" y="507448"/>
            <a:ext cx="369332" cy="2706793"/>
          </a:xfrm>
          <a:prstGeom prst="rect">
            <a:avLst/>
          </a:prstGeom>
        </p:spPr>
        <p:txBody>
          <a:bodyPr vert="vert270" wrap="square" lIns="0" tIns="45720" rIns="0" bIns="0" rtlCol="0">
            <a:spAutoFit/>
          </a:bodyPr>
          <a:lstStyle/>
          <a:p>
            <a:pPr marL="16933" defTabSz="1219170">
              <a:spcBef>
                <a:spcPts val="360"/>
              </a:spcBef>
            </a:pPr>
            <a:r>
              <a:rPr sz="1200" dirty="0">
                <a:solidFill>
                  <a:srgbClr val="2064FA"/>
                </a:solidFill>
                <a:latin typeface="Tahoma"/>
                <a:cs typeface="Tahoma"/>
              </a:rPr>
              <a:t>УНИВЕРС</a:t>
            </a:r>
            <a:r>
              <a:rPr sz="1200" spc="-13" dirty="0">
                <a:solidFill>
                  <a:srgbClr val="2064FA"/>
                </a:solidFill>
                <a:latin typeface="Tahoma"/>
                <a:cs typeface="Tahoma"/>
              </a:rPr>
              <a:t>ИТ</a:t>
            </a:r>
            <a:r>
              <a:rPr sz="1200" dirty="0">
                <a:solidFill>
                  <a:srgbClr val="2064FA"/>
                </a:solidFill>
                <a:latin typeface="Tahoma"/>
                <a:cs typeface="Tahoma"/>
              </a:rPr>
              <a:t>ЕТ</a:t>
            </a:r>
            <a:r>
              <a:rPr sz="1200" spc="-107" dirty="0">
                <a:solidFill>
                  <a:srgbClr val="2064F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064FA"/>
                </a:solidFill>
                <a:latin typeface="Tahoma"/>
                <a:cs typeface="Tahoma"/>
              </a:rPr>
              <a:t>ИСКУСС</a:t>
            </a:r>
            <a:r>
              <a:rPr sz="1200" spc="-13" dirty="0">
                <a:solidFill>
                  <a:srgbClr val="2064FA"/>
                </a:solidFill>
                <a:latin typeface="Tahoma"/>
                <a:cs typeface="Tahoma"/>
              </a:rPr>
              <a:t>Т</a:t>
            </a:r>
            <a:r>
              <a:rPr sz="1200" dirty="0">
                <a:solidFill>
                  <a:srgbClr val="2064FA"/>
                </a:solidFill>
                <a:latin typeface="Tahoma"/>
                <a:cs typeface="Tahoma"/>
              </a:rPr>
              <a:t>ВЕННОГО</a:t>
            </a:r>
            <a:r>
              <a:rPr sz="1200" spc="-107" dirty="0">
                <a:solidFill>
                  <a:srgbClr val="2064F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064FA"/>
                </a:solidFill>
                <a:latin typeface="Tahoma"/>
                <a:cs typeface="Tahoma"/>
              </a:rPr>
              <a:t>И</a:t>
            </a:r>
            <a:r>
              <a:rPr sz="1200" spc="-13" dirty="0">
                <a:solidFill>
                  <a:srgbClr val="2064FA"/>
                </a:solidFill>
                <a:latin typeface="Tahoma"/>
                <a:cs typeface="Tahoma"/>
              </a:rPr>
              <a:t>НТ</a:t>
            </a:r>
            <a:r>
              <a:rPr sz="1200" dirty="0">
                <a:solidFill>
                  <a:srgbClr val="2064FA"/>
                </a:solidFill>
                <a:latin typeface="Tahoma"/>
                <a:cs typeface="Tahoma"/>
              </a:rPr>
              <a:t>ЕЛЛЕК</a:t>
            </a:r>
            <a:r>
              <a:rPr sz="1200" spc="-53" dirty="0">
                <a:solidFill>
                  <a:srgbClr val="2064FA"/>
                </a:solidFill>
                <a:latin typeface="Tahoma"/>
                <a:cs typeface="Tahoma"/>
              </a:rPr>
              <a:t>Т</a:t>
            </a:r>
            <a:r>
              <a:rPr sz="1200" dirty="0">
                <a:solidFill>
                  <a:srgbClr val="2064FA"/>
                </a:solidFill>
                <a:latin typeface="Tahoma"/>
                <a:cs typeface="Tahoma"/>
              </a:rPr>
              <a:t>А</a:t>
            </a:r>
            <a:endParaRPr sz="1200"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43391" y="487241"/>
            <a:ext cx="4710061" cy="70042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lnSpc>
                <a:spcPts val="5927"/>
              </a:lnSpc>
              <a:spcBef>
                <a:spcPts val="133"/>
              </a:spcBef>
            </a:pPr>
            <a:r>
              <a:rPr lang="ru-RU" sz="4400" b="1" dirty="0" smtClean="0">
                <a:solidFill>
                  <a:srgbClr val="C00000"/>
                </a:solidFill>
                <a:latin typeface="Tahoma"/>
                <a:cs typeface="Tahoma"/>
              </a:rPr>
              <a:t>Протокол </a:t>
            </a:r>
            <a:r>
              <a:rPr lang="en-US" sz="4400" b="1" dirty="0" smtClean="0">
                <a:solidFill>
                  <a:srgbClr val="C00000"/>
                </a:solidFill>
                <a:latin typeface="Tahoma"/>
                <a:cs typeface="Tahoma"/>
              </a:rPr>
              <a:t>HTTP</a:t>
            </a:r>
            <a:endParaRPr sz="4400" b="1" dirty="0">
              <a:solidFill>
                <a:srgbClr val="C00000"/>
              </a:solidFill>
              <a:latin typeface="Tahoma"/>
              <a:cs typeface="Tahom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81541" y="2746371"/>
            <a:ext cx="275290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b="1" dirty="0" smtClean="0"/>
              <a:t>Запрос соединения</a:t>
            </a:r>
          </a:p>
          <a:p>
            <a:pPr marL="342900" indent="-342900">
              <a:buAutoNum type="arabicPeriod"/>
            </a:pPr>
            <a:endParaRPr lang="ru-RU" b="1" dirty="0"/>
          </a:p>
          <a:p>
            <a:r>
              <a:rPr lang="ru-RU" dirty="0"/>
              <a:t>• Браузер: “Привет, хочу соединение с example.com по HTTPS”.</a:t>
            </a:r>
          </a:p>
          <a:p>
            <a:r>
              <a:rPr lang="ru-RU" dirty="0"/>
              <a:t>• Сервер отправляет сертификат </a:t>
            </a:r>
            <a:r>
              <a:rPr lang="ru-RU" dirty="0" smtClean="0"/>
              <a:t>сайта и цепочку </a:t>
            </a:r>
            <a:r>
              <a:rPr lang="ru-RU" dirty="0"/>
              <a:t>промежуточных сертификатов (</a:t>
            </a:r>
            <a:r>
              <a:rPr lang="ru-RU" dirty="0" err="1"/>
              <a:t>Intermediate</a:t>
            </a:r>
            <a:r>
              <a:rPr lang="ru-RU" dirty="0"/>
              <a:t> CA).</a:t>
            </a:r>
          </a:p>
          <a:p>
            <a:endParaRPr lang="ru-RU" dirty="0"/>
          </a:p>
          <a:p>
            <a:r>
              <a:rPr lang="ru-RU" b="1" dirty="0"/>
              <a:t>2. Проверка срока действия </a:t>
            </a:r>
            <a:r>
              <a:rPr lang="ru-RU" b="1" dirty="0" smtClean="0"/>
              <a:t>браузером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51" name="object 7"/>
          <p:cNvSpPr txBox="1">
            <a:spLocks/>
          </p:cNvSpPr>
          <p:nvPr/>
        </p:nvSpPr>
        <p:spPr>
          <a:xfrm>
            <a:off x="3564329" y="1291534"/>
            <a:ext cx="4710061" cy="44798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>
            <a:lvl1pPr>
              <a:defRPr sz="2133" b="0" i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6933"/>
            <a:r>
              <a:rPr lang="ru-RU" sz="2800" b="1" kern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/>
                <a:cs typeface="Tahoma"/>
              </a:rPr>
              <a:t>Проверка сертификатов</a:t>
            </a:r>
            <a:endParaRPr lang="en-US" sz="2800" b="1" kern="0" dirty="0">
              <a:solidFill>
                <a:schemeClr val="tx2">
                  <a:lumMod val="60000"/>
                  <a:lumOff val="40000"/>
                </a:schemeClr>
              </a:solidFill>
              <a:latin typeface="Tahoma"/>
              <a:cs typeface="Tahoma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666" y="487241"/>
            <a:ext cx="1577299" cy="191057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122823" y="2192575"/>
            <a:ext cx="3505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4. </a:t>
            </a:r>
            <a:r>
              <a:rPr lang="ru-RU" b="1" dirty="0"/>
              <a:t>Проверка </a:t>
            </a:r>
            <a:r>
              <a:rPr lang="ru-RU" b="1" dirty="0" smtClean="0"/>
              <a:t>домена</a:t>
            </a:r>
          </a:p>
          <a:p>
            <a:endParaRPr lang="ru-RU" b="1" dirty="0"/>
          </a:p>
          <a:p>
            <a:r>
              <a:rPr lang="ru-RU" dirty="0"/>
              <a:t>- Имя в сертификате совпадает с адресом сайта.</a:t>
            </a:r>
          </a:p>
          <a:p>
            <a:r>
              <a:rPr lang="ru-RU" dirty="0"/>
              <a:t>- Проверка отзыва сертификата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CRL </a:t>
            </a:r>
            <a:r>
              <a:rPr lang="ru-RU" dirty="0"/>
              <a:t>или OCSP проверяют, не был ли сертификат отозван</a:t>
            </a:r>
            <a:r>
              <a:rPr lang="ru-RU" dirty="0" smtClean="0"/>
              <a:t>.</a:t>
            </a:r>
          </a:p>
          <a:p>
            <a:pPr marL="285750" indent="-285750">
              <a:buFontTx/>
              <a:buChar char="-"/>
            </a:pPr>
            <a:endParaRPr lang="ru-RU" dirty="0"/>
          </a:p>
          <a:p>
            <a:r>
              <a:rPr lang="ru-RU" b="1" dirty="0" smtClean="0"/>
              <a:t>5. </a:t>
            </a:r>
            <a:r>
              <a:rPr lang="ru-RU" b="1" dirty="0"/>
              <a:t>Установление защищённого канала</a:t>
            </a:r>
            <a:r>
              <a:rPr lang="ru-RU" b="1" dirty="0" smtClean="0"/>
              <a:t>:</a:t>
            </a:r>
          </a:p>
          <a:p>
            <a:endParaRPr lang="ru-RU" b="1" dirty="0"/>
          </a:p>
          <a:p>
            <a:r>
              <a:rPr lang="ru-RU" dirty="0"/>
              <a:t>- Если все проверки пройдены → создаётся шифрованный TLS-сессия.</a:t>
            </a:r>
            <a:endParaRPr lang="ru-RU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4123076" y="2192575"/>
            <a:ext cx="352418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3. Проверка </a:t>
            </a:r>
            <a:r>
              <a:rPr lang="ru-RU" b="1" dirty="0"/>
              <a:t>цепочки доверия</a:t>
            </a:r>
          </a:p>
          <a:p>
            <a:endParaRPr lang="ru-RU" dirty="0" smtClean="0"/>
          </a:p>
          <a:p>
            <a:r>
              <a:rPr lang="ru-RU" dirty="0" smtClean="0"/>
              <a:t>- </a:t>
            </a:r>
            <a:r>
              <a:rPr lang="ru-RU" dirty="0" err="1"/>
              <a:t>Leaf</a:t>
            </a:r>
            <a:r>
              <a:rPr lang="ru-RU" dirty="0"/>
              <a:t> </a:t>
            </a:r>
            <a:r>
              <a:rPr lang="ru-RU" dirty="0" err="1"/>
              <a:t>certificate</a:t>
            </a:r>
            <a:r>
              <a:rPr lang="ru-RU" dirty="0"/>
              <a:t> подписан </a:t>
            </a:r>
            <a:r>
              <a:rPr lang="ru-RU" dirty="0" err="1"/>
              <a:t>Intermediate</a:t>
            </a:r>
            <a:r>
              <a:rPr lang="ru-RU" dirty="0"/>
              <a:t> CA → проверяем подпись публичным ключом </a:t>
            </a:r>
            <a:r>
              <a:rPr lang="ru-RU" dirty="0" err="1"/>
              <a:t>Intermediate</a:t>
            </a:r>
            <a:r>
              <a:rPr lang="ru-RU" dirty="0"/>
              <a:t> CA.</a:t>
            </a:r>
          </a:p>
          <a:p>
            <a:endParaRPr lang="ru-RU" dirty="0" smtClean="0"/>
          </a:p>
          <a:p>
            <a:r>
              <a:rPr lang="ru-RU" dirty="0" smtClean="0"/>
              <a:t>- </a:t>
            </a:r>
            <a:r>
              <a:rPr lang="ru-RU" dirty="0" err="1"/>
              <a:t>Intermediate</a:t>
            </a:r>
            <a:r>
              <a:rPr lang="ru-RU" dirty="0"/>
              <a:t> CA подписан </a:t>
            </a:r>
            <a:r>
              <a:rPr lang="ru-RU" dirty="0" err="1"/>
              <a:t>Root</a:t>
            </a:r>
            <a:r>
              <a:rPr lang="ru-RU" dirty="0"/>
              <a:t> CA → проверяем подпись публичным ключом </a:t>
            </a:r>
            <a:r>
              <a:rPr lang="ru-RU" dirty="0" err="1"/>
              <a:t>Root</a:t>
            </a:r>
            <a:r>
              <a:rPr lang="ru-RU" dirty="0"/>
              <a:t> CA.</a:t>
            </a:r>
          </a:p>
          <a:p>
            <a:endParaRPr lang="ru-RU" dirty="0" smtClean="0"/>
          </a:p>
          <a:p>
            <a:r>
              <a:rPr lang="ru-RU" dirty="0" smtClean="0"/>
              <a:t>- </a:t>
            </a:r>
            <a:r>
              <a:rPr lang="ru-RU" dirty="0" err="1" smtClean="0"/>
              <a:t>Root</a:t>
            </a:r>
            <a:r>
              <a:rPr lang="ru-RU" dirty="0" smtClean="0"/>
              <a:t> </a:t>
            </a:r>
            <a:r>
              <a:rPr lang="ru-RU" dirty="0"/>
              <a:t>CA — доверенный в хранилище браузера → подпись считается верной</a:t>
            </a:r>
            <a:r>
              <a:rPr lang="ru-RU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661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23581" y="507448"/>
            <a:ext cx="369332" cy="2706793"/>
          </a:xfrm>
          <a:prstGeom prst="rect">
            <a:avLst/>
          </a:prstGeom>
        </p:spPr>
        <p:txBody>
          <a:bodyPr vert="vert270" wrap="square" lIns="0" tIns="45720" rIns="0" bIns="0" rtlCol="0">
            <a:spAutoFit/>
          </a:bodyPr>
          <a:lstStyle/>
          <a:p>
            <a:pPr marL="16933" defTabSz="1219170">
              <a:spcBef>
                <a:spcPts val="360"/>
              </a:spcBef>
            </a:pPr>
            <a:r>
              <a:rPr sz="1200" dirty="0">
                <a:solidFill>
                  <a:srgbClr val="2064FA"/>
                </a:solidFill>
                <a:latin typeface="Tahoma"/>
                <a:cs typeface="Tahoma"/>
              </a:rPr>
              <a:t>УНИВЕРС</a:t>
            </a:r>
            <a:r>
              <a:rPr sz="1200" spc="-13" dirty="0">
                <a:solidFill>
                  <a:srgbClr val="2064FA"/>
                </a:solidFill>
                <a:latin typeface="Tahoma"/>
                <a:cs typeface="Tahoma"/>
              </a:rPr>
              <a:t>ИТ</a:t>
            </a:r>
            <a:r>
              <a:rPr sz="1200" dirty="0">
                <a:solidFill>
                  <a:srgbClr val="2064FA"/>
                </a:solidFill>
                <a:latin typeface="Tahoma"/>
                <a:cs typeface="Tahoma"/>
              </a:rPr>
              <a:t>ЕТ</a:t>
            </a:r>
            <a:r>
              <a:rPr sz="1200" spc="-107" dirty="0">
                <a:solidFill>
                  <a:srgbClr val="2064F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064FA"/>
                </a:solidFill>
                <a:latin typeface="Tahoma"/>
                <a:cs typeface="Tahoma"/>
              </a:rPr>
              <a:t>ИСКУСС</a:t>
            </a:r>
            <a:r>
              <a:rPr sz="1200" spc="-13" dirty="0">
                <a:solidFill>
                  <a:srgbClr val="2064FA"/>
                </a:solidFill>
                <a:latin typeface="Tahoma"/>
                <a:cs typeface="Tahoma"/>
              </a:rPr>
              <a:t>Т</a:t>
            </a:r>
            <a:r>
              <a:rPr sz="1200" dirty="0">
                <a:solidFill>
                  <a:srgbClr val="2064FA"/>
                </a:solidFill>
                <a:latin typeface="Tahoma"/>
                <a:cs typeface="Tahoma"/>
              </a:rPr>
              <a:t>ВЕННОГО</a:t>
            </a:r>
            <a:r>
              <a:rPr sz="1200" spc="-107" dirty="0">
                <a:solidFill>
                  <a:srgbClr val="2064F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064FA"/>
                </a:solidFill>
                <a:latin typeface="Tahoma"/>
                <a:cs typeface="Tahoma"/>
              </a:rPr>
              <a:t>И</a:t>
            </a:r>
            <a:r>
              <a:rPr sz="1200" spc="-13" dirty="0">
                <a:solidFill>
                  <a:srgbClr val="2064FA"/>
                </a:solidFill>
                <a:latin typeface="Tahoma"/>
                <a:cs typeface="Tahoma"/>
              </a:rPr>
              <a:t>НТ</a:t>
            </a:r>
            <a:r>
              <a:rPr sz="1200" dirty="0">
                <a:solidFill>
                  <a:srgbClr val="2064FA"/>
                </a:solidFill>
                <a:latin typeface="Tahoma"/>
                <a:cs typeface="Tahoma"/>
              </a:rPr>
              <a:t>ЕЛЛЕК</a:t>
            </a:r>
            <a:r>
              <a:rPr sz="1200" spc="-53" dirty="0">
                <a:solidFill>
                  <a:srgbClr val="2064FA"/>
                </a:solidFill>
                <a:latin typeface="Tahoma"/>
                <a:cs typeface="Tahoma"/>
              </a:rPr>
              <a:t>Т</a:t>
            </a:r>
            <a:r>
              <a:rPr sz="1200" dirty="0">
                <a:solidFill>
                  <a:srgbClr val="2064FA"/>
                </a:solidFill>
                <a:latin typeface="Tahoma"/>
                <a:cs typeface="Tahoma"/>
              </a:rPr>
              <a:t>А</a:t>
            </a:r>
            <a:endParaRPr sz="1200"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31414" y="296025"/>
            <a:ext cx="4710061" cy="70042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lnSpc>
                <a:spcPts val="5927"/>
              </a:lnSpc>
              <a:spcBef>
                <a:spcPts val="133"/>
              </a:spcBef>
            </a:pPr>
            <a:r>
              <a:rPr lang="ru-RU" sz="4400" b="1" dirty="0" smtClean="0">
                <a:solidFill>
                  <a:srgbClr val="C00000"/>
                </a:solidFill>
                <a:latin typeface="Tahoma"/>
                <a:cs typeface="Tahoma"/>
              </a:rPr>
              <a:t>Протокол </a:t>
            </a:r>
            <a:r>
              <a:rPr lang="en-US" sz="4400" b="1" dirty="0" smtClean="0">
                <a:solidFill>
                  <a:srgbClr val="C00000"/>
                </a:solidFill>
                <a:latin typeface="Tahoma"/>
                <a:cs typeface="Tahoma"/>
              </a:rPr>
              <a:t>HTTP</a:t>
            </a:r>
            <a:endParaRPr sz="4400" b="1" dirty="0">
              <a:solidFill>
                <a:srgbClr val="C00000"/>
              </a:solidFill>
              <a:latin typeface="Tahoma"/>
              <a:cs typeface="Tahom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331414" y="1652170"/>
            <a:ext cx="10737211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b="1" dirty="0"/>
              <a:t>GET </a:t>
            </a:r>
            <a:r>
              <a:rPr lang="ru-RU" sz="2800" dirty="0"/>
              <a:t>— получить данные с сервера</a:t>
            </a:r>
          </a:p>
          <a:p>
            <a:pPr>
              <a:lnSpc>
                <a:spcPct val="150000"/>
              </a:lnSpc>
            </a:pPr>
            <a:r>
              <a:rPr lang="ru-RU" sz="2800" b="1" dirty="0" smtClean="0"/>
              <a:t>POST </a:t>
            </a:r>
            <a:r>
              <a:rPr lang="ru-RU" sz="2800" dirty="0"/>
              <a:t>— отправить данные (создать ресурс)</a:t>
            </a:r>
          </a:p>
          <a:p>
            <a:pPr>
              <a:lnSpc>
                <a:spcPct val="150000"/>
              </a:lnSpc>
            </a:pPr>
            <a:r>
              <a:rPr lang="ru-RU" sz="2800" b="1" dirty="0" smtClean="0"/>
              <a:t>PUT </a:t>
            </a:r>
            <a:r>
              <a:rPr lang="ru-RU" sz="2800" dirty="0"/>
              <a:t>— полностью обновить ресурс</a:t>
            </a:r>
          </a:p>
          <a:p>
            <a:pPr>
              <a:lnSpc>
                <a:spcPct val="150000"/>
              </a:lnSpc>
            </a:pPr>
            <a:r>
              <a:rPr lang="ru-RU" sz="2800" b="1" dirty="0" smtClean="0"/>
              <a:t>PATCH </a:t>
            </a:r>
            <a:r>
              <a:rPr lang="ru-RU" sz="2800" dirty="0"/>
              <a:t>— частично обновить ресурс</a:t>
            </a:r>
          </a:p>
          <a:p>
            <a:pPr>
              <a:lnSpc>
                <a:spcPct val="150000"/>
              </a:lnSpc>
            </a:pPr>
            <a:r>
              <a:rPr lang="ru-RU" sz="2800" b="1" dirty="0" smtClean="0"/>
              <a:t>DELETE </a:t>
            </a:r>
            <a:r>
              <a:rPr lang="ru-RU" sz="2800" dirty="0"/>
              <a:t>— удалить ресурс</a:t>
            </a:r>
          </a:p>
          <a:p>
            <a:pPr>
              <a:lnSpc>
                <a:spcPct val="150000"/>
              </a:lnSpc>
            </a:pPr>
            <a:r>
              <a:rPr lang="ru-RU" sz="2800" b="1" dirty="0" smtClean="0"/>
              <a:t>HEAD </a:t>
            </a:r>
            <a:r>
              <a:rPr lang="ru-RU" sz="2800" dirty="0"/>
              <a:t>— получить только заголовки (без тела)</a:t>
            </a:r>
          </a:p>
          <a:p>
            <a:pPr>
              <a:lnSpc>
                <a:spcPct val="150000"/>
              </a:lnSpc>
            </a:pPr>
            <a:r>
              <a:rPr lang="ru-RU" sz="2800" b="1" dirty="0" smtClean="0"/>
              <a:t>OPTIONS </a:t>
            </a:r>
            <a:r>
              <a:rPr lang="ru-RU" sz="2800" dirty="0"/>
              <a:t>— узнать, какие методы поддерживаются сервером</a:t>
            </a:r>
          </a:p>
        </p:txBody>
      </p:sp>
      <p:sp>
        <p:nvSpPr>
          <p:cNvPr id="51" name="object 7"/>
          <p:cNvSpPr txBox="1">
            <a:spLocks/>
          </p:cNvSpPr>
          <p:nvPr/>
        </p:nvSpPr>
        <p:spPr>
          <a:xfrm>
            <a:off x="1352352" y="1100318"/>
            <a:ext cx="4710061" cy="44798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>
            <a:lvl1pPr>
              <a:defRPr sz="2133" b="0" i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6933"/>
            <a:r>
              <a:rPr lang="ru-RU" sz="2800" b="1" kern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/>
                <a:cs typeface="Tahoma"/>
              </a:rPr>
              <a:t>Методы протокола</a:t>
            </a:r>
            <a:endParaRPr lang="en-US" sz="2800" b="1" kern="0" dirty="0">
              <a:solidFill>
                <a:schemeClr val="tx2">
                  <a:lumMod val="60000"/>
                  <a:lumOff val="40000"/>
                </a:schemeClr>
              </a:solidFill>
              <a:latin typeface="Tahoma"/>
              <a:cs typeface="Tahoma"/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1247558"/>
              </p:ext>
            </p:extLst>
          </p:nvPr>
        </p:nvGraphicFramePr>
        <p:xfrm>
          <a:off x="9003030" y="646238"/>
          <a:ext cx="2098125" cy="2353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r:id="rId4" imgW="4304102" imgH="4827236" progId="">
                  <p:embed/>
                </p:oleObj>
              </mc:Choice>
              <mc:Fallback>
                <p:oleObj r:id="rId4" imgW="4304102" imgH="4827236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003030" y="646238"/>
                        <a:ext cx="2098125" cy="23535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741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23581" y="507448"/>
            <a:ext cx="369332" cy="2706793"/>
          </a:xfrm>
          <a:prstGeom prst="rect">
            <a:avLst/>
          </a:prstGeom>
        </p:spPr>
        <p:txBody>
          <a:bodyPr vert="vert270" wrap="square" lIns="0" tIns="45720" rIns="0" bIns="0" rtlCol="0">
            <a:spAutoFit/>
          </a:bodyPr>
          <a:lstStyle/>
          <a:p>
            <a:pPr marL="16933" defTabSz="1219170">
              <a:spcBef>
                <a:spcPts val="360"/>
              </a:spcBef>
            </a:pPr>
            <a:r>
              <a:rPr sz="1200" dirty="0">
                <a:solidFill>
                  <a:srgbClr val="2064FA"/>
                </a:solidFill>
                <a:latin typeface="Tahoma"/>
                <a:cs typeface="Tahoma"/>
              </a:rPr>
              <a:t>УНИВЕРС</a:t>
            </a:r>
            <a:r>
              <a:rPr sz="1200" spc="-13" dirty="0">
                <a:solidFill>
                  <a:srgbClr val="2064FA"/>
                </a:solidFill>
                <a:latin typeface="Tahoma"/>
                <a:cs typeface="Tahoma"/>
              </a:rPr>
              <a:t>ИТ</a:t>
            </a:r>
            <a:r>
              <a:rPr sz="1200" dirty="0">
                <a:solidFill>
                  <a:srgbClr val="2064FA"/>
                </a:solidFill>
                <a:latin typeface="Tahoma"/>
                <a:cs typeface="Tahoma"/>
              </a:rPr>
              <a:t>ЕТ</a:t>
            </a:r>
            <a:r>
              <a:rPr sz="1200" spc="-107" dirty="0">
                <a:solidFill>
                  <a:srgbClr val="2064F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064FA"/>
                </a:solidFill>
                <a:latin typeface="Tahoma"/>
                <a:cs typeface="Tahoma"/>
              </a:rPr>
              <a:t>ИСКУСС</a:t>
            </a:r>
            <a:r>
              <a:rPr sz="1200" spc="-13" dirty="0">
                <a:solidFill>
                  <a:srgbClr val="2064FA"/>
                </a:solidFill>
                <a:latin typeface="Tahoma"/>
                <a:cs typeface="Tahoma"/>
              </a:rPr>
              <a:t>Т</a:t>
            </a:r>
            <a:r>
              <a:rPr sz="1200" dirty="0">
                <a:solidFill>
                  <a:srgbClr val="2064FA"/>
                </a:solidFill>
                <a:latin typeface="Tahoma"/>
                <a:cs typeface="Tahoma"/>
              </a:rPr>
              <a:t>ВЕННОГО</a:t>
            </a:r>
            <a:r>
              <a:rPr sz="1200" spc="-107" dirty="0">
                <a:solidFill>
                  <a:srgbClr val="2064F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064FA"/>
                </a:solidFill>
                <a:latin typeface="Tahoma"/>
                <a:cs typeface="Tahoma"/>
              </a:rPr>
              <a:t>И</a:t>
            </a:r>
            <a:r>
              <a:rPr sz="1200" spc="-13" dirty="0">
                <a:solidFill>
                  <a:srgbClr val="2064FA"/>
                </a:solidFill>
                <a:latin typeface="Tahoma"/>
                <a:cs typeface="Tahoma"/>
              </a:rPr>
              <a:t>НТ</a:t>
            </a:r>
            <a:r>
              <a:rPr sz="1200" dirty="0">
                <a:solidFill>
                  <a:srgbClr val="2064FA"/>
                </a:solidFill>
                <a:latin typeface="Tahoma"/>
                <a:cs typeface="Tahoma"/>
              </a:rPr>
              <a:t>ЕЛЛЕК</a:t>
            </a:r>
            <a:r>
              <a:rPr sz="1200" spc="-53" dirty="0">
                <a:solidFill>
                  <a:srgbClr val="2064FA"/>
                </a:solidFill>
                <a:latin typeface="Tahoma"/>
                <a:cs typeface="Tahoma"/>
              </a:rPr>
              <a:t>Т</a:t>
            </a:r>
            <a:r>
              <a:rPr sz="1200" dirty="0">
                <a:solidFill>
                  <a:srgbClr val="2064FA"/>
                </a:solidFill>
                <a:latin typeface="Tahoma"/>
                <a:cs typeface="Tahoma"/>
              </a:rPr>
              <a:t>А</a:t>
            </a:r>
            <a:endParaRPr sz="1200"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60603" y="507448"/>
            <a:ext cx="4710061" cy="70042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lnSpc>
                <a:spcPts val="5927"/>
              </a:lnSpc>
              <a:spcBef>
                <a:spcPts val="133"/>
              </a:spcBef>
            </a:pPr>
            <a:r>
              <a:rPr lang="ru-RU" sz="4400" b="1" dirty="0" smtClean="0">
                <a:solidFill>
                  <a:srgbClr val="C00000"/>
                </a:solidFill>
                <a:latin typeface="Tahoma"/>
                <a:cs typeface="Tahoma"/>
              </a:rPr>
              <a:t>Протокол </a:t>
            </a:r>
            <a:r>
              <a:rPr lang="en-US" sz="4400" b="1" dirty="0" smtClean="0">
                <a:solidFill>
                  <a:srgbClr val="C00000"/>
                </a:solidFill>
                <a:latin typeface="Tahoma"/>
                <a:cs typeface="Tahoma"/>
              </a:rPr>
              <a:t>HTTP</a:t>
            </a:r>
            <a:endParaRPr sz="4400" b="1" dirty="0">
              <a:solidFill>
                <a:srgbClr val="C00000"/>
              </a:solidFill>
              <a:latin typeface="Tahoma"/>
              <a:cs typeface="Tahom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60603" y="2072500"/>
            <a:ext cx="36288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Адресная строка</a:t>
            </a:r>
          </a:p>
          <a:p>
            <a:r>
              <a:rPr lang="en-US" dirty="0" smtClean="0"/>
              <a:t>https</a:t>
            </a:r>
            <a:r>
              <a:rPr lang="en-US" dirty="0"/>
              <a:t>://example.com/api/vacancies?city=Moscow&amp;experience=2</a:t>
            </a:r>
            <a:endParaRPr lang="ru-RU" dirty="0"/>
          </a:p>
        </p:txBody>
      </p:sp>
      <p:sp>
        <p:nvSpPr>
          <p:cNvPr id="51" name="object 7"/>
          <p:cNvSpPr txBox="1">
            <a:spLocks/>
          </p:cNvSpPr>
          <p:nvPr/>
        </p:nvSpPr>
        <p:spPr>
          <a:xfrm>
            <a:off x="981541" y="1311741"/>
            <a:ext cx="4710061" cy="44798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>
            <a:lvl1pPr>
              <a:defRPr sz="2133" b="0" i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6933"/>
            <a:r>
              <a:rPr lang="ru-RU" sz="2800" b="1" kern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/>
                <a:cs typeface="Tahoma"/>
              </a:rPr>
              <a:t>Ответ сервера на запрос</a:t>
            </a:r>
            <a:endParaRPr lang="en-US" sz="2800" b="1" kern="0" dirty="0">
              <a:solidFill>
                <a:schemeClr val="tx2">
                  <a:lumMod val="60000"/>
                  <a:lumOff val="40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7062957" y="291184"/>
            <a:ext cx="332636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GET</a:t>
            </a:r>
            <a:endParaRPr lang="ru-RU" sz="96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0603" y="3415094"/>
            <a:ext cx="41303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Браузер отправляет на сервер:</a:t>
            </a:r>
          </a:p>
          <a:p>
            <a:endParaRPr lang="ru-RU" b="1" dirty="0" smtClean="0"/>
          </a:p>
          <a:p>
            <a:r>
              <a:rPr lang="en-US" dirty="0" smtClean="0"/>
              <a:t>GET </a:t>
            </a:r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 err="1"/>
              <a:t>vacancies?city</a:t>
            </a:r>
            <a:r>
              <a:rPr lang="en-US" dirty="0"/>
              <a:t>=</a:t>
            </a:r>
            <a:r>
              <a:rPr lang="en-US" dirty="0" err="1"/>
              <a:t>Moscow&amp;experience</a:t>
            </a:r>
            <a:r>
              <a:rPr lang="en-US" dirty="0"/>
              <a:t>=2 HTTP/1.1</a:t>
            </a:r>
          </a:p>
          <a:p>
            <a:r>
              <a:rPr lang="en-US" dirty="0"/>
              <a:t>Host: example.com</a:t>
            </a:r>
          </a:p>
          <a:p>
            <a:r>
              <a:rPr lang="en-US" dirty="0"/>
              <a:t>User-Agent: Mozilla/5.0</a:t>
            </a:r>
          </a:p>
          <a:p>
            <a:r>
              <a:rPr lang="en-US" dirty="0"/>
              <a:t>Accept: application/</a:t>
            </a:r>
            <a:r>
              <a:rPr lang="en-US" dirty="0" err="1"/>
              <a:t>json</a:t>
            </a:r>
            <a:endParaRPr lang="en-US" dirty="0"/>
          </a:p>
          <a:p>
            <a:r>
              <a:rPr lang="en-US" dirty="0"/>
              <a:t>Accept-Language: </a:t>
            </a:r>
            <a:r>
              <a:rPr lang="en-US" dirty="0" err="1"/>
              <a:t>ru</a:t>
            </a:r>
            <a:r>
              <a:rPr lang="en-US" dirty="0"/>
              <a:t>-RU</a:t>
            </a:r>
          </a:p>
          <a:p>
            <a:r>
              <a:rPr lang="en-US" dirty="0"/>
              <a:t>Authorization: Bearer &lt;</a:t>
            </a:r>
            <a:r>
              <a:rPr lang="ru-RU" dirty="0" err="1"/>
              <a:t>токен</a:t>
            </a:r>
            <a:r>
              <a:rPr lang="ru-RU" dirty="0"/>
              <a:t>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56964" y="2046738"/>
            <a:ext cx="57605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Браузер получает в ответ от сервера:</a:t>
            </a:r>
          </a:p>
          <a:p>
            <a:endParaRPr lang="ru-RU" b="1" dirty="0" smtClean="0"/>
          </a:p>
          <a:p>
            <a:r>
              <a:rPr lang="ru-RU" dirty="0"/>
              <a:t>1. Статус ответа (</a:t>
            </a:r>
            <a:r>
              <a:rPr lang="en-US" dirty="0"/>
              <a:t>Status line)</a:t>
            </a:r>
          </a:p>
          <a:p>
            <a:r>
              <a:rPr lang="en-US" dirty="0"/>
              <a:t>HTTP/1.1 200 OK</a:t>
            </a:r>
          </a:p>
          <a:p>
            <a:endParaRPr lang="en-US" dirty="0"/>
          </a:p>
          <a:p>
            <a:r>
              <a:rPr lang="en-US" dirty="0"/>
              <a:t>2. </a:t>
            </a:r>
            <a:r>
              <a:rPr lang="ru-RU" dirty="0"/>
              <a:t>Заголовки (</a:t>
            </a:r>
            <a:r>
              <a:rPr lang="en-US" dirty="0"/>
              <a:t>Headers)</a:t>
            </a:r>
          </a:p>
          <a:p>
            <a:r>
              <a:rPr lang="en-US" dirty="0"/>
              <a:t>Content-Type: application/</a:t>
            </a:r>
            <a:r>
              <a:rPr lang="en-US" dirty="0" err="1"/>
              <a:t>json</a:t>
            </a:r>
            <a:r>
              <a:rPr lang="en-US" dirty="0"/>
              <a:t> — </a:t>
            </a:r>
            <a:r>
              <a:rPr lang="ru-RU" dirty="0"/>
              <a:t>тип данных</a:t>
            </a:r>
          </a:p>
          <a:p>
            <a:r>
              <a:rPr lang="en-US" dirty="0"/>
              <a:t>Content-Length: 123 — </a:t>
            </a:r>
            <a:r>
              <a:rPr lang="ru-RU" dirty="0"/>
              <a:t>длина тела ответа</a:t>
            </a:r>
          </a:p>
          <a:p>
            <a:r>
              <a:rPr lang="en-US" dirty="0"/>
              <a:t>Cache-Control: no-cache — </a:t>
            </a:r>
            <a:r>
              <a:rPr lang="ru-RU" dirty="0"/>
              <a:t>правила кэширования</a:t>
            </a:r>
          </a:p>
          <a:p>
            <a:r>
              <a:rPr lang="en-US" dirty="0"/>
              <a:t>Set-Cookie: </a:t>
            </a:r>
            <a:r>
              <a:rPr lang="en-US" dirty="0" err="1"/>
              <a:t>sessionid</a:t>
            </a:r>
            <a:r>
              <a:rPr lang="en-US" dirty="0"/>
              <a:t>=abc123 — </a:t>
            </a:r>
            <a:r>
              <a:rPr lang="ru-RU" dirty="0"/>
              <a:t>установка </a:t>
            </a:r>
            <a:r>
              <a:rPr lang="en-US" dirty="0"/>
              <a:t>cookies</a:t>
            </a:r>
          </a:p>
          <a:p>
            <a:r>
              <a:rPr lang="en-US" dirty="0"/>
              <a:t>WWW-Authenticate: Bearer — </a:t>
            </a:r>
            <a:r>
              <a:rPr lang="ru-RU" dirty="0"/>
              <a:t>при необходимости авторизации</a:t>
            </a:r>
          </a:p>
          <a:p>
            <a:endParaRPr lang="ru-RU" dirty="0"/>
          </a:p>
          <a:p>
            <a:r>
              <a:rPr lang="en-US" dirty="0" smtClean="0"/>
              <a:t>3</a:t>
            </a:r>
            <a:r>
              <a:rPr lang="ru-RU" dirty="0" smtClean="0"/>
              <a:t>. </a:t>
            </a:r>
            <a:r>
              <a:rPr lang="ru-RU" dirty="0"/>
              <a:t>Тело ответа (</a:t>
            </a:r>
            <a:r>
              <a:rPr lang="en-US" dirty="0"/>
              <a:t>Body)</a:t>
            </a:r>
          </a:p>
          <a:p>
            <a:r>
              <a:rPr lang="ru-RU" dirty="0"/>
              <a:t>Обычно в формате </a:t>
            </a:r>
            <a:r>
              <a:rPr lang="en-US" dirty="0"/>
              <a:t>JSON </a:t>
            </a:r>
            <a:r>
              <a:rPr lang="ru-RU" dirty="0"/>
              <a:t>или </a:t>
            </a:r>
            <a:r>
              <a:rPr lang="en-US" dirty="0"/>
              <a:t>HTML.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350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23581" y="507448"/>
            <a:ext cx="369332" cy="2706793"/>
          </a:xfrm>
          <a:prstGeom prst="rect">
            <a:avLst/>
          </a:prstGeom>
        </p:spPr>
        <p:txBody>
          <a:bodyPr vert="vert270" wrap="square" lIns="0" tIns="45720" rIns="0" bIns="0" rtlCol="0">
            <a:spAutoFit/>
          </a:bodyPr>
          <a:lstStyle/>
          <a:p>
            <a:pPr marL="16933" defTabSz="1219170">
              <a:spcBef>
                <a:spcPts val="360"/>
              </a:spcBef>
            </a:pPr>
            <a:r>
              <a:rPr sz="1200" dirty="0">
                <a:solidFill>
                  <a:srgbClr val="2064FA"/>
                </a:solidFill>
                <a:latin typeface="Tahoma"/>
                <a:cs typeface="Tahoma"/>
              </a:rPr>
              <a:t>УНИВЕРС</a:t>
            </a:r>
            <a:r>
              <a:rPr sz="1200" spc="-13" dirty="0">
                <a:solidFill>
                  <a:srgbClr val="2064FA"/>
                </a:solidFill>
                <a:latin typeface="Tahoma"/>
                <a:cs typeface="Tahoma"/>
              </a:rPr>
              <a:t>ИТ</a:t>
            </a:r>
            <a:r>
              <a:rPr sz="1200" dirty="0">
                <a:solidFill>
                  <a:srgbClr val="2064FA"/>
                </a:solidFill>
                <a:latin typeface="Tahoma"/>
                <a:cs typeface="Tahoma"/>
              </a:rPr>
              <a:t>ЕТ</a:t>
            </a:r>
            <a:r>
              <a:rPr sz="1200" spc="-107" dirty="0">
                <a:solidFill>
                  <a:srgbClr val="2064F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064FA"/>
                </a:solidFill>
                <a:latin typeface="Tahoma"/>
                <a:cs typeface="Tahoma"/>
              </a:rPr>
              <a:t>ИСКУСС</a:t>
            </a:r>
            <a:r>
              <a:rPr sz="1200" spc="-13" dirty="0">
                <a:solidFill>
                  <a:srgbClr val="2064FA"/>
                </a:solidFill>
                <a:latin typeface="Tahoma"/>
                <a:cs typeface="Tahoma"/>
              </a:rPr>
              <a:t>Т</a:t>
            </a:r>
            <a:r>
              <a:rPr sz="1200" dirty="0">
                <a:solidFill>
                  <a:srgbClr val="2064FA"/>
                </a:solidFill>
                <a:latin typeface="Tahoma"/>
                <a:cs typeface="Tahoma"/>
              </a:rPr>
              <a:t>ВЕННОГО</a:t>
            </a:r>
            <a:r>
              <a:rPr sz="1200" spc="-107" dirty="0">
                <a:solidFill>
                  <a:srgbClr val="2064F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064FA"/>
                </a:solidFill>
                <a:latin typeface="Tahoma"/>
                <a:cs typeface="Tahoma"/>
              </a:rPr>
              <a:t>И</a:t>
            </a:r>
            <a:r>
              <a:rPr sz="1200" spc="-13" dirty="0">
                <a:solidFill>
                  <a:srgbClr val="2064FA"/>
                </a:solidFill>
                <a:latin typeface="Tahoma"/>
                <a:cs typeface="Tahoma"/>
              </a:rPr>
              <a:t>НТ</a:t>
            </a:r>
            <a:r>
              <a:rPr sz="1200" dirty="0">
                <a:solidFill>
                  <a:srgbClr val="2064FA"/>
                </a:solidFill>
                <a:latin typeface="Tahoma"/>
                <a:cs typeface="Tahoma"/>
              </a:rPr>
              <a:t>ЕЛЛЕК</a:t>
            </a:r>
            <a:r>
              <a:rPr sz="1200" spc="-53" dirty="0">
                <a:solidFill>
                  <a:srgbClr val="2064FA"/>
                </a:solidFill>
                <a:latin typeface="Tahoma"/>
                <a:cs typeface="Tahoma"/>
              </a:rPr>
              <a:t>Т</a:t>
            </a:r>
            <a:r>
              <a:rPr sz="1200" dirty="0">
                <a:solidFill>
                  <a:srgbClr val="2064FA"/>
                </a:solidFill>
                <a:latin typeface="Tahoma"/>
                <a:cs typeface="Tahoma"/>
              </a:rPr>
              <a:t>А</a:t>
            </a:r>
            <a:endParaRPr sz="1200"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60603" y="507448"/>
            <a:ext cx="4710061" cy="70042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lnSpc>
                <a:spcPts val="5927"/>
              </a:lnSpc>
              <a:spcBef>
                <a:spcPts val="133"/>
              </a:spcBef>
            </a:pPr>
            <a:r>
              <a:rPr lang="ru-RU" sz="4400" b="1" dirty="0" smtClean="0">
                <a:solidFill>
                  <a:srgbClr val="C00000"/>
                </a:solidFill>
                <a:latin typeface="Tahoma"/>
                <a:cs typeface="Tahoma"/>
              </a:rPr>
              <a:t>Протокол </a:t>
            </a:r>
            <a:r>
              <a:rPr lang="en-US" sz="4400" b="1" dirty="0" smtClean="0">
                <a:solidFill>
                  <a:srgbClr val="C00000"/>
                </a:solidFill>
                <a:latin typeface="Tahoma"/>
                <a:cs typeface="Tahoma"/>
              </a:rPr>
              <a:t>HTTP</a:t>
            </a:r>
            <a:endParaRPr sz="4400" b="1" dirty="0">
              <a:solidFill>
                <a:srgbClr val="C00000"/>
              </a:solidFill>
              <a:latin typeface="Tahoma"/>
              <a:cs typeface="Tahoma"/>
            </a:endParaRPr>
          </a:p>
        </p:txBody>
      </p:sp>
      <p:sp>
        <p:nvSpPr>
          <p:cNvPr id="51" name="object 7"/>
          <p:cNvSpPr txBox="1">
            <a:spLocks/>
          </p:cNvSpPr>
          <p:nvPr/>
        </p:nvSpPr>
        <p:spPr>
          <a:xfrm>
            <a:off x="981541" y="1311741"/>
            <a:ext cx="4710061" cy="44798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>
            <a:lvl1pPr>
              <a:defRPr sz="2133" b="0" i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6933"/>
            <a:r>
              <a:rPr lang="ru-RU" sz="2800" b="1" kern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/>
                <a:cs typeface="Tahoma"/>
              </a:rPr>
              <a:t>Ответ сервера на запрос</a:t>
            </a:r>
            <a:endParaRPr lang="en-US" sz="2800" b="1" kern="0" dirty="0">
              <a:solidFill>
                <a:schemeClr val="tx2">
                  <a:lumMod val="60000"/>
                  <a:lumOff val="40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7141336" y="423045"/>
            <a:ext cx="332636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POST</a:t>
            </a:r>
            <a:endParaRPr lang="ru-RU" sz="96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0603" y="2046738"/>
            <a:ext cx="45867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Браузер отправляет на сервер:</a:t>
            </a:r>
          </a:p>
          <a:p>
            <a:endParaRPr lang="ru-RU" b="1" dirty="0" smtClean="0"/>
          </a:p>
          <a:p>
            <a:r>
              <a:rPr lang="en-US" dirty="0"/>
              <a:t>POST /</a:t>
            </a:r>
            <a:r>
              <a:rPr lang="en-US" dirty="0" err="1"/>
              <a:t>api</a:t>
            </a:r>
            <a:r>
              <a:rPr lang="en-US" dirty="0"/>
              <a:t>/vacancies HTTP/1.1</a:t>
            </a:r>
          </a:p>
          <a:p>
            <a:r>
              <a:rPr lang="en-US" dirty="0"/>
              <a:t>Host: example.com</a:t>
            </a:r>
          </a:p>
          <a:p>
            <a:r>
              <a:rPr lang="en-US" dirty="0"/>
              <a:t>User-Agent: Mozilla/5.0</a:t>
            </a:r>
          </a:p>
          <a:p>
            <a:r>
              <a:rPr lang="en-US" dirty="0"/>
              <a:t>Accept: application/</a:t>
            </a:r>
            <a:r>
              <a:rPr lang="en-US" dirty="0" err="1"/>
              <a:t>json</a:t>
            </a:r>
            <a:endParaRPr lang="en-US" dirty="0"/>
          </a:p>
          <a:p>
            <a:r>
              <a:rPr lang="en-US" dirty="0"/>
              <a:t>Accept-Language: </a:t>
            </a:r>
            <a:r>
              <a:rPr lang="en-US" dirty="0" err="1"/>
              <a:t>ru</a:t>
            </a:r>
            <a:r>
              <a:rPr lang="en-US" dirty="0"/>
              <a:t>-RU</a:t>
            </a:r>
          </a:p>
          <a:p>
            <a:r>
              <a:rPr lang="en-US" dirty="0"/>
              <a:t>Content-Type: application/</a:t>
            </a:r>
            <a:r>
              <a:rPr lang="en-US" dirty="0" err="1"/>
              <a:t>json</a:t>
            </a:r>
            <a:endParaRPr lang="en-US" dirty="0"/>
          </a:p>
          <a:p>
            <a:r>
              <a:rPr lang="en-US" dirty="0"/>
              <a:t>Authorization: Bearer &lt;</a:t>
            </a:r>
            <a:r>
              <a:rPr lang="ru-RU" dirty="0" err="1"/>
              <a:t>токен</a:t>
            </a:r>
            <a:r>
              <a:rPr lang="ru-RU" dirty="0"/>
              <a:t>&gt;</a:t>
            </a:r>
          </a:p>
          <a:p>
            <a:r>
              <a:rPr lang="en-US" dirty="0"/>
              <a:t>Content-Length: 85</a:t>
            </a:r>
          </a:p>
          <a:p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"city": "Moscow",</a:t>
            </a:r>
          </a:p>
          <a:p>
            <a:r>
              <a:rPr lang="en-US" dirty="0"/>
              <a:t>  "experience": 2,</a:t>
            </a:r>
          </a:p>
          <a:p>
            <a:r>
              <a:rPr lang="en-US" dirty="0"/>
              <a:t>  "position": "Backend Developer"</a:t>
            </a:r>
          </a:p>
          <a:p>
            <a:r>
              <a:rPr lang="en-US" dirty="0"/>
              <a:t>}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056964" y="2046737"/>
            <a:ext cx="57605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Браузер получает в ответ от сервера:</a:t>
            </a:r>
          </a:p>
          <a:p>
            <a:endParaRPr lang="en-US" b="1" dirty="0" smtClean="0"/>
          </a:p>
          <a:p>
            <a:r>
              <a:rPr lang="en-US" dirty="0" smtClean="0"/>
              <a:t>HTTP/1.1 </a:t>
            </a:r>
            <a:r>
              <a:rPr lang="en-US" dirty="0"/>
              <a:t>201 </a:t>
            </a:r>
            <a:r>
              <a:rPr lang="en-US" dirty="0" smtClean="0"/>
              <a:t>Created</a:t>
            </a:r>
            <a:endParaRPr lang="ru-RU" dirty="0" smtClean="0"/>
          </a:p>
          <a:p>
            <a:endParaRPr lang="ru-RU" dirty="0" smtClean="0"/>
          </a:p>
          <a:p>
            <a:r>
              <a:rPr lang="en-US" dirty="0" smtClean="0"/>
              <a:t>Content-Type</a:t>
            </a:r>
            <a:r>
              <a:rPr lang="en-US" dirty="0"/>
              <a:t>: application/</a:t>
            </a:r>
            <a:r>
              <a:rPr lang="en-US" dirty="0" err="1"/>
              <a:t>json</a:t>
            </a:r>
            <a:r>
              <a:rPr lang="en-US" dirty="0"/>
              <a:t>   — </a:t>
            </a:r>
            <a:r>
              <a:rPr lang="ru-RU" dirty="0"/>
              <a:t>тип данных</a:t>
            </a:r>
          </a:p>
          <a:p>
            <a:r>
              <a:rPr lang="en-US" dirty="0"/>
              <a:t>Content-Length: 123              — </a:t>
            </a:r>
            <a:r>
              <a:rPr lang="ru-RU" dirty="0"/>
              <a:t>длина тела ответа</a:t>
            </a:r>
          </a:p>
          <a:p>
            <a:r>
              <a:rPr lang="en-US" dirty="0"/>
              <a:t>Cache-Control: no-cache          — </a:t>
            </a:r>
            <a:r>
              <a:rPr lang="ru-RU" dirty="0"/>
              <a:t>правила кэширования</a:t>
            </a:r>
          </a:p>
          <a:p>
            <a:r>
              <a:rPr lang="en-US" dirty="0"/>
              <a:t>Set-Cookie: </a:t>
            </a:r>
            <a:r>
              <a:rPr lang="en-US" dirty="0" err="1"/>
              <a:t>sessionid</a:t>
            </a:r>
            <a:r>
              <a:rPr lang="en-US" dirty="0"/>
              <a:t>=abc123     — </a:t>
            </a:r>
            <a:r>
              <a:rPr lang="ru-RU" dirty="0"/>
              <a:t>установка </a:t>
            </a:r>
            <a:r>
              <a:rPr lang="en-US" dirty="0"/>
              <a:t>cookies</a:t>
            </a:r>
          </a:p>
          <a:p>
            <a:r>
              <a:rPr lang="en-US" dirty="0"/>
              <a:t>Location: /</a:t>
            </a:r>
            <a:r>
              <a:rPr lang="en-US" dirty="0" err="1"/>
              <a:t>api</a:t>
            </a:r>
            <a:r>
              <a:rPr lang="en-US" dirty="0"/>
              <a:t>/vacancies/101     — </a:t>
            </a:r>
            <a:r>
              <a:rPr lang="ru-RU" dirty="0"/>
              <a:t>ссылка на созданный ресурс</a:t>
            </a:r>
          </a:p>
          <a:p>
            <a:endParaRPr lang="en-US" dirty="0" smtClean="0"/>
          </a:p>
          <a:p>
            <a:r>
              <a:rPr lang="ru-RU" dirty="0" smtClean="0"/>
              <a:t>{</a:t>
            </a:r>
            <a:endParaRPr lang="ru-RU" dirty="0"/>
          </a:p>
          <a:p>
            <a:r>
              <a:rPr lang="ru-RU" dirty="0"/>
              <a:t>  "</a:t>
            </a:r>
            <a:r>
              <a:rPr lang="en-US" dirty="0"/>
              <a:t>id": 101,</a:t>
            </a:r>
          </a:p>
          <a:p>
            <a:r>
              <a:rPr lang="en-US" dirty="0"/>
              <a:t>  "city": "Moscow",</a:t>
            </a:r>
          </a:p>
          <a:p>
            <a:r>
              <a:rPr lang="en-US" dirty="0"/>
              <a:t>  "experience": 2,</a:t>
            </a:r>
          </a:p>
          <a:p>
            <a:r>
              <a:rPr lang="en-US" dirty="0" smtClean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254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8954</TotalTime>
  <Words>1303</Words>
  <Application>Microsoft Office PowerPoint</Application>
  <PresentationFormat>Широкоэкранный</PresentationFormat>
  <Paragraphs>330</Paragraphs>
  <Slides>17</Slides>
  <Notes>8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Внедренные серверы OLE</vt:lpstr>
      </vt:variant>
      <vt:variant>
        <vt:i4>0</vt:i4>
      </vt:variant>
      <vt:variant>
        <vt:lpstr>Заголовки слайдов</vt:lpstr>
      </vt:variant>
      <vt:variant>
        <vt:i4>17</vt:i4>
      </vt:variant>
    </vt:vector>
  </HeadingPairs>
  <TitlesOfParts>
    <vt:vector size="25" baseType="lpstr">
      <vt:lpstr>Yu Gothic UI Light</vt:lpstr>
      <vt:lpstr>Arial</vt:lpstr>
      <vt:lpstr>Calibri</vt:lpstr>
      <vt:lpstr>Calibri Light</vt:lpstr>
      <vt:lpstr>Tahoma</vt:lpstr>
      <vt:lpstr>Verdana</vt:lpstr>
      <vt:lpstr>Тема Office</vt:lpstr>
      <vt:lpstr>Office Theme</vt:lpstr>
      <vt:lpstr>FastAPI для Web с AI</vt:lpstr>
      <vt:lpstr>Презентация PowerPoint</vt:lpstr>
      <vt:lpstr>Архитектура проекта</vt:lpstr>
      <vt:lpstr>Протокол HTTP</vt:lpstr>
      <vt:lpstr>Протокол HTTP</vt:lpstr>
      <vt:lpstr>Протокол HTTP</vt:lpstr>
      <vt:lpstr>Протокол HTTP</vt:lpstr>
      <vt:lpstr>Протокол HTTP</vt:lpstr>
      <vt:lpstr>Протокол HTTP</vt:lpstr>
      <vt:lpstr>Протокол HTTP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М.Ю. Деркунов</dc:creator>
  <cp:lastModifiedBy>Алексей Смирнов</cp:lastModifiedBy>
  <cp:revision>87</cp:revision>
  <cp:lastPrinted>2025-08-17T13:11:30Z</cp:lastPrinted>
  <dcterms:created xsi:type="dcterms:W3CDTF">2024-03-20T02:20:55Z</dcterms:created>
  <dcterms:modified xsi:type="dcterms:W3CDTF">2025-08-24T15:06:28Z</dcterms:modified>
</cp:coreProperties>
</file>