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kaggle.com/rtatman/188-million-us-wildfi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4F4F-59A1-4E3B-9D2A-BFD196ADD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Wildfire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CC4D0-5D1A-46B0-B5C4-5B64F45F1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Kahn: Mike </a:t>
            </a:r>
            <a:r>
              <a:rPr lang="en-US" dirty="0" err="1"/>
              <a:t>Pogatchnik</a:t>
            </a:r>
            <a:r>
              <a:rPr lang="en-US" dirty="0"/>
              <a:t>, Patrick Sande, Kristen Wunderlich, Emily Jacobs, Karrin Connors</a:t>
            </a:r>
          </a:p>
        </p:txBody>
      </p:sp>
      <p:pic>
        <p:nvPicPr>
          <p:cNvPr id="5122" name="Picture 2" descr="Image result for PIctures of forest FIre">
            <a:extLst>
              <a:ext uri="{FF2B5EF4-FFF2-40B4-BE49-F238E27FC236}">
                <a16:creationId xmlns:a16="http://schemas.microsoft.com/office/drawing/2014/main" id="{413950E9-5B74-412D-A790-0466591F0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42" y="39718"/>
            <a:ext cx="9049115" cy="242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2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7837-84E7-4123-9C0B-DE4B62BA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09E9-BFBC-4DE8-A64D-EC9BFA69A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Theme: Wildfires reported in California and Minnesota during a 25 year period, selecting three one-year periods with the range of the data (1992, 2002 and 2012).</a:t>
            </a:r>
          </a:p>
          <a:p>
            <a:r>
              <a:rPr lang="en-US" dirty="0"/>
              <a:t>Coding Approach</a:t>
            </a:r>
          </a:p>
          <a:p>
            <a:r>
              <a:rPr lang="en-US" dirty="0"/>
              <a:t>Data Munging Techniques</a:t>
            </a:r>
          </a:p>
          <a:p>
            <a:r>
              <a:rPr lang="en-US" dirty="0"/>
              <a:t>Final Visualizations</a:t>
            </a:r>
          </a:p>
        </p:txBody>
      </p:sp>
      <p:pic>
        <p:nvPicPr>
          <p:cNvPr id="4100" name="Picture 4" descr="Image result for PIctures of forest FIre">
            <a:extLst>
              <a:ext uri="{FF2B5EF4-FFF2-40B4-BE49-F238E27FC236}">
                <a16:creationId xmlns:a16="http://schemas.microsoft.com/office/drawing/2014/main" id="{20E89851-1036-426D-A193-A485689DA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1" r="12600"/>
          <a:stretch/>
        </p:blipFill>
        <p:spPr bwMode="auto">
          <a:xfrm>
            <a:off x="6705599" y="3690275"/>
            <a:ext cx="5221357" cy="30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95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FD66-39EC-4B43-93B9-55DAC250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DAF1-1AF3-4895-9EC4-BB803349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Obtained </a:t>
            </a:r>
            <a:r>
              <a:rPr lang="en-US" dirty="0" err="1"/>
              <a:t>sqlite</a:t>
            </a:r>
            <a:r>
              <a:rPr lang="en-US" dirty="0"/>
              <a:t> file from Kaggle.com which contained nearly 2 M records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https://www.kaggle.com/rtatman/188-million-us-wildfires</a:t>
            </a:r>
            <a:endParaRPr lang="en-US" dirty="0"/>
          </a:p>
          <a:p>
            <a:r>
              <a:rPr lang="en-US" dirty="0"/>
              <a:t>Converted data to CSV and Imported to Excel to view data</a:t>
            </a:r>
          </a:p>
          <a:p>
            <a:r>
              <a:rPr lang="en-US" dirty="0"/>
              <a:t>Parsed data down to:</a:t>
            </a:r>
          </a:p>
          <a:p>
            <a:pPr lvl="1"/>
            <a:r>
              <a:rPr lang="en-US" dirty="0"/>
              <a:t>Location: Two states (CA and MN) </a:t>
            </a:r>
          </a:p>
          <a:p>
            <a:pPr lvl="1"/>
            <a:r>
              <a:rPr lang="en-US" dirty="0"/>
              <a:t>Time Period: 1992, 2002 and 2012</a:t>
            </a:r>
          </a:p>
          <a:p>
            <a:r>
              <a:rPr lang="en-US" dirty="0"/>
              <a:t>Converted data back to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</p:txBody>
      </p:sp>
      <p:pic>
        <p:nvPicPr>
          <p:cNvPr id="2050" name="Picture 2" descr="Image result for picture of fire">
            <a:extLst>
              <a:ext uri="{FF2B5EF4-FFF2-40B4-BE49-F238E27FC236}">
                <a16:creationId xmlns:a16="http://schemas.microsoft.com/office/drawing/2014/main" id="{5ABEA2AD-12AB-4AC8-B070-9C92C13E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2" y="4614203"/>
            <a:ext cx="3750308" cy="210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42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5981-8C34-44C7-ABE2-8F6490E3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27FF-FB75-45CA-BED1-55074571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D3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Leaflet</a:t>
            </a:r>
          </a:p>
          <a:p>
            <a:r>
              <a:rPr lang="en-US" dirty="0"/>
              <a:t>Additional </a:t>
            </a:r>
            <a:r>
              <a:rPr lang="en-US" dirty="0" err="1"/>
              <a:t>Javascript</a:t>
            </a:r>
            <a:r>
              <a:rPr lang="en-US" dirty="0"/>
              <a:t> Library:</a:t>
            </a:r>
          </a:p>
          <a:p>
            <a:pPr lvl="1"/>
            <a:r>
              <a:rPr lang="en-US" dirty="0"/>
              <a:t>https://d3-legend.susielu.com/</a:t>
            </a:r>
          </a:p>
        </p:txBody>
      </p:sp>
      <p:pic>
        <p:nvPicPr>
          <p:cNvPr id="3076" name="Picture 4" descr="Image result for PIctures of forest FIre">
            <a:extLst>
              <a:ext uri="{FF2B5EF4-FFF2-40B4-BE49-F238E27FC236}">
                <a16:creationId xmlns:a16="http://schemas.microsoft.com/office/drawing/2014/main" id="{704BDE24-CF97-4E75-AF9E-BD607B15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2566035"/>
            <a:ext cx="4966677" cy="27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7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FC89-12F1-4102-BC59-B623BC35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Designed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7E16-A217-4377-8ECA-365517CB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files created to support final visualization goals (Python, JavaScript, HTML and CSS)</a:t>
            </a:r>
          </a:p>
          <a:p>
            <a:r>
              <a:rPr lang="en-US" dirty="0"/>
              <a:t>Determined what connectors were required to facilitate communication between the files (i.e. Flask)</a:t>
            </a:r>
          </a:p>
          <a:p>
            <a:r>
              <a:rPr lang="en-US" dirty="0"/>
              <a:t>Each team member initially worked on individual components before merging project elements together</a:t>
            </a:r>
          </a:p>
          <a:p>
            <a:r>
              <a:rPr lang="en-US" dirty="0"/>
              <a:t>Discussed challenges and hurdles as a team to problem-solve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7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358E-D84D-42CC-861A-2BC210AF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B7DCAE-C3AE-43A8-AE9D-5C4BA6074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53920"/>
            <a:ext cx="9740922" cy="42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5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72B0-C86E-4975-8248-71B92728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Comprehensive Heat Map</a:t>
            </a:r>
            <a:br>
              <a:rPr lang="en-US" dirty="0"/>
            </a:br>
            <a:r>
              <a:rPr lang="en-US" sz="2000" dirty="0"/>
              <a:t>Heatmap displaying wildfires present in California and Minnesota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B012C-38C9-43F6-9052-B316D6FD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14" y="2125785"/>
            <a:ext cx="9068590" cy="4550534"/>
          </a:xfrm>
        </p:spPr>
      </p:pic>
    </p:spTree>
    <p:extLst>
      <p:ext uri="{BB962C8B-B14F-4D97-AF65-F5344CB8AC3E}">
        <p14:creationId xmlns:p14="http://schemas.microsoft.com/office/powerpoint/2010/main" val="10645000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349</TotalTime>
  <Words>211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Wildfire Data Visualization</vt:lpstr>
      <vt:lpstr>Project Requirements</vt:lpstr>
      <vt:lpstr>Data Set</vt:lpstr>
      <vt:lpstr>Libraries</vt:lpstr>
      <vt:lpstr>Designed Project Plan</vt:lpstr>
      <vt:lpstr>Early Visualization</vt:lpstr>
      <vt:lpstr>Comprehensive Heat Map Heatmap displaying wildfires present in California and Minnesota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Karrin Connors</dc:creator>
  <cp:lastModifiedBy>Owner</cp:lastModifiedBy>
  <cp:revision>26</cp:revision>
  <dcterms:created xsi:type="dcterms:W3CDTF">2018-12-19T02:23:09Z</dcterms:created>
  <dcterms:modified xsi:type="dcterms:W3CDTF">2019-01-11T00:46:15Z</dcterms:modified>
</cp:coreProperties>
</file>