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675D-1AF1-5C46-A127-4CC6849EC251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7D33-14AC-FD46-A25A-B691E619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500" y="2315967"/>
            <a:ext cx="85685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Fact 14</a:t>
            </a:r>
            <a:r>
              <a:rPr lang="en-US" sz="3200" b="1" baseline="30000" dirty="0" smtClean="0"/>
              <a:t>:</a:t>
            </a:r>
            <a:r>
              <a:rPr lang="en-US" sz="3200" b="1" dirty="0" smtClean="0"/>
              <a:t> </a:t>
            </a:r>
          </a:p>
          <a:p>
            <a:pPr algn="ctr"/>
            <a:r>
              <a:rPr lang="en-US" sz="3200" b="1" dirty="0" smtClean="0"/>
              <a:t>The answer to a feasibility study is almost always</a:t>
            </a:r>
          </a:p>
          <a:p>
            <a:pPr algn="ctr"/>
            <a:r>
              <a:rPr lang="en-US" sz="3200" b="1" dirty="0" smtClean="0"/>
              <a:t> </a:t>
            </a:r>
            <a:r>
              <a:rPr lang="en-US" sz="3600" b="1" dirty="0" smtClean="0"/>
              <a:t>“yes”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821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8117" y="898671"/>
            <a:ext cx="7608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“Incurable optimism”: </a:t>
            </a:r>
          </a:p>
          <a:p>
            <a:r>
              <a:rPr lang="en-US" sz="2800" dirty="0" smtClean="0"/>
              <a:t>Since no one has ever been able to solve the problems we are able to solve, we believe that no new problem is too tough for us to solve.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54844" y="3322891"/>
            <a:ext cx="3815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Very often – that’s true</a:t>
            </a:r>
          </a:p>
          <a:p>
            <a:r>
              <a:rPr lang="en-US" sz="2800" dirty="0" smtClean="0"/>
              <a:t>Other times…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8117" y="4914740"/>
            <a:ext cx="7608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takes a LOT longer, and involves a lot more error-removal than expected (see Fact 31: “Error removal is the most time consuming phase of the life cycle”)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8117" y="218645"/>
            <a:ext cx="23140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0000FF"/>
                </a:solidFill>
              </a:rPr>
              <a:t>Explanation: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959" y="278175"/>
            <a:ext cx="60933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0000FF"/>
                </a:solidFill>
              </a:rPr>
              <a:t>Glass’s “Evidence based research”: 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33" y="1550677"/>
            <a:ext cx="7715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International conference on Software Engineering, Tokyo, 1987:</a:t>
            </a:r>
          </a:p>
          <a:p>
            <a:endParaRPr lang="en-US" sz="2800" dirty="0"/>
          </a:p>
          <a:p>
            <a:r>
              <a:rPr lang="en-US" sz="2800" dirty="0" smtClean="0"/>
              <a:t>Jerry Weinberg asked an audience of 1,500: </a:t>
            </a:r>
          </a:p>
          <a:p>
            <a:endParaRPr lang="en-US" sz="2800" dirty="0"/>
          </a:p>
          <a:p>
            <a:r>
              <a:rPr lang="en-US" sz="2800" dirty="0" smtClean="0"/>
              <a:t>“Has anyone participated in a feasibility study where the answer came back “NO”?”</a:t>
            </a:r>
          </a:p>
          <a:p>
            <a:endParaRPr lang="en-US" sz="2800" dirty="0"/>
          </a:p>
          <a:p>
            <a:r>
              <a:rPr lang="en-US" sz="2800" dirty="0" smtClean="0"/>
              <a:t>There was complete silence.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045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 biology: anything is possible!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Taking multiple choice exams in biology 101: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ow many times has the answer: “this is impossible” been the correct one?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							NEVER!!!</a:t>
            </a:r>
          </a:p>
        </p:txBody>
      </p:sp>
    </p:spTree>
    <p:extLst>
      <p:ext uri="{BB962C8B-B14F-4D97-AF65-F5344CB8AC3E}">
        <p14:creationId xmlns:p14="http://schemas.microsoft.com/office/powerpoint/2010/main" val="19631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It always takes longer than expected!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Small scale – proof of concept experiments:					almost always work –and fast.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you then delve into the large scale experiment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You realize all the faults!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And it takes a LOT longer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193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In biology: anything is possible!</vt:lpstr>
      <vt:lpstr>It always takes longer than expected!</vt:lpstr>
    </vt:vector>
  </TitlesOfParts>
  <Company>UNC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Sheera Adar</dc:creator>
  <cp:lastModifiedBy>Sheera Adar</cp:lastModifiedBy>
  <cp:revision>9</cp:revision>
  <dcterms:created xsi:type="dcterms:W3CDTF">2013-05-07T00:35:48Z</dcterms:created>
  <dcterms:modified xsi:type="dcterms:W3CDTF">2013-05-07T13:36:14Z</dcterms:modified>
</cp:coreProperties>
</file>