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37EF-726E-89E8-65E8-73C14681F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03AB7-2AE6-7B88-BAB4-D31CF2000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4522D-832E-B195-78BE-9A00DE16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1D9F-2AD6-4C4C-B61E-E70C1F3285E5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6F0AE-2D21-E1AD-57DE-A6B0811A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36732-16EA-12F6-A115-1558D102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2B64-C5E3-4091-B5D7-7FEEC6FEB6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566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29AE-4EAA-6FFA-EA5E-EF08E418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FEC8B-755A-F99D-AEFE-AD0C6FEC5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4D910-2275-3534-D399-89C50853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1D9F-2AD6-4C4C-B61E-E70C1F3285E5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79184-2933-5FB3-2302-B826BA20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A7E17-F6BB-9ED1-EB35-20CB0002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2B64-C5E3-4091-B5D7-7FEEC6FEB6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120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9F012-A9B9-18FD-111C-A657BB218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C136C-6457-BEF9-29D6-2FD383FBC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C35B9-32ED-10E9-7218-CB7CC641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1D9F-2AD6-4C4C-B61E-E70C1F3285E5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77D06-0134-DDC5-D66F-74C2B5F9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4A5-EFAE-C887-AFE2-6E9D928D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2B64-C5E3-4091-B5D7-7FEEC6FEB6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28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0805-A56F-719D-508A-112C8980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CF3E-7729-7583-C863-5648D7819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E6E10-AE14-BC65-58E5-08E963DE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1D9F-2AD6-4C4C-B61E-E70C1F3285E5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33A48-A636-A1E4-359B-6C59B988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140E-A8AE-B0CE-723E-9673091B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2B64-C5E3-4091-B5D7-7FEEC6FEB6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551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099B-716F-54B7-76EB-9A616697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0F965-F906-B6D9-4DF5-E517BE5ED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D125A-A6FE-F656-7FF3-B92FF0A3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1D9F-2AD6-4C4C-B61E-E70C1F3285E5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A731-50E0-D264-9EF0-3C5926C8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5C3AB-D5AA-2596-D189-0C1D395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2B64-C5E3-4091-B5D7-7FEEC6FEB6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0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277E-C735-BC2A-E1E4-7688AF36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7CA22-BC05-4667-F7AA-09092A843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11209-05BF-103B-459F-D5774B559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2F439-4EC7-B5BA-C95B-8820AA7D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1D9F-2AD6-4C4C-B61E-E70C1F3285E5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5E2A0-F5BA-E6B4-826E-AC0D89E7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9EC11-7863-67D7-9853-A0088E17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2B64-C5E3-4091-B5D7-7FEEC6FEB6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147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343B-3F18-6559-3E25-5B701D04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45A45-A08E-365E-0E1F-62D2DBD95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8B5B1-4194-E728-527F-CF2F24FEE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8FC09-233F-1B34-B91E-A20EEAFB0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D082F-0184-C264-BC2B-688748D99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E822C-30D9-4479-C264-98E0BDAA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1D9F-2AD6-4C4C-B61E-E70C1F3285E5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A75EF-9B45-CC02-EC99-1289D643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95287-78B2-D5F1-0905-C80AA739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2B64-C5E3-4091-B5D7-7FEEC6FEB6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337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8394-4EFE-601E-0627-3F210418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B3494-047B-921F-7559-4898E32A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1D9F-2AD6-4C4C-B61E-E70C1F3285E5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E8FE1-43D1-15AA-A5E7-8C3BDCEE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EC9AB-F49F-AD6C-0DFD-A4FEE542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2B64-C5E3-4091-B5D7-7FEEC6FEB6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571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554C5-52A0-F729-AC88-04A4CC8A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1D9F-2AD6-4C4C-B61E-E70C1F3285E5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7DFA6-3DE1-7920-69F9-6CC86E3D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B81DD-FF61-7EEB-4792-BBA139C4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2B64-C5E3-4091-B5D7-7FEEC6FEB6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937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7392-CFB3-2012-2CE9-5762BF66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FFB12-0D32-4A25-3836-80F0836B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1AB74-C2CD-7DAE-A2B0-74AA8FC6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84EED-4498-C0B6-2CC2-68286E37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1D9F-2AD6-4C4C-B61E-E70C1F3285E5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8F73B-0408-815A-8F2D-E27DB1D8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859AD-0D24-8563-C99F-37D04CB4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2B64-C5E3-4091-B5D7-7FEEC6FEB6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566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083A-C7CC-F6DB-C0E1-DD8ECE46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59D5F-DF12-2B0A-1960-B37E1EB7E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4B7CB-FB08-9656-72AC-9810A4D77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B42F7-B63C-9446-1A9B-7B013D36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1D9F-2AD6-4C4C-B61E-E70C1F3285E5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AAAD2-E23C-0DC4-8682-3A8198DA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E4145-46EA-17C0-E923-FFA9462C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2B64-C5E3-4091-B5D7-7FEEC6FEB6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127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01B973-362D-E2F0-63EB-D4D823AC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C2CA4-9358-C4FE-FD3A-A68558737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D01D-E26C-8371-5C46-F907F1897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E1D9F-2AD6-4C4C-B61E-E70C1F3285E5}" type="datetimeFigureOut">
              <a:rPr lang="en-SG" smtClean="0"/>
              <a:t>26/9/2022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43649-D8A8-349C-B8C9-09711DF24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362A7-029B-58DE-377F-F570AD818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2B64-C5E3-4091-B5D7-7FEEC6FEB6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895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ouse with lights on at night&#10;&#10;Description automatically generated with low confidence">
            <a:extLst>
              <a:ext uri="{FF2B5EF4-FFF2-40B4-BE49-F238E27FC236}">
                <a16:creationId xmlns:a16="http://schemas.microsoft.com/office/drawing/2014/main" id="{E908A601-5F18-BF47-828C-67766581CB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70" r="9091" b="1832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803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79EE0-D857-8835-6CAD-8481557876FA}"/>
              </a:ext>
            </a:extLst>
          </p:cNvPr>
          <p:cNvSpPr/>
          <p:nvPr/>
        </p:nvSpPr>
        <p:spPr>
          <a:xfrm>
            <a:off x="-1" y="-10"/>
            <a:ext cx="10262682" cy="68579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 descr="A house with lights on at night&#10;&#10;Description automatically generated with low confidence">
            <a:extLst>
              <a:ext uri="{FF2B5EF4-FFF2-40B4-BE49-F238E27FC236}">
                <a16:creationId xmlns:a16="http://schemas.microsoft.com/office/drawing/2014/main" id="{65FBFD19-139B-B5C9-CA9A-32B7808D5C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70" r="9091" b="1832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168621-2D72-DCB8-06C8-38831341C02A}"/>
              </a:ext>
            </a:extLst>
          </p:cNvPr>
          <p:cNvSpPr/>
          <p:nvPr/>
        </p:nvSpPr>
        <p:spPr>
          <a:xfrm>
            <a:off x="-2" y="0"/>
            <a:ext cx="12192001" cy="685799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7000">
                <a:srgbClr val="000000">
                  <a:alpha val="84000"/>
                </a:srgbClr>
              </a:gs>
              <a:gs pos="100000">
                <a:schemeClr val="tx1">
                  <a:alpha val="4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168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 Jie Yong</dc:creator>
  <cp:lastModifiedBy>ER Jie Yong</cp:lastModifiedBy>
  <cp:revision>2</cp:revision>
  <dcterms:created xsi:type="dcterms:W3CDTF">2022-09-26T01:34:55Z</dcterms:created>
  <dcterms:modified xsi:type="dcterms:W3CDTF">2022-09-26T02:23:48Z</dcterms:modified>
</cp:coreProperties>
</file>