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40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478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2476-4C68-4601-85BC-71C39FA8A3D1}" type="datetimeFigureOut">
              <a:rPr lang="en-SG" smtClean="0"/>
              <a:t>23/9/2022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1436-6D84-4613-B73E-63C223C25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11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2476-4C68-4601-85BC-71C39FA8A3D1}" type="datetimeFigureOut">
              <a:rPr lang="en-SG" smtClean="0"/>
              <a:t>23/9/2022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1436-6D84-4613-B73E-63C223C25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750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2476-4C68-4601-85BC-71C39FA8A3D1}" type="datetimeFigureOut">
              <a:rPr lang="en-SG" smtClean="0"/>
              <a:t>23/9/2022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1436-6D84-4613-B73E-63C223C25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042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2476-4C68-4601-85BC-71C39FA8A3D1}" type="datetimeFigureOut">
              <a:rPr lang="en-SG" smtClean="0"/>
              <a:t>23/9/2022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1436-6D84-4613-B73E-63C223C25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243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2476-4C68-4601-85BC-71C39FA8A3D1}" type="datetimeFigureOut">
              <a:rPr lang="en-SG" smtClean="0"/>
              <a:t>23/9/2022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1436-6D84-4613-B73E-63C223C25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769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2476-4C68-4601-85BC-71C39FA8A3D1}" type="datetimeFigureOut">
              <a:rPr lang="en-SG" smtClean="0"/>
              <a:t>23/9/2022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1436-6D84-4613-B73E-63C223C25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40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2476-4C68-4601-85BC-71C39FA8A3D1}" type="datetimeFigureOut">
              <a:rPr lang="en-SG" smtClean="0"/>
              <a:t>23/9/2022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1436-6D84-4613-B73E-63C223C25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790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2476-4C68-4601-85BC-71C39FA8A3D1}" type="datetimeFigureOut">
              <a:rPr lang="en-SG" smtClean="0"/>
              <a:t>23/9/2022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1436-6D84-4613-B73E-63C223C25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312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2476-4C68-4601-85BC-71C39FA8A3D1}" type="datetimeFigureOut">
              <a:rPr lang="en-SG" smtClean="0"/>
              <a:t>23/9/2022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1436-6D84-4613-B73E-63C223C25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85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2476-4C68-4601-85BC-71C39FA8A3D1}" type="datetimeFigureOut">
              <a:rPr lang="en-SG" smtClean="0"/>
              <a:t>23/9/2022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1436-6D84-4613-B73E-63C223C25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79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2476-4C68-4601-85BC-71C39FA8A3D1}" type="datetimeFigureOut">
              <a:rPr lang="en-SG" smtClean="0"/>
              <a:t>23/9/2022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1436-6D84-4613-B73E-63C223C25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13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42476-4C68-4601-85BC-71C39FA8A3D1}" type="datetimeFigureOut">
              <a:rPr lang="en-SG" smtClean="0"/>
              <a:t>23/9/2022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61436-6D84-4613-B73E-63C223C25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05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F24BCE-0A70-0886-3AA9-BCE10EAAE70F}"/>
              </a:ext>
            </a:extLst>
          </p:cNvPr>
          <p:cNvSpPr txBox="1"/>
          <p:nvPr/>
        </p:nvSpPr>
        <p:spPr>
          <a:xfrm>
            <a:off x="0" y="4085750"/>
            <a:ext cx="7002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Franklin Gothic Heavy" panose="020B0903020102020204" pitchFamily="34" charset="0"/>
              </a:rPr>
              <a:t>BLACKFIN</a:t>
            </a:r>
            <a:endParaRPr lang="en-SG" sz="6600" b="1" dirty="0">
              <a:latin typeface="Franklin Gothic Heavy" panose="020B0903020102020204" pitchFamily="34" charset="0"/>
            </a:endParaRPr>
          </a:p>
        </p:txBody>
      </p:sp>
      <p:pic>
        <p:nvPicPr>
          <p:cNvPr id="13" name="Picture 12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B85317A1-D543-E1EF-EF66-F0EA09FE7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60"/>
          <a:stretch/>
        </p:blipFill>
        <p:spPr>
          <a:xfrm>
            <a:off x="0" y="0"/>
            <a:ext cx="6840538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2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Heavy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 Jie Yong</dc:creator>
  <cp:lastModifiedBy>ER Jie Yong</cp:lastModifiedBy>
  <cp:revision>2</cp:revision>
  <dcterms:created xsi:type="dcterms:W3CDTF">2022-09-23T01:29:33Z</dcterms:created>
  <dcterms:modified xsi:type="dcterms:W3CDTF">2022-09-23T01:44:06Z</dcterms:modified>
</cp:coreProperties>
</file>