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png" ContentType="image/png"/>
  <Override PartName="/ppt/media/image2.png" ContentType="image/png"/>
  <Override PartName="/ppt/media/image6.png" ContentType="image/png"/>
  <Override PartName="/ppt/media/image1.png" ContentType="image/png"/>
  <Override PartName="/ppt/media/image3.png" ContentType="image/png"/>
  <Override PartName="/ppt/media/image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CA" sz="52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CA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343080" indent="-228240"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CA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254160"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CA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711360"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CA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168560"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CA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625760"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CA" sz="2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CA" sz="1800" spc="-1" strike="noStrike">
              <a:solidFill>
                <a:srgbClr val="585858"/>
              </a:solidFill>
              <a:latin typeface="Arial"/>
            </a:endParaRPr>
          </a:p>
          <a:p>
            <a:pPr lvl="1" marL="1005120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CA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CA" sz="1800" spc="-1" strike="noStrike">
              <a:solidFill>
                <a:srgbClr val="585858"/>
              </a:solidFill>
              <a:latin typeface="Arial"/>
            </a:endParaRPr>
          </a:p>
          <a:p>
            <a:pPr lvl="2" marL="1462320" indent="-40788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CA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CA" sz="1800" spc="-1" strike="noStrike">
              <a:solidFill>
                <a:srgbClr val="585858"/>
              </a:solidFill>
              <a:latin typeface="Arial"/>
            </a:endParaRPr>
          </a:p>
          <a:p>
            <a:pPr lvl="3" marL="1919520" indent="-4078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CA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CA" sz="1800" spc="-1" strike="noStrike">
              <a:solidFill>
                <a:srgbClr val="585858"/>
              </a:solidFill>
              <a:latin typeface="Arial"/>
            </a:endParaRPr>
          </a:p>
          <a:p>
            <a:pPr lvl="4" marL="2376720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CA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CA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H="1" rot="10800000">
            <a:off x="0" y="36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37840" y="1895040"/>
            <a:ext cx="3952800" cy="125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en-CA" sz="3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37840" y="3315600"/>
            <a:ext cx="5550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81" name="Shape 57" descr="Shape 57"/>
          <p:cNvPicPr/>
          <p:nvPr/>
        </p:nvPicPr>
        <p:blipFill>
          <a:blip r:embed="rId1"/>
          <a:stretch/>
        </p:blipFill>
        <p:spPr>
          <a:xfrm>
            <a:off x="614160" y="1275480"/>
            <a:ext cx="1981800" cy="238320"/>
          </a:xfrm>
          <a:prstGeom prst="rect">
            <a:avLst/>
          </a:prstGeom>
          <a:ln w="12600"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537840" y="3666600"/>
            <a:ext cx="6249240" cy="36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[Division Name] - [Engagement Manager], [Senior Consultant], [Junior Consultant]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CA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CA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43800" y="1211040"/>
            <a:ext cx="5459040" cy="1585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CA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CA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504000" y="1152000"/>
            <a:ext cx="4134240" cy="96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0" lang="en-CA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We have performed a detailed analysis of the secondary data and came with the following insights .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CA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CA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05200" y="1083240"/>
            <a:ext cx="8565120" cy="884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CA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Place headline insight or information here. This should be the most important point for this slide.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504000" y="2232000"/>
            <a:ext cx="3024000" cy="97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0" lang="en-CA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There is a huge interest for the product between the age group 35 to 50</a:t>
            </a:r>
            <a:endParaRPr b="0" lang="en-CA" sz="1500" spc="-1" strike="noStrike">
              <a:latin typeface="Arial"/>
            </a:endParaRPr>
          </a:p>
        </p:txBody>
      </p:sp>
      <p:grpSp>
        <p:nvGrpSpPr>
          <p:cNvPr id="97" name="Group 5"/>
          <p:cNvGrpSpPr/>
          <p:nvPr/>
        </p:nvGrpSpPr>
        <p:grpSpPr>
          <a:xfrm>
            <a:off x="4969800" y="2164680"/>
            <a:ext cx="3800520" cy="2648880"/>
            <a:chOff x="4969800" y="2164680"/>
            <a:chExt cx="3800520" cy="2648880"/>
          </a:xfrm>
        </p:grpSpPr>
        <p:sp>
          <p:nvSpPr>
            <p:cNvPr id="98" name="CustomShape 6"/>
            <p:cNvSpPr/>
            <p:nvPr/>
          </p:nvSpPr>
          <p:spPr>
            <a:xfrm>
              <a:off x="4969800" y="2164680"/>
              <a:ext cx="3800520" cy="2648880"/>
            </a:xfrm>
            <a:prstGeom prst="rect">
              <a:avLst/>
            </a:prstGeom>
            <a:solidFill>
              <a:srgbClr val="eeeee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4969800" y="3184920"/>
              <a:ext cx="3800520" cy="608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666666"/>
                  </a:solidFill>
                  <a:latin typeface="Arial"/>
                  <a:ea typeface="Arial"/>
                </a:rPr>
                <a:t>Place any supporting images, graphs, data or extra text here.</a:t>
              </a:r>
              <a:endParaRPr b="0" lang="en-CA" sz="1400" spc="-1" strike="noStrike">
                <a:latin typeface="Arial"/>
              </a:endParaRPr>
            </a:p>
          </p:txBody>
        </p:sp>
      </p:grpSp>
      <p:sp>
        <p:nvSpPr>
          <p:cNvPr id="100" name="CustomShape 8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CA" sz="5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 rot="21595800">
            <a:off x="3722040" y="2091240"/>
            <a:ext cx="5283360" cy="272952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3720600" y="2088000"/>
            <a:ext cx="5253120" cy="26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CA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05200" y="1083240"/>
            <a:ext cx="8565120" cy="884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CA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Place headline insight or information here. This should be the most important point for this slide.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04000" y="2232000"/>
            <a:ext cx="3024000" cy="201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0" lang="en-CA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Recency, Frequency and Monetary analysis</a:t>
            </a:r>
            <a:endParaRPr b="0" lang="en-CA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- We have huge scope of growth because many customers are in platinum and gold category </a:t>
            </a:r>
            <a:endParaRPr b="0" lang="en-CA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CA" sz="1500" spc="-1" strike="noStrike">
              <a:latin typeface="Arial"/>
            </a:endParaRPr>
          </a:p>
        </p:txBody>
      </p:sp>
      <p:grpSp>
        <p:nvGrpSpPr>
          <p:cNvPr id="107" name="Group 5"/>
          <p:cNvGrpSpPr/>
          <p:nvPr/>
        </p:nvGrpSpPr>
        <p:grpSpPr>
          <a:xfrm>
            <a:off x="4969800" y="2164680"/>
            <a:ext cx="3800520" cy="2648880"/>
            <a:chOff x="4969800" y="2164680"/>
            <a:chExt cx="3800520" cy="2648880"/>
          </a:xfrm>
        </p:grpSpPr>
        <p:sp>
          <p:nvSpPr>
            <p:cNvPr id="108" name="CustomShape 6"/>
            <p:cNvSpPr/>
            <p:nvPr/>
          </p:nvSpPr>
          <p:spPr>
            <a:xfrm>
              <a:off x="4969800" y="2164680"/>
              <a:ext cx="3800520" cy="2648880"/>
            </a:xfrm>
            <a:prstGeom prst="rect">
              <a:avLst/>
            </a:prstGeom>
            <a:solidFill>
              <a:srgbClr val="eeeee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7"/>
            <p:cNvSpPr/>
            <p:nvPr/>
          </p:nvSpPr>
          <p:spPr>
            <a:xfrm>
              <a:off x="4969800" y="3184920"/>
              <a:ext cx="3800520" cy="608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666666"/>
                  </a:solidFill>
                  <a:latin typeface="Arial"/>
                  <a:ea typeface="Arial"/>
                </a:rPr>
                <a:t>Place any supporting images, graphs, data or extra text here.</a:t>
              </a:r>
              <a:endParaRPr b="0" lang="en-CA" sz="1400" spc="-1" strike="noStrike">
                <a:latin typeface="Arial"/>
              </a:endParaRPr>
            </a:p>
          </p:txBody>
        </p:sp>
      </p:grpSp>
      <p:sp>
        <p:nvSpPr>
          <p:cNvPr id="110" name="CustomShape 8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CA" sz="5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 rot="21595800">
            <a:off x="3722040" y="2091240"/>
            <a:ext cx="5283360" cy="272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CA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05200" y="1083240"/>
            <a:ext cx="8565120" cy="884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CA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Place headline insight or information here. This should be the most important point for this slide.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05200" y="2164680"/>
            <a:ext cx="4134240" cy="707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0" lang="en-CA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Senior Adult are more loyal when visualized by wealth segment.</a:t>
            </a:r>
            <a:endParaRPr b="0" lang="en-CA" sz="1500" spc="-1" strike="noStrike">
              <a:latin typeface="Arial"/>
            </a:endParaRPr>
          </a:p>
        </p:txBody>
      </p:sp>
      <p:grpSp>
        <p:nvGrpSpPr>
          <p:cNvPr id="116" name="Group 5"/>
          <p:cNvGrpSpPr/>
          <p:nvPr/>
        </p:nvGrpSpPr>
        <p:grpSpPr>
          <a:xfrm>
            <a:off x="4969800" y="2164680"/>
            <a:ext cx="3800520" cy="2648880"/>
            <a:chOff x="4969800" y="2164680"/>
            <a:chExt cx="3800520" cy="2648880"/>
          </a:xfrm>
        </p:grpSpPr>
        <p:sp>
          <p:nvSpPr>
            <p:cNvPr id="117" name="CustomShape 6"/>
            <p:cNvSpPr/>
            <p:nvPr/>
          </p:nvSpPr>
          <p:spPr>
            <a:xfrm>
              <a:off x="4969800" y="2164680"/>
              <a:ext cx="3800520" cy="2648880"/>
            </a:xfrm>
            <a:prstGeom prst="rect">
              <a:avLst/>
            </a:prstGeom>
            <a:solidFill>
              <a:srgbClr val="eeeee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7"/>
            <p:cNvSpPr/>
            <p:nvPr/>
          </p:nvSpPr>
          <p:spPr>
            <a:xfrm>
              <a:off x="4969800" y="3184920"/>
              <a:ext cx="3800520" cy="608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666666"/>
                  </a:solidFill>
                  <a:latin typeface="Arial"/>
                  <a:ea typeface="Arial"/>
                </a:rPr>
                <a:t>Place any supporting images, graphs, data or extra text here.</a:t>
              </a:r>
              <a:endParaRPr b="0" lang="en-CA" sz="1400" spc="-1" strike="noStrike">
                <a:latin typeface="Arial"/>
              </a:endParaRPr>
            </a:p>
          </p:txBody>
        </p:sp>
      </p:grpSp>
      <p:sp>
        <p:nvSpPr>
          <p:cNvPr id="119" name="CustomShape 8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CA" sz="5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4241160" y="1656000"/>
            <a:ext cx="4686840" cy="330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CA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05200" y="1083240"/>
            <a:ext cx="8565120" cy="884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CA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Place headline insight or information here. This should be the most important point for this slide.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05200" y="2164680"/>
            <a:ext cx="4134240" cy="96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0" lang="en-CA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Individuals working in financial and manufacturing services are more interested in our products.</a:t>
            </a:r>
            <a:endParaRPr b="0" lang="en-CA" sz="1500" spc="-1" strike="noStrike">
              <a:latin typeface="Arial"/>
            </a:endParaRPr>
          </a:p>
        </p:txBody>
      </p:sp>
      <p:grpSp>
        <p:nvGrpSpPr>
          <p:cNvPr id="125" name="Group 5"/>
          <p:cNvGrpSpPr/>
          <p:nvPr/>
        </p:nvGrpSpPr>
        <p:grpSpPr>
          <a:xfrm>
            <a:off x="4969800" y="2164680"/>
            <a:ext cx="3800520" cy="2648880"/>
            <a:chOff x="4969800" y="2164680"/>
            <a:chExt cx="3800520" cy="2648880"/>
          </a:xfrm>
        </p:grpSpPr>
        <p:sp>
          <p:nvSpPr>
            <p:cNvPr id="126" name="CustomShape 6"/>
            <p:cNvSpPr/>
            <p:nvPr/>
          </p:nvSpPr>
          <p:spPr>
            <a:xfrm>
              <a:off x="4969800" y="2164680"/>
              <a:ext cx="3800520" cy="2648880"/>
            </a:xfrm>
            <a:prstGeom prst="rect">
              <a:avLst/>
            </a:prstGeom>
            <a:solidFill>
              <a:srgbClr val="eeeee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7"/>
            <p:cNvSpPr/>
            <p:nvPr/>
          </p:nvSpPr>
          <p:spPr>
            <a:xfrm>
              <a:off x="4969800" y="3184920"/>
              <a:ext cx="3800520" cy="608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CA" sz="1400" spc="-1" strike="noStrike">
                  <a:solidFill>
                    <a:srgbClr val="666666"/>
                  </a:solidFill>
                  <a:latin typeface="Arial"/>
                  <a:ea typeface="Arial"/>
                </a:rPr>
                <a:t>Place any supporting images, graphs, data or extra text here.</a:t>
              </a:r>
              <a:endParaRPr b="0" lang="en-CA" sz="1400" spc="-1" strike="noStrike">
                <a:latin typeface="Arial"/>
              </a:endParaRPr>
            </a:p>
          </p:txBody>
        </p:sp>
      </p:grpSp>
      <p:sp>
        <p:nvSpPr>
          <p:cNvPr id="128" name="CustomShape 8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CA" sz="5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608000" y="1728000"/>
            <a:ext cx="4401000" cy="343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 flipH="1" rot="10800000">
            <a:off x="0" y="36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537840" y="1895040"/>
            <a:ext cx="3952800" cy="716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-CA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Appendix</a:t>
            </a:r>
            <a:endParaRPr b="0" lang="en-CA" sz="35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CA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CA" sz="2000" spc="-1" strike="noStrike">
                <a:solidFill>
                  <a:srgbClr val="ffffff"/>
                </a:solidFill>
                <a:latin typeface="Arial"/>
                <a:ea typeface="Arial"/>
              </a:rPr>
              <a:t>Appendix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05200" y="1083240"/>
            <a:ext cx="8565120" cy="884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</a:pPr>
            <a:r>
              <a:rPr b="1" lang="en-CA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This is an optional slide where you may place any supporting items.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CA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CA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2020-06-26T22:49:32Z</dcterms:modified>
  <cp:revision>1</cp:revision>
  <dc:subject/>
  <dc:title/>
</cp:coreProperties>
</file>