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82" d="100"/>
          <a:sy n="82" d="100"/>
        </p:scale>
        <p:origin x="49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BA85-5552-2944-A033-31C1C8D83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6F7F7-A2AD-6B4E-A16E-7C150BFCF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E64AF-20BF-B748-B57A-03F87A2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C7F70-1289-1342-8D3C-1C262FC7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4A536-746E-6444-98B2-A00366C6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6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1B318-59E2-4E4A-AB16-B5D21E3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1D69C4-4FC3-484D-85A2-767C6351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A5E52-2C35-1D40-B10F-0FCC9125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88397-62E7-B248-BDC9-366213B3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0063F-1E61-4646-ABC3-220C45E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8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910D5B-A73A-8240-BA78-5ACBD343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C493C4-3AAA-8149-B5F8-07D75EDF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94A98-03F2-534C-A7DF-A0EE2C8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76461-A7CF-B441-84A5-D4862EA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2C4A7-5336-8248-B34C-0615F5A2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66A5-8A42-0C49-AE3A-4698965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75239-9E6A-CC42-A104-11644B73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698D8-29FF-B641-A41D-9F2C86D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7B1D6-4AD7-D640-B925-D574632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7A0F1-FED6-DA41-9EA3-9C14F661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2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7DF7-D918-A34F-81A0-07FC5B1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22DE4-FF3B-7643-AD28-CDF50E6E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6849-6B05-774C-B571-08CC400C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DB742-C520-0D45-B6BD-D241A4CD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3A2B9-ED6A-434F-B852-23DFB37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5E4F-87F4-A24E-8C38-EE2EE884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39DF2-9D1B-0748-BA01-6FEC50BD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E703A7-DC1D-CC40-B5FA-A5CA7580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5EBD2-F34B-A14B-9480-4928198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DB36F-BB70-5F4E-B072-60CF53AC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7A591-60E4-EA4E-AD13-778F334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EC568-0B6A-614A-B145-3302C08D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DBE9E-C9F8-3946-B4A5-E6F5123B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BCCDF-077C-F34F-BB21-51FF0054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B72F46-7635-3B49-8FEB-391CD8601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176BF4-C25B-834B-B836-2819525BD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1D84DE-BDC0-1045-90C0-21DE3EB0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C9A6C1-0311-9048-9168-2642426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202A85-F2EB-AC4A-8991-F76BC0B8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54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A2D34-EF7A-7342-9C7F-47B8851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22F6E3-D778-2E44-BFA8-A2009D82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AC561-DD7C-3C49-B502-CBB1A96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76953F-B6A5-1340-8AE7-F5463858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C58A45-9FB5-684F-881E-89895509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081D4B-3F14-ED47-91DF-4C06E357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84D23-20F5-4B4D-8E7F-A29983CC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6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FA81A-4464-6845-9D69-EADF8423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996F4-1CB0-594C-85FF-E0960A96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19041-AD30-1146-A6CE-70DF736A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DDBBE-FC69-D64C-B84F-F382FD30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F4B8C-9651-B84A-8902-989C7425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4082AF-3078-6A45-804E-899D7F1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7243E-88B3-814C-864E-1B16A51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C0AB27-0CD9-FB4D-BA1F-15D11B33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0AFEEA-BC98-D44E-9442-A72192AB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1D1C0-CF62-9844-A2D4-511CC249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F3E4B-F541-A941-AB92-FFDF8F2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086186-1581-1F4B-8046-6A8C690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9C6E42-411C-4840-81A6-BF2E497D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70DC0-B38E-8044-960C-2EF1F01D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4BFDD6-1C3A-3C4E-B389-C0EF0D80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3DFD-B9B3-0F45-83CA-C7501E24F3C8}" type="datetimeFigureOut">
              <a:rPr lang="es-ES" smtClean="0"/>
              <a:t>27/12/20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0E595-5DAB-CC46-91EF-6DDC6D94B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15B17-0694-8E4B-9592-6C9E84A8E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05D-D08D-9F4F-B273-2745F25E3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Grupo de hombres con relleno sólido">
            <a:extLst>
              <a:ext uri="{FF2B5EF4-FFF2-40B4-BE49-F238E27FC236}">
                <a16:creationId xmlns:a16="http://schemas.microsoft.com/office/drawing/2014/main" id="{FF9E305F-7B06-F543-9603-D7251538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7218" y="2073427"/>
            <a:ext cx="1359932" cy="1359932"/>
          </a:xfrm>
          <a:prstGeom prst="rect">
            <a:avLst/>
          </a:prstGeom>
        </p:spPr>
      </p:pic>
      <p:pic>
        <p:nvPicPr>
          <p:cNvPr id="7" name="Gráfico 6" descr="Base de datos con relleno sólido">
            <a:extLst>
              <a:ext uri="{FF2B5EF4-FFF2-40B4-BE49-F238E27FC236}">
                <a16:creationId xmlns:a16="http://schemas.microsoft.com/office/drawing/2014/main" id="{A523CB10-F036-9944-9B4D-8DBA73A7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6412" y="3510303"/>
            <a:ext cx="1103708" cy="1103708"/>
          </a:xfrm>
          <a:prstGeom prst="rect">
            <a:avLst/>
          </a:prstGeom>
        </p:spPr>
      </p:pic>
      <p:pic>
        <p:nvPicPr>
          <p:cNvPr id="19" name="Gráfico 18" descr="Monitor con relleno sólido">
            <a:extLst>
              <a:ext uri="{FF2B5EF4-FFF2-40B4-BE49-F238E27FC236}">
                <a16:creationId xmlns:a16="http://schemas.microsoft.com/office/drawing/2014/main" id="{7AA46B84-547F-404E-B5EF-1F0A127AA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0018" y="5728390"/>
            <a:ext cx="914400" cy="914400"/>
          </a:xfrm>
          <a:prstGeom prst="rect">
            <a:avLst/>
          </a:prstGeom>
        </p:spPr>
      </p:pic>
      <p:pic>
        <p:nvPicPr>
          <p:cNvPr id="21" name="Gráfico 20" descr="Portátil con relleno sólido">
            <a:extLst>
              <a:ext uri="{FF2B5EF4-FFF2-40B4-BE49-F238E27FC236}">
                <a16:creationId xmlns:a16="http://schemas.microsoft.com/office/drawing/2014/main" id="{0ED75ABB-3D0C-5A42-B292-5B37BFDAB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055" y="5728390"/>
            <a:ext cx="914400" cy="914400"/>
          </a:xfrm>
          <a:prstGeom prst="rect">
            <a:avLst/>
          </a:prstGeom>
        </p:spPr>
      </p:pic>
      <p:pic>
        <p:nvPicPr>
          <p:cNvPr id="23" name="Gráfico 22" descr="Ordenador con relleno sólido">
            <a:extLst>
              <a:ext uri="{FF2B5EF4-FFF2-40B4-BE49-F238E27FC236}">
                <a16:creationId xmlns:a16="http://schemas.microsoft.com/office/drawing/2014/main" id="{D7A42A3C-47D9-FC44-9EF9-91B1DB6D17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8948" y="2046048"/>
            <a:ext cx="1218922" cy="1218922"/>
          </a:xfrm>
          <a:prstGeom prst="rect">
            <a:avLst/>
          </a:prstGeom>
        </p:spPr>
      </p:pic>
      <p:pic>
        <p:nvPicPr>
          <p:cNvPr id="35" name="Gráfico 34" descr="Interfaz de la experiencia de usuario con relleno sólido">
            <a:extLst>
              <a:ext uri="{FF2B5EF4-FFF2-40B4-BE49-F238E27FC236}">
                <a16:creationId xmlns:a16="http://schemas.microsoft.com/office/drawing/2014/main" id="{82FB4A3B-B9E4-E747-BA4E-A2D6CC0C5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9839" y="363118"/>
            <a:ext cx="1103708" cy="1103708"/>
          </a:xfrm>
          <a:prstGeom prst="rect">
            <a:avLst/>
          </a:prstGeom>
        </p:spPr>
      </p:pic>
      <p:sp>
        <p:nvSpPr>
          <p:cNvPr id="46" name="Flecha derecha 45">
            <a:extLst>
              <a:ext uri="{FF2B5EF4-FFF2-40B4-BE49-F238E27FC236}">
                <a16:creationId xmlns:a16="http://schemas.microsoft.com/office/drawing/2014/main" id="{333A17E7-9172-FA4D-94EC-532E94646643}"/>
              </a:ext>
            </a:extLst>
          </p:cNvPr>
          <p:cNvSpPr/>
          <p:nvPr/>
        </p:nvSpPr>
        <p:spPr>
          <a:xfrm>
            <a:off x="4198724" y="2753393"/>
            <a:ext cx="914400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 derecha 48">
            <a:extLst>
              <a:ext uri="{FF2B5EF4-FFF2-40B4-BE49-F238E27FC236}">
                <a16:creationId xmlns:a16="http://schemas.microsoft.com/office/drawing/2014/main" id="{0E1ED51D-85B5-2147-B212-B7EB37C13F6E}"/>
              </a:ext>
            </a:extLst>
          </p:cNvPr>
          <p:cNvSpPr/>
          <p:nvPr/>
        </p:nvSpPr>
        <p:spPr>
          <a:xfrm rot="19772283">
            <a:off x="7081090" y="1796419"/>
            <a:ext cx="1646782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89280E0-EC8E-1545-974B-C4A24CA02C82}"/>
              </a:ext>
            </a:extLst>
          </p:cNvPr>
          <p:cNvSpPr/>
          <p:nvPr/>
        </p:nvSpPr>
        <p:spPr>
          <a:xfrm>
            <a:off x="2095420" y="1776836"/>
            <a:ext cx="1985962" cy="2013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20DC801-8CB9-664F-AAD1-17C4EAA39323}"/>
              </a:ext>
            </a:extLst>
          </p:cNvPr>
          <p:cNvSpPr/>
          <p:nvPr/>
        </p:nvSpPr>
        <p:spPr>
          <a:xfrm>
            <a:off x="5215110" y="1848455"/>
            <a:ext cx="1985962" cy="2013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DA977C69-7F2F-C74E-BE16-95F738134A69}"/>
              </a:ext>
            </a:extLst>
          </p:cNvPr>
          <p:cNvSpPr/>
          <p:nvPr/>
        </p:nvSpPr>
        <p:spPr>
          <a:xfrm>
            <a:off x="8605285" y="133055"/>
            <a:ext cx="1985962" cy="2013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4A5865B-912C-1748-9C45-92798B31C4DC}"/>
              </a:ext>
            </a:extLst>
          </p:cNvPr>
          <p:cNvSpPr/>
          <p:nvPr/>
        </p:nvSpPr>
        <p:spPr>
          <a:xfrm>
            <a:off x="8605285" y="3309385"/>
            <a:ext cx="1985962" cy="2013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B1A43AA-243B-1744-84C4-DE9EEE0A13C7}"/>
              </a:ext>
            </a:extLst>
          </p:cNvPr>
          <p:cNvSpPr txBox="1"/>
          <p:nvPr/>
        </p:nvSpPr>
        <p:spPr>
          <a:xfrm>
            <a:off x="2486125" y="3929715"/>
            <a:ext cx="146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volini" panose="020B0604020202020204" pitchFamily="34" charset="0"/>
                <a:cs typeface="Cavolini" panose="020B0604020202020204" pitchFamily="34" charset="0"/>
              </a:rPr>
              <a:t>Usuarios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B3767B8-690D-5B40-B258-219C20C28290}"/>
              </a:ext>
            </a:extLst>
          </p:cNvPr>
          <p:cNvSpPr txBox="1"/>
          <p:nvPr/>
        </p:nvSpPr>
        <p:spPr>
          <a:xfrm>
            <a:off x="9204034" y="2282491"/>
            <a:ext cx="146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volini" panose="020B0604020202020204" pitchFamily="34" charset="0"/>
                <a:cs typeface="Cavolini" panose="020B0604020202020204" pitchFamily="34" charset="0"/>
              </a:rPr>
              <a:t>Vista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7FAF61E-2A51-5247-B6B8-252804D214E3}"/>
              </a:ext>
            </a:extLst>
          </p:cNvPr>
          <p:cNvSpPr txBox="1"/>
          <p:nvPr/>
        </p:nvSpPr>
        <p:spPr>
          <a:xfrm>
            <a:off x="8978050" y="5383670"/>
            <a:ext cx="146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volini" panose="020B0604020202020204" pitchFamily="34" charset="0"/>
                <a:cs typeface="Cavolini" panose="020B0604020202020204" pitchFamily="34" charset="0"/>
              </a:rPr>
              <a:t>Modelo</a:t>
            </a:r>
          </a:p>
        </p:txBody>
      </p:sp>
      <p:sp>
        <p:nvSpPr>
          <p:cNvPr id="59" name="Flecha derecha 58">
            <a:extLst>
              <a:ext uri="{FF2B5EF4-FFF2-40B4-BE49-F238E27FC236}">
                <a16:creationId xmlns:a16="http://schemas.microsoft.com/office/drawing/2014/main" id="{0A04C18D-BC40-D841-8352-F55467FB60AC}"/>
              </a:ext>
            </a:extLst>
          </p:cNvPr>
          <p:cNvSpPr/>
          <p:nvPr/>
        </p:nvSpPr>
        <p:spPr>
          <a:xfrm rot="12592925">
            <a:off x="7095500" y="3122166"/>
            <a:ext cx="1698833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Flecha derecha 59">
            <a:extLst>
              <a:ext uri="{FF2B5EF4-FFF2-40B4-BE49-F238E27FC236}">
                <a16:creationId xmlns:a16="http://schemas.microsoft.com/office/drawing/2014/main" id="{8E371A39-AD81-1C43-9965-04DA04A8821F}"/>
              </a:ext>
            </a:extLst>
          </p:cNvPr>
          <p:cNvSpPr/>
          <p:nvPr/>
        </p:nvSpPr>
        <p:spPr>
          <a:xfrm rot="1931618">
            <a:off x="6925688" y="3846413"/>
            <a:ext cx="1695275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409C29D-3BCB-9748-9376-F1EB95FF972E}"/>
              </a:ext>
            </a:extLst>
          </p:cNvPr>
          <p:cNvSpPr txBox="1"/>
          <p:nvPr/>
        </p:nvSpPr>
        <p:spPr>
          <a:xfrm>
            <a:off x="4130796" y="2480024"/>
            <a:ext cx="99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volini" panose="020B0604020202020204" pitchFamily="34" charset="0"/>
                <a:cs typeface="Cavolini" panose="020B0604020202020204" pitchFamily="34" charset="0"/>
              </a:rPr>
              <a:t>Petición</a:t>
            </a:r>
            <a:endParaRPr lang="es-ES" sz="2000" b="1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6B63A4D-7C41-B94B-A327-AF19E64B7082}"/>
              </a:ext>
            </a:extLst>
          </p:cNvPr>
          <p:cNvSpPr txBox="1"/>
          <p:nvPr/>
        </p:nvSpPr>
        <p:spPr>
          <a:xfrm rot="1879623">
            <a:off x="7035649" y="3573880"/>
            <a:ext cx="159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Cavolini" panose="020B0604020202020204" pitchFamily="34" charset="0"/>
                <a:cs typeface="Cavolini" panose="020B0604020202020204" pitchFamily="34" charset="0"/>
              </a:rPr>
              <a:t>Requiere datos</a:t>
            </a:r>
            <a:endParaRPr lang="es-ES" sz="2000" b="1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4FCE2C3-A397-D540-826A-12F4B712EE88}"/>
              </a:ext>
            </a:extLst>
          </p:cNvPr>
          <p:cNvSpPr txBox="1"/>
          <p:nvPr/>
        </p:nvSpPr>
        <p:spPr>
          <a:xfrm rot="1815176">
            <a:off x="7468752" y="2907759"/>
            <a:ext cx="138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Cavolini" panose="020B0604020202020204" pitchFamily="34" charset="0"/>
                <a:cs typeface="Cavolini" panose="020B0604020202020204" pitchFamily="34" charset="0"/>
              </a:rPr>
              <a:t>Envía datos</a:t>
            </a:r>
            <a:endParaRPr lang="es-ES" sz="2000" b="1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47C93DE-20EF-784E-A236-9D44AC795BB9}"/>
              </a:ext>
            </a:extLst>
          </p:cNvPr>
          <p:cNvSpPr txBox="1"/>
          <p:nvPr/>
        </p:nvSpPr>
        <p:spPr>
          <a:xfrm rot="19894717">
            <a:off x="6998649" y="1630112"/>
            <a:ext cx="138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Cavolini" panose="020B0604020202020204" pitchFamily="34" charset="0"/>
                <a:cs typeface="Cavolini" panose="020B0604020202020204" pitchFamily="34" charset="0"/>
              </a:rPr>
              <a:t>Envía datos</a:t>
            </a:r>
            <a:endParaRPr lang="es-ES" sz="2000" b="1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0B6B63D-52A5-A847-B14F-E0E5E67AD07F}"/>
              </a:ext>
            </a:extLst>
          </p:cNvPr>
          <p:cNvSpPr txBox="1"/>
          <p:nvPr/>
        </p:nvSpPr>
        <p:spPr>
          <a:xfrm rot="21030074">
            <a:off x="5119749" y="882142"/>
            <a:ext cx="190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Cavolini" panose="020B0604020202020204" pitchFamily="34" charset="0"/>
                <a:cs typeface="Cavolini" panose="020B0604020202020204" pitchFamily="34" charset="0"/>
              </a:rPr>
              <a:t>Envía resultados</a:t>
            </a:r>
            <a:endParaRPr lang="es-ES" sz="2000" b="1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66" name="Flecha derecha 65">
            <a:extLst>
              <a:ext uri="{FF2B5EF4-FFF2-40B4-BE49-F238E27FC236}">
                <a16:creationId xmlns:a16="http://schemas.microsoft.com/office/drawing/2014/main" id="{21777CAC-FF70-3149-B972-7313F6610D89}"/>
              </a:ext>
            </a:extLst>
          </p:cNvPr>
          <p:cNvSpPr/>
          <p:nvPr/>
        </p:nvSpPr>
        <p:spPr>
          <a:xfrm rot="10154003">
            <a:off x="3721183" y="1168931"/>
            <a:ext cx="4810205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E05C257-12C9-9247-BFA3-8477F6F8F97C}"/>
              </a:ext>
            </a:extLst>
          </p:cNvPr>
          <p:cNvSpPr txBox="1"/>
          <p:nvPr/>
        </p:nvSpPr>
        <p:spPr>
          <a:xfrm>
            <a:off x="5255186" y="4021706"/>
            <a:ext cx="197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volini" panose="020B0604020202020204" pitchFamily="34" charset="0"/>
                <a:cs typeface="Cavolini" panose="020B0604020202020204" pitchFamily="34" charset="0"/>
              </a:rPr>
              <a:t>Controlador</a:t>
            </a:r>
          </a:p>
        </p:txBody>
      </p:sp>
      <p:pic>
        <p:nvPicPr>
          <p:cNvPr id="1026" name="Picture 2" descr="Curso de MySQL avanzado | Irontec - Consultoría tecnológica">
            <a:extLst>
              <a:ext uri="{FF2B5EF4-FFF2-40B4-BE49-F238E27FC236}">
                <a16:creationId xmlns:a16="http://schemas.microsoft.com/office/drawing/2014/main" id="{CFB67DD2-8BC4-DB4B-9B16-ADF02EEE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50" y="4498290"/>
            <a:ext cx="1266554" cy="63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ción a Vaadin - Adictos al trabajo">
            <a:extLst>
              <a:ext uri="{FF2B5EF4-FFF2-40B4-BE49-F238E27FC236}">
                <a16:creationId xmlns:a16="http://schemas.microsoft.com/office/drawing/2014/main" id="{EC82A609-720E-EB4D-97C3-C1480EFC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71" y="1613923"/>
            <a:ext cx="968091" cy="23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lecha derecha 69">
            <a:extLst>
              <a:ext uri="{FF2B5EF4-FFF2-40B4-BE49-F238E27FC236}">
                <a16:creationId xmlns:a16="http://schemas.microsoft.com/office/drawing/2014/main" id="{EE6FC6D7-BC39-F24B-9AF4-6B392FDC1246}"/>
              </a:ext>
            </a:extLst>
          </p:cNvPr>
          <p:cNvSpPr/>
          <p:nvPr/>
        </p:nvSpPr>
        <p:spPr>
          <a:xfrm rot="6711346">
            <a:off x="2134526" y="4738327"/>
            <a:ext cx="914400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 derecha 70">
            <a:extLst>
              <a:ext uri="{FF2B5EF4-FFF2-40B4-BE49-F238E27FC236}">
                <a16:creationId xmlns:a16="http://schemas.microsoft.com/office/drawing/2014/main" id="{52529395-EFEE-E44B-80DE-541AAD46BBEE}"/>
              </a:ext>
            </a:extLst>
          </p:cNvPr>
          <p:cNvSpPr/>
          <p:nvPr/>
        </p:nvSpPr>
        <p:spPr>
          <a:xfrm rot="4229225">
            <a:off x="3333144" y="4742382"/>
            <a:ext cx="914400" cy="36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611EC425-E1BC-1649-BEEF-F43B1E0977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0195" y="5945022"/>
            <a:ext cx="419652" cy="364573"/>
          </a:xfrm>
          <a:prstGeom prst="rect">
            <a:avLst/>
          </a:prstGeom>
        </p:spPr>
      </p:pic>
      <p:pic>
        <p:nvPicPr>
          <p:cNvPr id="74" name="Imagen 73" descr="Icono&#10;&#10;Descripción generada automáticamente">
            <a:extLst>
              <a:ext uri="{FF2B5EF4-FFF2-40B4-BE49-F238E27FC236}">
                <a16:creationId xmlns:a16="http://schemas.microsoft.com/office/drawing/2014/main" id="{A17F5793-BBEA-C64D-975A-A66A6B9578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0499" y="5882667"/>
            <a:ext cx="533438" cy="463425"/>
          </a:xfrm>
          <a:prstGeom prst="rect">
            <a:avLst/>
          </a:prstGeom>
        </p:spPr>
      </p:pic>
      <p:pic>
        <p:nvPicPr>
          <p:cNvPr id="1032" name="Picture 8" descr="How to Manage Multiple Java Versions in MacOS | by Chamika Kasun | Medium">
            <a:extLst>
              <a:ext uri="{FF2B5EF4-FFF2-40B4-BE49-F238E27FC236}">
                <a16:creationId xmlns:a16="http://schemas.microsoft.com/office/drawing/2014/main" id="{20D55F8E-966F-654C-9C12-F8E063E5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25" y="3119034"/>
            <a:ext cx="931252" cy="52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CE866900-9289-4F43-AE91-A61AE285482F}"/>
              </a:ext>
            </a:extLst>
          </p:cNvPr>
          <p:cNvSpPr txBox="1"/>
          <p:nvPr/>
        </p:nvSpPr>
        <p:spPr>
          <a:xfrm>
            <a:off x="1240950" y="5435976"/>
            <a:ext cx="5092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avolini" panose="020B0604020202020204" pitchFamily="34" charset="0"/>
                <a:cs typeface="Cavolini" panose="020B0604020202020204" pitchFamily="34" charset="0"/>
              </a:rPr>
              <a:t>https://</a:t>
            </a:r>
            <a:r>
              <a:rPr lang="es-ES" sz="1600" b="1" dirty="0" err="1">
                <a:latin typeface="Cavolini" panose="020B0604020202020204" pitchFamily="34" charset="0"/>
                <a:cs typeface="Cavolini" panose="020B0604020202020204" pitchFamily="34" charset="0"/>
              </a:rPr>
              <a:t>hoodfinder.herokuapp.com</a:t>
            </a:r>
            <a:r>
              <a:rPr lang="es-ES" sz="1600" b="1" dirty="0">
                <a:latin typeface="Cavolini" panose="020B0604020202020204" pitchFamily="34" charset="0"/>
                <a:cs typeface="Cavolini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30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</Words>
  <Application>Microsoft Macintosh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Cavolini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Rocío Sosa Ruiz</dc:creator>
  <cp:lastModifiedBy>Rocío Sosa Ruiz</cp:lastModifiedBy>
  <cp:revision>6</cp:revision>
  <dcterms:created xsi:type="dcterms:W3CDTF">2020-12-27T00:18:11Z</dcterms:created>
  <dcterms:modified xsi:type="dcterms:W3CDTF">2020-12-27T01:22:38Z</dcterms:modified>
</cp:coreProperties>
</file>