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21"/>
  </p:notesMasterIdLst>
  <p:handoutMasterIdLst>
    <p:handoutMasterId r:id="rId22"/>
  </p:handoutMasterIdLst>
  <p:sldIdLst>
    <p:sldId id="259" r:id="rId3"/>
    <p:sldId id="260" r:id="rId4"/>
    <p:sldId id="261" r:id="rId5"/>
    <p:sldId id="270" r:id="rId6"/>
    <p:sldId id="262" r:id="rId7"/>
    <p:sldId id="263" r:id="rId8"/>
    <p:sldId id="272" r:id="rId9"/>
    <p:sldId id="264" r:id="rId10"/>
    <p:sldId id="265" r:id="rId11"/>
    <p:sldId id="266" r:id="rId12"/>
    <p:sldId id="271" r:id="rId13"/>
    <p:sldId id="273" r:id="rId14"/>
    <p:sldId id="274" r:id="rId15"/>
    <p:sldId id="267" r:id="rId16"/>
    <p:sldId id="268" r:id="rId17"/>
    <p:sldId id="269" r:id="rId18"/>
    <p:sldId id="275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75" autoAdjust="0"/>
  </p:normalViewPr>
  <p:slideViewPr>
    <p:cSldViewPr>
      <p:cViewPr varScale="1">
        <p:scale>
          <a:sx n="102" d="100"/>
          <a:sy n="102" d="100"/>
        </p:scale>
        <p:origin x="16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2014-04-07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wmf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2014-04-07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2014-04-07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Mockito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Introduction to the Mockito library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546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order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.getCacheDir();</a:t>
            </a:r>
            <a:endParaRPr lang="sv-SE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.getAssets();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 io </a:t>
            </a:r>
            <a:r>
              <a:rPr lang="sv-SE" sz="2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inOrder(</a:t>
            </a:r>
            <a:r>
              <a:rPr lang="sv-SE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io.verify(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getAssets();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7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Exceptions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when(ctx.openFileInput(anyString())).doThrow(new RuntimeException())</a:t>
            </a:r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Argument captors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9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Spying- use with care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7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Mockito setup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Normal Android test project and..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mockito-all-1.9.5.jar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dexmaker-1.1.jar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dexmaker-mockito-1.1.jar</a:t>
            </a:r>
            <a:endParaRPr lang="sv-S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5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Documentation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Some content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Lab </a:t>
            </a:r>
            <a:r>
              <a:rPr lang="sv-SE" dirty="0" smtClean="0"/>
              <a:t>exercises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no network is availabe.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roaming.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already up to date.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Test update() when invalid signature.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Play with other features </a:t>
            </a:r>
            <a:r>
              <a:rPr lang="sv-SE" smtClean="0">
                <a:solidFill>
                  <a:schemeClr val="tx1"/>
                </a:solidFill>
              </a:rPr>
              <a:t>of Mockito!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4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06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Motivation for </a:t>
            </a:r>
            <a:r>
              <a:rPr lang="sv-SE" dirty="0" smtClean="0"/>
              <a:t>mocks and stubs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tx1"/>
                </a:solidFill>
              </a:rPr>
              <a:t>How do you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y</a:t>
            </a:r>
            <a:r>
              <a:rPr lang="sv-SE" dirty="0" smtClean="0">
                <a:solidFill>
                  <a:schemeClr val="tx1"/>
                </a:solidFill>
              </a:rPr>
              <a:t>et unimplemented modules?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>
                <a:solidFill>
                  <a:schemeClr val="tx1"/>
                </a:solidFill>
              </a:rPr>
              <a:t>exceptional conditions?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</a:rPr>
              <a:t>e</a:t>
            </a:r>
            <a:r>
              <a:rPr lang="sv-SE" dirty="0" smtClean="0">
                <a:solidFill>
                  <a:schemeClr val="tx1"/>
                </a:solidFill>
              </a:rPr>
              <a:t>xternal dependencies?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6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720"/>
            <a:ext cx="8229600" cy="4400568"/>
          </a:xfrm>
        </p:spPr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Mock</a:t>
            </a:r>
            <a:r>
              <a:rPr lang="sv-SE" dirty="0" smtClean="0">
                <a:solidFill>
                  <a:schemeClr val="tx1"/>
                </a:solidFill>
              </a:rPr>
              <a:t> object:</a:t>
            </a: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records invocations done on it.</a:t>
            </a:r>
          </a:p>
          <a:p>
            <a:endParaRPr lang="sv-SE" i="1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</a:t>
            </a:r>
            <a:r>
              <a:rPr lang="sv-SE" dirty="0" smtClean="0">
                <a:solidFill>
                  <a:schemeClr val="tx1"/>
                </a:solidFill>
              </a:rPr>
              <a:t>recording and verifying </a:t>
            </a:r>
            <a:r>
              <a:rPr lang="sv-SE" dirty="0" smtClean="0">
                <a:solidFill>
                  <a:schemeClr val="tx1"/>
                </a:solidFill>
              </a:rPr>
              <a:t>application </a:t>
            </a:r>
            <a:r>
              <a:rPr lang="sv-SE" dirty="0" smtClean="0">
                <a:solidFill>
                  <a:schemeClr val="tx1"/>
                </a:solidFill>
              </a:rPr>
              <a:t>flow. 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Methods </a:t>
            </a:r>
            <a:r>
              <a:rPr lang="sv-SE" dirty="0" smtClean="0">
                <a:solidFill>
                  <a:schemeClr val="tx1"/>
                </a:solidFill>
              </a:rPr>
              <a:t>return null, 0, false etc.</a:t>
            </a:r>
          </a:p>
          <a:p>
            <a:endParaRPr lang="sv-SE" i="1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0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Nomenclature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tx1"/>
                </a:solidFill>
              </a:rPr>
              <a:t>Stub</a:t>
            </a:r>
            <a:r>
              <a:rPr lang="sv-SE" dirty="0" smtClean="0">
                <a:solidFill>
                  <a:schemeClr val="tx1"/>
                </a:solidFill>
              </a:rPr>
              <a:t>:</a:t>
            </a:r>
            <a:endParaRPr lang="sv-SE" dirty="0" smtClean="0">
              <a:solidFill>
                <a:schemeClr val="tx1"/>
              </a:solidFill>
            </a:endParaRPr>
          </a:p>
          <a:p>
            <a:r>
              <a:rPr lang="sv-SE" i="1" dirty="0" smtClean="0">
                <a:solidFill>
                  <a:schemeClr val="tx1"/>
                </a:solidFill>
              </a:rPr>
              <a:t>Placeholder for real object that returns specified values on invocation.</a:t>
            </a:r>
          </a:p>
          <a:p>
            <a:endParaRPr lang="sv-SE" dirty="0" smtClean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Useful for simulating specific </a:t>
            </a:r>
            <a:r>
              <a:rPr lang="sv-SE" dirty="0" smtClean="0">
                <a:solidFill>
                  <a:schemeClr val="tx1"/>
                </a:solidFill>
              </a:rPr>
              <a:t>application / device </a:t>
            </a:r>
            <a:r>
              <a:rPr lang="sv-SE" dirty="0" smtClean="0">
                <a:solidFill>
                  <a:schemeClr val="tx1"/>
                </a:solidFill>
              </a:rPr>
              <a:t>states.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mock class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Mockito.mock(Context.class);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null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.deleteFile(anyString());  false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.getWallpaperDesiredMinimumHeight();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0</a:t>
            </a:r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508104" y="1417638"/>
            <a:ext cx="3538736" cy="648072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schemeClr val="bg1">
                    <a:lumMod val="65000"/>
                  </a:schemeClr>
                </a:solidFill>
              </a:rPr>
              <a:t>abstract class</a:t>
            </a:r>
            <a:endParaRPr lang="sv-SE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9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of stubbing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Mockito.mock(Context.class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Mockito.when(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.getPackageName())</a:t>
            </a: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(”com.jayway.test”);</a:t>
            </a:r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Syntactic sugar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chemeClr val="tx1"/>
                </a:solidFill>
              </a:rPr>
              <a:t>Static imports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org.mockito.Mockito.*;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Mockito.mock(..);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mock(..);</a:t>
            </a:r>
            <a:endParaRPr lang="sv-SE" sz="2400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Will be used in presentation from here.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2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number of invocations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).getResources(); </a:t>
            </a:r>
            <a:r>
              <a:rPr lang="sv-SE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never()).getAssets();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,times(2)).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sv-S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</a:endParaRPr>
          </a:p>
          <a:p>
            <a:endParaRPr lang="sv-SE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Verify no interactions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mock(Context.class);</a:t>
            </a: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endParaRPr lang="sv-SE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.getResources();</a:t>
            </a: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verifyZeroInteractions(</a:t>
            </a:r>
            <a:r>
              <a:rPr lang="sv-SE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sv-SE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v-S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endParaRPr lang="sv-SE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165</TotalTime>
  <Words>283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Wingdings</vt:lpstr>
      <vt:lpstr>Jayway_profile</vt:lpstr>
      <vt:lpstr>jayway_profile_powerpoint</vt:lpstr>
      <vt:lpstr>Mockito</vt:lpstr>
      <vt:lpstr>Motivation for mocks and stubs</vt:lpstr>
      <vt:lpstr>Nomenclature</vt:lpstr>
      <vt:lpstr>Nomenclature</vt:lpstr>
      <vt:lpstr>Example of mock class</vt:lpstr>
      <vt:lpstr>Example of stubbing</vt:lpstr>
      <vt:lpstr>Syntactic sugar</vt:lpstr>
      <vt:lpstr>Verify number of invocations</vt:lpstr>
      <vt:lpstr>Verify no interactions</vt:lpstr>
      <vt:lpstr>Verify order</vt:lpstr>
      <vt:lpstr>Exceptions</vt:lpstr>
      <vt:lpstr>Argument captors</vt:lpstr>
      <vt:lpstr>Spying- use with care</vt:lpstr>
      <vt:lpstr>Mockito setup</vt:lpstr>
      <vt:lpstr>Documentation</vt:lpstr>
      <vt:lpstr>Lab project</vt:lpstr>
      <vt:lpstr>Lab exercises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keywords>Jayway</cp:keywords>
  <cp:lastModifiedBy>erik</cp:lastModifiedBy>
  <cp:revision>37</cp:revision>
  <dcterms:created xsi:type="dcterms:W3CDTF">2014-04-01T04:22:01Z</dcterms:created>
  <dcterms:modified xsi:type="dcterms:W3CDTF">2014-04-07T13:03:26Z</dcterms:modified>
</cp:coreProperties>
</file>