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1" r:id="rId5"/>
    <p:sldId id="270" r:id="rId6"/>
    <p:sldId id="262" r:id="rId7"/>
    <p:sldId id="263" r:id="rId8"/>
    <p:sldId id="272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75" autoAdjust="0"/>
  </p:normalViewPr>
  <p:slideViewPr>
    <p:cSldViewPr>
      <p:cViewPr varScale="1">
        <p:scale>
          <a:sx n="102" d="100"/>
          <a:sy n="102" d="100"/>
        </p:scale>
        <p:origin x="16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2014-04-04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2014-04-04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2014-04-04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2014-04-04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2014-04-04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2014-04-04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2014-04-04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2014-04-04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2014-04-04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2014-04-04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2014-04-04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2014-04-04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2014-04-04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2014-04-04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2014-04-04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2014-04-04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2014-04-04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wmf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2014-04-04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2014-04-04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Mockito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Introduction to the Mockito library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54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order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mock(Context.class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.getCacheDir();</a:t>
            </a:r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.getAssets();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 io </a:t>
            </a:r>
            <a:r>
              <a:rPr lang="sv-SE" sz="2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2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inOrder(</a:t>
            </a:r>
            <a:r>
              <a:rPr lang="sv-SE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).getResources();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getAssets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7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Exceptions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when(ctx.openFileInput(anyString())).doThrow(new RuntimeException())</a:t>
            </a:r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7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Mockito setup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Some content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5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Documentation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2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Some content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6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0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Motivation for mocking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One problematic case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Nomenclature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Mock object:</a:t>
            </a:r>
          </a:p>
          <a:p>
            <a:r>
              <a:rPr lang="sv-SE" i="1" dirty="0" smtClean="0">
                <a:solidFill>
                  <a:schemeClr val="tx1"/>
                </a:solidFill>
              </a:rPr>
              <a:t>Placeholder for real object that records invocations done on it.</a:t>
            </a:r>
          </a:p>
          <a:p>
            <a:endParaRPr lang="sv-SE" i="1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Useful for verifying application flow.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Methods return null, 0, false etc.</a:t>
            </a:r>
          </a:p>
          <a:p>
            <a:endParaRPr lang="sv-SE" i="1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Nomenclature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Stub object:</a:t>
            </a:r>
          </a:p>
          <a:p>
            <a:r>
              <a:rPr lang="sv-SE" i="1" dirty="0" smtClean="0">
                <a:solidFill>
                  <a:schemeClr val="tx1"/>
                </a:solidFill>
              </a:rPr>
              <a:t>Placeholder for real object that returns specified values on invocation.</a:t>
            </a:r>
          </a:p>
          <a:p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Useful for simulating specific application/device states.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8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of mock class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Mockito.mock(Context.class);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null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.deleteFile(anyString());  false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.getWallpaperDesiredMinimumHeight();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</a:t>
            </a:r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508104" y="1417638"/>
            <a:ext cx="3538736" cy="648072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</a:rPr>
              <a:t>abstract class</a:t>
            </a:r>
            <a:endParaRPr lang="sv-SE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9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of stubbing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Mockito.mock(Context.class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Mockito.when(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.getPackageName())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(”com.jayway.test”);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 smtClean="0">
                <a:solidFill>
                  <a:srgbClr val="FF0000"/>
                </a:solidFill>
              </a:rPr>
              <a:t>getString() final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Syntactic sugar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chemeClr val="tx1"/>
                </a:solidFill>
              </a:rPr>
              <a:t>Static imports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org.mockito.Mockito.*;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Mockito.mock(..);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mock(..);</a:t>
            </a:r>
            <a:endParaRPr lang="sv-SE" sz="2400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Will be used in presentation from here.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2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number of invocations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endParaRPr lang="sv-SE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).getResources(); </a:t>
            </a:r>
            <a:r>
              <a:rPr lang="sv-S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never()).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getAssets();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,times(2)).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sv-S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</a:endParaRPr>
          </a:p>
          <a:p>
            <a:endParaRPr lang="sv-SE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0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no interactions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verifyZeroInteractions(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verifyZeroInteractions(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v-S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6971"/>
      </p:ext>
    </p:extLst>
  </p:cSld>
  <p:clrMapOvr>
    <a:masterClrMapping/>
  </p:clrMapOvr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133</TotalTime>
  <Words>217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Georgia</vt:lpstr>
      <vt:lpstr>Wingdings</vt:lpstr>
      <vt:lpstr>Jayway_profile</vt:lpstr>
      <vt:lpstr>jayway_profile_powerpoint</vt:lpstr>
      <vt:lpstr>Mockito</vt:lpstr>
      <vt:lpstr>Motivation for mocking</vt:lpstr>
      <vt:lpstr>Nomenclature</vt:lpstr>
      <vt:lpstr>Nomenclature</vt:lpstr>
      <vt:lpstr>Example of mock class</vt:lpstr>
      <vt:lpstr>Example of stubbing</vt:lpstr>
      <vt:lpstr>Syntactic sugar</vt:lpstr>
      <vt:lpstr>Verify number of invocations</vt:lpstr>
      <vt:lpstr>Verify no interactions</vt:lpstr>
      <vt:lpstr>Verify order</vt:lpstr>
      <vt:lpstr>Exceptions</vt:lpstr>
      <vt:lpstr>Mockito setup</vt:lpstr>
      <vt:lpstr>Documentation</vt:lpstr>
      <vt:lpstr>Lab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keywords>Jayway</cp:keywords>
  <cp:lastModifiedBy>erik</cp:lastModifiedBy>
  <cp:revision>26</cp:revision>
  <dcterms:created xsi:type="dcterms:W3CDTF">2014-04-01T04:22:01Z</dcterms:created>
  <dcterms:modified xsi:type="dcterms:W3CDTF">2014-04-04T13:10:06Z</dcterms:modified>
</cp:coreProperties>
</file>