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0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624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7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60A537-F46E-460B-A1A8-8387D3D585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FD2C-4C68-4BE7-8528-D8BBB95EE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xak5cFCWSKKgS7Fc4GA2vLeUklfsCtCQW4Pa9rwQ5oftEq0y480f5ZWVVIwJZvw4qZR3bd6zITZ2k03fVRPOL_r4cTLtxttG7QjOif0VZmlR4WMxHXmxxxLZ8-70Wa81TAwok_rhgYs87cUKHZYJA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78" y="1132166"/>
            <a:ext cx="5673725" cy="413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37" y="754743"/>
            <a:ext cx="9404723" cy="1490390"/>
          </a:xfrm>
        </p:spPr>
        <p:txBody>
          <a:bodyPr/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Хэр их хугацаа зарцуулсан бэ</a:t>
            </a:r>
            <a:r>
              <a:rPr lang="en-US" sz="5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494" y="273345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 academy-</a:t>
            </a:r>
            <a:r>
              <a:rPr lang="mn-M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 суралцаж байх хооронд олж амсан мэдлэгээр 5 өдөр өдөрийн 2 цагаар хийсэн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1191"/>
            <a:ext cx="2783126" cy="20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96261"/>
            <a:ext cx="9404723" cy="1400530"/>
          </a:xfrm>
        </p:spPr>
        <p:txBody>
          <a:bodyPr/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Надад тулгарсан </a:t>
            </a:r>
            <a:r>
              <a:rPr lang="mn-M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хэцүү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зүйлс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Мэдээлэл олох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CODE-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ийн мэдлэг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утмаг байсан</a:t>
            </a:r>
          </a:p>
          <a:p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953"/>
            <a:ext cx="2786113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89750"/>
            <a:ext cx="9404723" cy="1400530"/>
          </a:xfrm>
        </p:spPr>
        <p:txBody>
          <a:bodyPr/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Хөтөлбөрт хамрагдаснаар юу сурж авсан бэ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44804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mn-M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бичих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mn-M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хийх</a:t>
            </a:r>
          </a:p>
          <a:p>
            <a:r>
              <a:rPr lang="mn-M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Цэгцтэй төлөвлөхийн давууталыг мэдсэн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953"/>
            <a:ext cx="2786113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8" y="4695719"/>
            <a:ext cx="2786113" cy="2024047"/>
          </a:xfrm>
          <a:prstGeom prst="rect">
            <a:avLst/>
          </a:prstGeom>
        </p:spPr>
      </p:pic>
      <p:pic>
        <p:nvPicPr>
          <p:cNvPr id="2050" name="Picture 2" descr="https://lh6.googleusercontent.com/GYoHijfNFBHIrCYBo_mqC3hOFIyMC4sQTmvzGUMOrMStpiM7PS9TeBEPFtcaPOW1-XHfx2w-eHk7kqTKdTruiq8Zt2ECzwthTqfS9K1RX3A0qdP8eWHq6--lDgOoJo9hETPOlk1G8RuMQkCerlmEzQ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32" y="0"/>
            <a:ext cx="64579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32259" y="2747931"/>
            <a:ext cx="7494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mn-M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Анхаарал хандуулсанд </a:t>
            </a:r>
          </a:p>
          <a:p>
            <a:pPr marL="0" indent="0" algn="ctr">
              <a:buNone/>
            </a:pPr>
            <a:r>
              <a:rPr lang="mn-M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баярлалаа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0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058" y="2542776"/>
            <a:ext cx="4520891" cy="1400530"/>
          </a:xfrm>
        </p:spPr>
        <p:txBody>
          <a:bodyPr/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771" y="5500914"/>
            <a:ext cx="8200572" cy="747485"/>
          </a:xfrm>
        </p:spPr>
        <p:txBody>
          <a:bodyPr>
            <a:normAutofit/>
          </a:bodyPr>
          <a:lstStyle/>
          <a:p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Эрхэмбаяр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:TC-105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8343" cy="21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9804"/>
            <a:ext cx="9404723" cy="1400530"/>
          </a:xfrm>
        </p:spPr>
        <p:txBody>
          <a:bodyPr/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Ямар зорилгоор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бүтээсэн бэ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Дэлхийн түүх</a:t>
            </a:r>
          </a:p>
          <a:p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айгалийн үзэгдэл</a:t>
            </a:r>
          </a:p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Томоохон хот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												</a:t>
            </a:r>
            <a:endParaRPr lang="mn-M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 агаарын мэдээг нэг дороос авах боломжтой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mn-M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n-M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857" y="4833953"/>
            <a:ext cx="2786113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083" y="1873038"/>
            <a:ext cx="10740345" cy="2960915"/>
          </a:xfrm>
        </p:spPr>
        <p:txBody>
          <a:bodyPr/>
          <a:lstStyle/>
          <a:p>
            <a:r>
              <a:rPr lang="mn-MN" sz="5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Ямар </a:t>
            </a:r>
            <a:r>
              <a:rPr lang="mn-MN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ямар </a:t>
            </a:r>
            <a:r>
              <a:rPr lang="en-US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 </a:t>
            </a:r>
            <a:r>
              <a:rPr lang="mn-MN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ашигласан бэ</a:t>
            </a:r>
            <a:r>
              <a:rPr lang="en-US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mn-MN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mn-MN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HTML-188 column      STYLE-106 column</a:t>
            </a:r>
            <a:br>
              <a:rPr lang="en-US" sz="2800" dirty="0" smtClean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953"/>
            <a:ext cx="2786113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0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0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75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PowerPoint Presentation</vt:lpstr>
      <vt:lpstr>EARTH</vt:lpstr>
      <vt:lpstr>Ямар зорилгоор WEBSITE бүтээсэн бэ?</vt:lpstr>
      <vt:lpstr>Ямар ямар EFFECT  ашигласан бэ ?                HTML-188 column      STYLE-106 column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Хэр их хугацаа зарцуулсан бэ ?</vt:lpstr>
      <vt:lpstr>Надад тулгарсан хэцүү зүйлс</vt:lpstr>
      <vt:lpstr>Хөтөлбөрт хамрагдаснаар юу сурж авсан бэ?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2023-08-24T15:17:22Z</dcterms:created>
  <dcterms:modified xsi:type="dcterms:W3CDTF">2023-08-24T18:01:04Z</dcterms:modified>
</cp:coreProperties>
</file>