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Bx2wRXCBiBO7eVAYTOr6uGfdu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a3d7cc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ba3d7ccc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cb4c004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bcb4c0044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cb4c004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bcb4c0044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9e24ced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b9e24ced6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cb4c00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bcb4c0044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8c96b1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8c96b1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b8c96b11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bb8c96b119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b8c96b11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bb8c96b119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" name="Google Shape;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2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2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" name="Google Shape;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Char char="?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6"/>
              <a:buChar char="?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26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6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6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ngular.io/tutorial/toh-pt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e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1" y="2442783"/>
            <a:ext cx="77724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s-ES"/>
              <a:t>Unidad 14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s-ES"/>
              <a:t>Angular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3d7ccc89_0_0"/>
          <p:cNvSpPr txBox="1"/>
          <p:nvPr>
            <p:ph idx="1" type="body"/>
          </p:nvPr>
        </p:nvSpPr>
        <p:spPr>
          <a:xfrm>
            <a:off x="467544" y="1268760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Para crear un nuevo componente crearemos una carpeta dentro de src/app que se llame “components”. 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Abriremos un nuevo terminal y navegaremos con cd hacia esa carpeta.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Una vez dentro de ella, escribiremos: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“ng generate component tablaPersonas” o su abreviatura “ng g c tablaPersonas”.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Si abrimos app.module.ts, veremos cómo ahora está incluido el nuevo componente.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3" name="Google Shape;203;gba3d7ccc89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4" name="Google Shape;204;gba3d7ccc89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5" name="Google Shape;205;gba3d7ccc89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6" name="Google Shape;206;gba3d7ccc89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07" name="Google Shape;207;gba3d7ccc89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8" name="Google Shape;208;gba3d7ccc89_0_0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Primer componente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cb4c0044e_0_11"/>
          <p:cNvSpPr txBox="1"/>
          <p:nvPr>
            <p:ph idx="1" type="body"/>
          </p:nvPr>
        </p:nvSpPr>
        <p:spPr>
          <a:xfrm>
            <a:off x="467544" y="1268760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Debéis crear una tabla de 3 filas y 2 columnas en el tablaPersonas.component.html y hacer que aparezca en el index.html.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Esta tabla debe estar rellena con el nombre y los apellidos de varias personas. Esos datos los podéis insertar desde HTML.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Debéis realizar otro componente “formularioPersona” que </a:t>
            </a:r>
            <a:r>
              <a:rPr lang="es-ES"/>
              <a:t>muestre</a:t>
            </a:r>
            <a:r>
              <a:rPr lang="es-ES"/>
              <a:t> un </a:t>
            </a:r>
            <a:r>
              <a:rPr lang="es-ES"/>
              <a:t>formulario</a:t>
            </a:r>
            <a:r>
              <a:rPr lang="es-ES"/>
              <a:t> con los campos “nombre y apellidos”. Este nuevo componente también debe aparecer en el Index.html.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4" name="Google Shape;214;gbcb4c0044e_0_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5" name="Google Shape;215;gbcb4c0044e_0_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6" name="Google Shape;216;gbcb4c0044e_0_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7" name="Google Shape;217;gbcb4c0044e_0_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18" name="Google Shape;218;gbcb4c0044e_0_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9" name="Google Shape;219;gbcb4c0044e_0_11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Ejercicio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cb4c0044e_0_21"/>
          <p:cNvSpPr txBox="1"/>
          <p:nvPr>
            <p:ph idx="1" type="body"/>
          </p:nvPr>
        </p:nvSpPr>
        <p:spPr>
          <a:xfrm>
            <a:off x="467544" y="1268760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Poner debajo de la tabla de personas un listado con la misma información pero creado con una lista &lt;ul&gt; y con la CSS que usa en el tutorial de Angular que está en la Moodle: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https://angular.io/tutorial/toh-pt2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 CSS la encontraréis al final de la página y la debéis añadir al archivo tabla-personas.component.css.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Incluir un botón en el formulario y programar el evento (click) para que salude cuando lo pulsemos.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5" name="Google Shape;225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6" name="Google Shape;226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7" name="Google Shape;227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8" name="Google Shape;228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229" name="Google Shape;229;gbcb4c0044e_0_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0" name="Google Shape;230;gbcb4c0044e_0_21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Ejercicio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Angular es un </a:t>
            </a:r>
            <a:r>
              <a:rPr b="1" lang="es-ES" sz="2800"/>
              <a:t>framework </a:t>
            </a:r>
            <a:r>
              <a:rPr lang="es-ES" sz="2800"/>
              <a:t>basado en JavaScript para la creación de SPAs (Single Page Applications).</a:t>
            </a:r>
            <a:endParaRPr sz="2800"/>
          </a:p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La primera versión es de 2010 que actualmente se denomina AngularJs.</a:t>
            </a:r>
            <a:endParaRPr sz="2800"/>
          </a:p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La segunda versión cambió totalmente la arquitectura y se pasó a usar </a:t>
            </a:r>
            <a:r>
              <a:rPr b="1" lang="es-ES" sz="2800"/>
              <a:t>TypeScript</a:t>
            </a:r>
            <a:r>
              <a:rPr lang="es-ES" sz="2800"/>
              <a:t>.</a:t>
            </a:r>
            <a:endParaRPr sz="2800"/>
          </a:p>
          <a:p>
            <a:pPr indent="-228600" lvl="1" marL="62179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s-ES" sz="2800"/>
              <a:t>A partir de esta segunda versión, hasta la actual (v. 15) no ha habido muchos cambios.</a:t>
            </a:r>
            <a:endParaRPr sz="2800"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¿Qué es eso de Angular?</a:t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0" name="Google Shape;110;p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1" name="Google Shape;111;p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2" name="Google Shape;112;p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3" name="Google Shape;113;p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14" name="Google Shape;114;p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lang="es-ES" sz="4000"/>
              <a:t>¿Qué es necesario instalar?</a:t>
            </a:r>
            <a:endParaRPr sz="4000"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0" name="Google Shape;120;p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1" name="Google Shape;121;p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2" name="Google Shape;122;p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3" name="Google Shape;123;p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24" name="Google Shape;124;p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762000" y="17861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1" marL="73609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446" lvl="0" marL="3657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24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Uno de los mejores IDEs para trabajar con Angular es Visual Studio Code.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Después de instalarlo, deberemos instalar Node.js: </a:t>
            </a:r>
            <a:r>
              <a:rPr lang="es-ES" sz="2300" u="sng">
                <a:solidFill>
                  <a:schemeClr val="hlink"/>
                </a:solidFill>
                <a:hlinkClick r:id="rId3"/>
              </a:rPr>
              <a:t>https://nodejs.org/en/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Después de instalar Node, podemos escribir en un CMD el comando “npm” y debería reconocerlo.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Para finalizar debemos instalar angular CLI. Con estas librerías podremos desarrollar proyectos de Angular.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ES" sz="2300"/>
              <a:t>Escribimos en un CMD: npm install -g @angular/cli</a:t>
            </a:r>
            <a:endParaRPr sz="2300"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467544" y="1268760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9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4"/>
              <a:buChar char="●"/>
            </a:pPr>
            <a:r>
              <a:rPr lang="es-ES" sz="2600"/>
              <a:t>El comando principal que usaremos será “ng”.</a:t>
            </a:r>
            <a:endParaRPr sz="2600"/>
          </a:p>
          <a:p>
            <a:pPr indent="-299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4"/>
              <a:buChar char="●"/>
            </a:pPr>
            <a:r>
              <a:rPr lang="es-ES" sz="2600"/>
              <a:t>Para crear un nuevo proyecto, tendremos que abrir un CMD y navegar hasta la carpeta donde queramos crearlo, por ejemplo en la carpeta “Proyectos”. Usaremos cd para cambiar de directorio y md para crear una carpeta.</a:t>
            </a:r>
            <a:endParaRPr sz="2600"/>
          </a:p>
          <a:p>
            <a:pPr indent="-299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4"/>
              <a:buChar char="●"/>
            </a:pPr>
            <a:r>
              <a:rPr lang="es-ES" sz="2600"/>
              <a:t>Una vez dentro de la carpeta “Proyectos” escribiremos: “ng new holaMundoAngular”</a:t>
            </a:r>
            <a:endParaRPr sz="2600"/>
          </a:p>
          <a:p>
            <a:pPr indent="-299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4"/>
              <a:buChar char="●"/>
            </a:pPr>
            <a:r>
              <a:rPr lang="es-ES" sz="2600"/>
              <a:t>Le diremos que queremos forzar chequeo de tipos y que queremos añadir el Routing y seleccionamos CSS. </a:t>
            </a:r>
            <a:endParaRPr sz="2600"/>
          </a:p>
          <a:p>
            <a:pPr indent="-299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4"/>
              <a:buChar char="●"/>
            </a:pPr>
            <a:r>
              <a:rPr lang="es-ES" sz="2600"/>
              <a:t>En ese momento nos vamos a </a:t>
            </a:r>
            <a:r>
              <a:rPr lang="es-ES" sz="2600"/>
              <a:t>preparar</a:t>
            </a:r>
            <a:r>
              <a:rPr lang="es-ES" sz="2600"/>
              <a:t> un cafelito….</a:t>
            </a:r>
            <a:endParaRPr sz="2600"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2" name="Google Shape;132;p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3" name="Google Shape;133;p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4" name="Google Shape;134;p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5" name="Google Shape;135;p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36" name="Google Shape;136;p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Primer proyecto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9e24ced68_0_1"/>
          <p:cNvSpPr txBox="1"/>
          <p:nvPr>
            <p:ph idx="1" type="body"/>
          </p:nvPr>
        </p:nvSpPr>
        <p:spPr>
          <a:xfrm>
            <a:off x="467544" y="1268760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Se creará una nueva carpeta llamada holaMundoAngular. Escribiremos en la consola: cd holaMundoAngular para entrar.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Para lanzar el proyecto escribimos: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“ng serve -o”...y nos vamos a tomar otro cafelito.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Debe aparecer algo así: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3" name="Google Shape;143;gb9e24ced68_0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4" name="Google Shape;144;gb9e24ced68_0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5" name="Google Shape;145;gb9e24ced68_0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6" name="Google Shape;146;gb9e24ced68_0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47" name="Google Shape;147;gb9e24ced68_0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gb9e24ced68_0_1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Primer proyecto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9" name="Google Shape;149;gb9e24ced6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01" y="3497900"/>
            <a:ext cx="2967642" cy="33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cb4c0044e_0_0"/>
          <p:cNvSpPr txBox="1"/>
          <p:nvPr>
            <p:ph idx="1" type="body"/>
          </p:nvPr>
        </p:nvSpPr>
        <p:spPr>
          <a:xfrm>
            <a:off x="467544" y="1268760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Para empezar a usar Visual Studio Code, debemos abrir este proyecto en él.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Para ello seleccionaremos File+Open folder en el VS code y abriremos nuestro Hola mundo.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Para usar comandos dentro de VS Code, podemos abrir una consola en “Terminal+New Terminal”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Abrid vuestro proyecto con VS Code y arrancadlo  desde un terminal.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5" name="Google Shape;155;gbcb4c0044e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6" name="Google Shape;156;gbcb4c0044e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7" name="Google Shape;157;gbcb4c0044e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8" name="Google Shape;158;gbcb4c0044e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59" name="Google Shape;159;gbcb4c0044e_0_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0" name="Google Shape;160;gbcb4c0044e_0_0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Primer proyecto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b8c96b119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●"/>
            </a:pPr>
            <a:r>
              <a:t/>
            </a:r>
            <a:endParaRPr/>
          </a:p>
        </p:txBody>
      </p:sp>
      <p:sp>
        <p:nvSpPr>
          <p:cNvPr id="166" name="Google Shape;166;gbb8c96b119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Estructura del proyecto</a:t>
            </a:r>
            <a:endParaRPr/>
          </a:p>
        </p:txBody>
      </p:sp>
      <p:pic>
        <p:nvPicPr>
          <p:cNvPr id="167" name="Google Shape;167;gbb8c96b11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99" y="1481325"/>
            <a:ext cx="1974125" cy="521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bb8c96b119_0_0"/>
          <p:cNvSpPr txBox="1"/>
          <p:nvPr/>
        </p:nvSpPr>
        <p:spPr>
          <a:xfrm>
            <a:off x="3254125" y="1670700"/>
            <a:ext cx="3688800" cy="415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latin typeface="Lucida Sans"/>
                <a:ea typeface="Lucida Sans"/>
                <a:cs typeface="Lucida Sans"/>
                <a:sym typeface="Lucida Sans"/>
              </a:rPr>
              <a:t>e2e: carpeta dedicada a Testing</a:t>
            </a:r>
            <a:endParaRPr b="1" sz="15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9" name="Google Shape;169;gbb8c96b119_0_0"/>
          <p:cNvSpPr/>
          <p:nvPr/>
        </p:nvSpPr>
        <p:spPr>
          <a:xfrm>
            <a:off x="1293150" y="1748950"/>
            <a:ext cx="1897500" cy="13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bb8c96b119_0_0"/>
          <p:cNvSpPr txBox="1"/>
          <p:nvPr/>
        </p:nvSpPr>
        <p:spPr>
          <a:xfrm>
            <a:off x="3254125" y="2289500"/>
            <a:ext cx="4134000" cy="877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latin typeface="Lucida Sans"/>
                <a:ea typeface="Lucida Sans"/>
                <a:cs typeface="Lucida Sans"/>
                <a:sym typeface="Lucida Sans"/>
              </a:rPr>
              <a:t>node_modules: incluye todos los módulos instalados al hacer npm install</a:t>
            </a:r>
            <a:endParaRPr b="1" sz="15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1" name="Google Shape;171;gbb8c96b119_0_0"/>
          <p:cNvSpPr txBox="1"/>
          <p:nvPr/>
        </p:nvSpPr>
        <p:spPr>
          <a:xfrm>
            <a:off x="3254125" y="3618475"/>
            <a:ext cx="3688800" cy="64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latin typeface="Lucida Sans"/>
                <a:ea typeface="Lucida Sans"/>
                <a:cs typeface="Lucida Sans"/>
                <a:sym typeface="Lucida Sans"/>
              </a:rPr>
              <a:t>src: c</a:t>
            </a:r>
            <a:r>
              <a:rPr b="1" lang="es-ES" sz="1500">
                <a:latin typeface="Lucida Sans"/>
                <a:ea typeface="Lucida Sans"/>
                <a:cs typeface="Lucida Sans"/>
                <a:sym typeface="Lucida Sans"/>
              </a:rPr>
              <a:t>arpeta con los archivos de nuestro proyecto</a:t>
            </a:r>
            <a:endParaRPr b="1" sz="15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2" name="Google Shape;172;gbb8c96b119_0_0"/>
          <p:cNvSpPr/>
          <p:nvPr/>
        </p:nvSpPr>
        <p:spPr>
          <a:xfrm rot="1395311">
            <a:off x="1848350" y="2266354"/>
            <a:ext cx="1236238" cy="1377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bb8c96b119_0_0"/>
          <p:cNvSpPr/>
          <p:nvPr/>
        </p:nvSpPr>
        <p:spPr>
          <a:xfrm rot="2488186">
            <a:off x="864006" y="3066481"/>
            <a:ext cx="2614822" cy="1377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bb8c96b119_0_0"/>
          <p:cNvSpPr txBox="1"/>
          <p:nvPr/>
        </p:nvSpPr>
        <p:spPr>
          <a:xfrm>
            <a:off x="2671125" y="4844050"/>
            <a:ext cx="624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Lucida Sans"/>
                <a:ea typeface="Lucida Sans"/>
                <a:cs typeface="Lucida Sans"/>
                <a:sym typeface="Lucida Sans"/>
              </a:rPr>
              <a:t>Esta es la estructura de carpetas que nos aparecerá cuando abramos nuestro proyecto en el Visual Studio Code.</a:t>
            </a:r>
            <a:endParaRPr sz="16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b8c96b119_1_1"/>
          <p:cNvSpPr txBox="1"/>
          <p:nvPr>
            <p:ph idx="1" type="body"/>
          </p:nvPr>
        </p:nvSpPr>
        <p:spPr>
          <a:xfrm>
            <a:off x="467544" y="1268760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Angular está basado en algo llamado “componentes”.</a:t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Un componente es un bloque reutilizable que  está compuesto por tres archivos: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3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Char char="●"/>
            </a:pPr>
            <a:r>
              <a:rPr lang="es-ES"/>
              <a:t>Una aplicación estará formada por varios componentes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0" name="Google Shape;180;gbb8c96b119_1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1" name="Google Shape;181;gbb8c96b119_1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2" name="Google Shape;182;gbb8c96b119_1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3" name="Google Shape;183;gbb8c96b119_1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84" name="Google Shape;184;gbb8c96b119_1_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5" name="Google Shape;185;gbb8c96b119_1_1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Primer componente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86" name="Google Shape;186;gbb8c96b119_1_1"/>
          <p:cNvPicPr preferRelativeResize="0"/>
          <p:nvPr/>
        </p:nvPicPr>
        <p:blipFill rotWithShape="1">
          <a:blip r:embed="rId3">
            <a:alphaModFix/>
          </a:blip>
          <a:srcRect b="5441" l="6168" r="5966" t="13343"/>
          <a:stretch/>
        </p:blipFill>
        <p:spPr>
          <a:xfrm>
            <a:off x="1865575" y="3189750"/>
            <a:ext cx="4589625" cy="25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b8c96b119_1_13"/>
          <p:cNvSpPr txBox="1"/>
          <p:nvPr>
            <p:ph idx="1" type="body"/>
          </p:nvPr>
        </p:nvSpPr>
        <p:spPr>
          <a:xfrm>
            <a:off x="467544" y="1268760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9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4"/>
              <a:buChar char="●"/>
            </a:pPr>
            <a:r>
              <a:rPr lang="es-ES" sz="2600"/>
              <a:t>Angular crea por defecto un componente al crear un proyecto.</a:t>
            </a:r>
            <a:endParaRPr sz="2600"/>
          </a:p>
          <a:p>
            <a:pPr indent="-299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4"/>
              <a:buChar char="●"/>
            </a:pPr>
            <a:r>
              <a:rPr lang="es-ES" sz="2600"/>
              <a:t>Ese componente es el </a:t>
            </a:r>
            <a:r>
              <a:rPr b="1" lang="es-ES" sz="2600"/>
              <a:t>app.component</a:t>
            </a:r>
            <a:r>
              <a:rPr lang="es-ES" sz="2600"/>
              <a:t>. Si abrimos la carpeta app lo veremos.</a:t>
            </a:r>
            <a:endParaRPr sz="2600"/>
          </a:p>
          <a:p>
            <a:pPr indent="-299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4"/>
              <a:buChar char="●"/>
            </a:pPr>
            <a:r>
              <a:rPr lang="es-ES" sz="2600"/>
              <a:t>Si abrimos el archivo ts, veremos cómo tiene la propiedad “selector: </a:t>
            </a:r>
            <a:r>
              <a:rPr b="1" lang="es-ES" sz="2600"/>
              <a:t>‘</a:t>
            </a:r>
            <a:r>
              <a:rPr b="1" lang="es-ES" sz="2600"/>
              <a:t>app-root’</a:t>
            </a:r>
            <a:r>
              <a:rPr lang="es-ES" sz="2600"/>
              <a:t>”</a:t>
            </a:r>
            <a:r>
              <a:rPr lang="es-ES" sz="2600"/>
              <a:t>.</a:t>
            </a:r>
            <a:endParaRPr sz="2600"/>
          </a:p>
          <a:p>
            <a:pPr indent="-299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4"/>
              <a:buChar char="●"/>
            </a:pPr>
            <a:r>
              <a:rPr lang="es-ES" sz="2600"/>
              <a:t>Si abrimos ahora el archivo Index.html, veremos que ese es el componente que viene cargado por defecto.</a:t>
            </a:r>
            <a:endParaRPr sz="2600"/>
          </a:p>
          <a:p>
            <a:pPr indent="-299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4"/>
              <a:buChar char="●"/>
            </a:pPr>
            <a:r>
              <a:rPr lang="es-ES" sz="2600"/>
              <a:t>Para hacer algún cambio, podemos escribir “Hola mundo” en el app.component.html y borrando todo lo demás, menos la última línea &lt;router-outlet&gt;.</a:t>
            </a:r>
            <a:endParaRPr sz="2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2" name="Google Shape;192;gbb8c96b119_1_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3" name="Google Shape;193;gbb8c96b119_1_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4" name="Google Shape;194;gbb8c96b119_1_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5" name="Google Shape;195;gbb8c96b119_1_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descr="data:image/jpeg;base64,/9j/4AAQSkZJRgABAQAAAQABAAD/2wCEAAkGBxMQDxQUEBIVEBUSEBcUGBcSExoWFBAVFRcZGhUWExUaKCggGholGxcYITIiJykrLi4uGR81ODYsQyktLisBCgoKDg0OGxAQGjIkHiQsLy0sLCwuNyw3LDAsLywsLCwuLCw3LCwsNSwsLCwsLCwsLCwsLCwsLCwsLCwsLCwsLP/AABEIAKsBJwMBEQACEQEDEQH/xAAbAAEAAgMBAQAAAAAAAAAAAAAABQYDBAcCAf/EAEoQAAIBAgIECQcJBQgCAwEAAAECAwARBBIFEyExBhQXQVFUkZLSByIyVWFx0RYjNXJzgZOxwzNCdLPTFTZDUmJjofCCwVOD4SX/xAAaAQEAAwEBAQAAAAAAAAAAAAAAAwQFAQIG/8QAOBEAAgECAQkGBgIDAQADAQAAAAECAxEEEhQVITFSYYGhBUFRkcHREzI0QnGxIlMjM/DhQ5KiJP/aAAwDAQACEQMRAD8A6Jw34Vvo8xBIll1ocnMxFsuXdb61XsHhFXvd2sUcZi3h7WV7lY5U5erR99vhVzRUd4p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jlTl6tH32+FNFR3hpZ7o5U5erR99vhTRUd4aWe6OVOXq0ffb4U0VHeGlnulgwHDJ5NGT4sxKGhlyBMxysPm9pO/wDfPZVWeDUa8aV9q9/Yt08a5UJVbbH7e5X+VOXq0ffb4Va0VHeKmlnujlTl6tH32+FNFR3hpZ7o5U5erR99vhTRUd4aWe6OVOXq0ffb4U0VHeGlnujlTl6tH32+FNFR3hpZ7o5U5erR99vhTRUd4aWe6OVOXq0ffb4U0VHeGlnujlTl6tH32+FNFR3hpZ7o5U5erR99vhTRUd4aWe6OVOXq0ffb4U0VHeGlnujlTl6tH32+FNFR3hpZ7paOBHCp9IGbPEsWqCWysTmz5t9/q1SxmEVC1ne5dweLeIvdWsVzyxenhfqy/mlW+ytk+XqU+1/s5+hzmtcxxQCgFAKAUAoBQCgFAKAUAoBQCgFAKAUAoBQCgFAKAvehP7u4z+I/oVmVvrYfj3NWh9FP8+xRK0zKFAKAUAoBQCgFAKAUAoDpHkc34r3RfqVkdq/Zz9DY7I+/l6nnyxenhfqy/mlOytk+XqO1/s5+hzmtcxxQCgFAKAUAoBQH2gJeTgvjFiMrYaRUC5iSACFG0kr6Q2eyoFiqLlkqSuWXg6yjlOOojnwkixrIUYRuSFcjzWK7wD/3calU4uWTfWiF05KKk1qZgr0eBQCgFAKAUAoBQCgFAKAUBe9Cf3dxn8R/QrMrfWw/HuatD6Kf59iiVpmUTEHBfGPGJFw0hUi4NgCR0hTtI+6q8sVRi8lyVyzHB1pRylEh6sFYUAoBQGebCSIiO6MqyAlGIsHA2HKeevKnFtpPWtp7lTlFKTWp7DBXo8CgFAKA6R5HN+K90X6lZHav2c/Q2OyPv5ep58sXp4X6sv5pTsrZPl6jtf7Ofoc5rXMcUAoBQCgFAKAUBI8HcWkOMhklF0SVWbZewHPbnsdv3VFXhKdOUY7WibDTjCrGUthvcJNFzxSNOXM0czErPG2ZZA24Mw9E22ZT7heosPVpyioWs13MnxNKrCTqXun3o94XCRjDYWTESTmN5plyRlSEZMtiitsFydteZTk5zjBK6S1s9QhFU4Sm3Zt6iS4S6NhxOk3igaVZWmYytKF1MaKt2ZSDm2Ac9RYerOnQUpWtbVbaS4mjCrXcY3yr677LGhhtF4LEs0WEkn1wRmQzBBHiCgJKqB5ykgEi/wB9Syq1qaUqiWT322oijQoVG4U28ruvsZjh0ZhYsNDLi2nY4kMyDDhLIqNluxfeb8wrrq1ZTlGnb+Pj/wCHlUaUKcZVb6/D/wBIKcKHbISVzHKWFiVv5pI5jarUb2V9pTlbKeTsMddOCgFAKAUAoBQCgL3oT+7uM/iP6FZlb62H49zVofRT/PsUvBSqksbOMyrIrMv+ZQwJH3jZWjNNxaRm05KM03suWLhdgpnmfGxOcRBI2ZJY2J1IO6NxvjK7v+2qphZwUVRkrSXc+/jxLuLhUcvjRd4vY13exH6M0ZDqDiMW7pFrNUixAa2Z7XNi2xVAIuTUtSrPL+HTWva77EQ0qMMj4lRu2xW2s2J9DQuMPLhnkMM2IEDCQLrYZCRsJXzTdTcGvCrzWVGaWUlfVsZ7lh4PJlBvJbs77Ub8ugMCuL4oZpzKZCgcBBErG+RGv5xPogkc5NRLEV3T+Lkq3hruSvDYdVPhNu/TgQuhNEa7EtHMTGkKyPMRvjWIHNa/Pew++rNatkwUo627W5lahQy6jjPUle/I230M8yYBI3dziVkyrI10hCyEHL0CwLH3VGq0YOo2vlts79RLKg5qmot677e4x4uHR6B0WTEySKpAkCxiF3A2WX0shPPe9eoyxDs2kl4a7+x5nHDK8U23491zIdG4TDJGMa85lljEmTDhPmUfausL72I22G6vPxatRv4SVlqu+/yPXwKNNL4rd3r1d3mZl4Mos8oklZsPFhhig8ajWTRNbJkU7Adu0nYLV5zqTgrL+Tdtfcz0sHFTd3/FK+rvRD6UGG804UzWN8wnyXU7LZWTYQdvZVil8TX8S3L/ANKtX4Wr4d+ZefI5vxXui/UrN7V+zn6Gl2R9/L1PPli9PC/Vl/NKdlbJ8vUdr/Zz9DnNa5jigFAKAUAoBQCgNjAYRppVjS2ZzYZmCi9ibEnYN1eZzUIuTPdOm6klFFv4PaMxGC1xxq6nCtC4kV3UrMxWyBFBN3vaxFZ9erTrW+HrndW4GlhqVSjlfF1QtrInFNbRmCvzYmcntSp4r/PP8L1IZNKhT/LLHKrYbS74iQiOHFF445rqyXkjuj26AQL3FqqK1TDKmtco62vwy206eJdSWqMtSZryzaYizM7pEiKTrCsAQgD9xrXa/MBt216SwcrJK7fdrPDeMjdt2S79RrcF8JjNVGphTE4OVrsJCpSIXs7Br5omAufjXvEzo5Td7TXh3+54w0K2Sk0pQfj3exVtKRxrPKsJzRiVgh33QE5Tfn2c9XqTk4Jy221mfWUVUahsvqNWvZGKAUAoBQCgFAKAvehP7u4z+I/oVmVvrYfj3NWh9FP8+xSMPCXdUBALsFBY2UFjYXPMNu+tKTyU2ZcY5UlFd5c+C+hcZg8SHmAgw4vrmd0MUkdjcEAnPfm2VnYmtRqwtHXLu8bmphaFajO8tUe/XqPehcfNJgjFo9gskOJkbVEIXkhk2qVzg3KnYQPhXKtOEauVWWppa9e1fg9Uqk50smg9ab1cOZrY2fHa3CpjnUA4uNxHaMOCrAZ2VBcCzEba9wVDJm6S7nr1+pHJ18qCqv7lq1ehB8JJCNIYhlNiMVIQRzEOSCKs4dXoxT8F+ipiJNV5NeJYuEeKjXCtPERn0pkLKP8ACEYGvH3y/wDuqmHjJ1FCWyF+d9nQvYmcVSc47Z26bep90fjkh/sppTlTU4lGb/IJHdM33Zgfdek4Sn8VR23XQU6kYfBctln1IPGcEcVEHYxgxopbWh11bKBcMpvtuNw31ZhjKUrK+t9xVngqsbu2pd5asbjsfiBHLo9hJE8SBlVIi0EiqA6PnF94vfdt91UYQoQvGsrO/HWuReqTr1Ep0XdNcNT5kMp0jJjWZJFlxEESqRG0foHaY8osr2J2jb/xVj/+dUrNWi3338/FFe2JdW6d5JcPI1+GOGVFw7PEmHxLq5miitlWzDVsVBIQsLm1e8JJtySd4q1m+p4xsUlFtJSd7pdCx+RzfivdF+pVTtX7OfoWeyPv5ep58sXp4X6sv5pTsrZPl6jtf7Ofoc5rXMcUAoBQCgFAKAUAoD6TQXZ8oBQH3/vuoLsUF2fKAUAoBQCgFAKAUAoC96E/u7jP4j+hWZW+th+Pc1aH0U/z7FErTMo+0F2KA+UAoBQCgPtBdgGguwKC4oDo/kc34r3RfqVkdq/Zz9DY7I+/l6nnyxenhfqy/mlOytk+XqO1/s5+hzmtcxxQCgFAKAUAoBQCgFAKAUAoBQCgFAKAUAoBQCgFAKAvehP7u4z+I/oVmVvrYfj3NWh9FP8APsUStMyhQCgFAKAUAoBQCgFAKA6R5HN+K90X6lZHav2c/Q2OyPv5epYuGc+BQxcfiMhIfJYE2Hm5txHsrKjip0fldrlzGVMPC3xlfwK3x3QnVn7H8VetJ1d5lHOMBu9Bx3QnVn7H8VNJ1d5jOMBu9Bx3QnVn7H8VNJ1d5jOMBu9Bx3QnVn7H8VNJ1d5jOMBu9Bx3QnVn7H8VNJ1d5jOMBu9CS0lgdE4eKGWTDHLOuZLZybWB84ZtmxhXp9o1kk8osVczpwjOUdT2Ebx3QnVn7H8VedJ1d5lfOMBu9Bx3QnVn7H8VNJ1d5jOMBu9Bx3QnVn7H8VNJ1d5jOMBu9Bx3QnVn7H8VNJ1d5jOMBu9Bx3QnVn7H8VNJ1d5jOMBu9CUxmjtExYWPEPhjq5SAts5bzgxFxm2bFNen2jWSvlFiccJCmqjjqZF8d0J1Z+x/FXnSdXeZXzjAbvQcd0J1Z+x/FTSdXeYzjAbvQcd0J1Z+x/FTSdXeYzjAbvQcd0J1Z+x/FTSdXeYzjAbvQcd0J1Z+x/FTSdXeYzjAbvQcd0J1Z+x/FTSdXeYzjAbvQcd0J1Z+x/FTSdXeYzjAbvQcd0J1Z+x/FTSdXeYzjAbvQcd0J1Z+x/FTSdXeYzjAbvQcd0J1Z+x/FTSdXeYzjAbvQcd0J1Z+x/FTSdXeYzjAbvQ3YeEWikgeBYpBFI2ZkytZj5u2+a/7q8/NUbxs3NTb1okWNwag4JanwNLjuhOrP2P4qk0nV3mR5xgN3oOO6E6s/Y/ippOrvMZxgN3oOO6E6s/Y/ippOrvMZxgN3oOO6E6s/Y/ippOrvMZxgN3oOO6E6s/Y/ippOrvMZxgN3oSmj9HaJnw8s6YY5Ib5r5wfNXMbDNt2V6XaNZpvKLNOOEqU3UjHUiL47oTqz9j+KvOk6u8ytnGA3eg47oTqz9j+Kmk6u8xnGA3eg47oTqz9j+Kmk6u8xnGA3eg47oTqz9j+Kmk6u8xnGA3eg47oTqz9j+Kmk6u8xnGA3ehZeBc2Bcy8QiMdgme4Iv6WXeT/AKq8yxU63zO9i9g6mHnlfBVtlyA8rfpYb6sv5pVWttRQ7a2w5+hz+oTCFAKAUAoC7cN/o/R32P6cdSz+WJs9ofT0vx6IpNRGMKAUAoBQF84S/QWD+0j/AJctSy+RG3jPoaf5X6ZQ6iMQUAoCWfRSK0KFpDJMImAWIFCstrZGLDMwvbmFwRfZeu2Ljw8Vkxu8p27tWvw1ms+iZhHrDGcmXPe4uUJtny3vluQL2sKWe0jeGqKOXbVt5eJt4Lg9K0iCVDGjOqsbqShbcGW91PsIBrqiyWngqjkstWX6NFtHSiISlCEIBvcXAY2Viu8KTuJFjXnuuQOhUUMtrUb2D0OkiRfOMsk4kyLq7p83fYzXuL232Nq6kT08LGcY69cr21atRpHRk2RX1ZIcqBaxY5/Quo84Zua4281cIXh6iipW2+uzzMsmhZ1Kgxnz2KizKwJUXYEgkCw2m+7nrtmenhKqaVtpq4vCvE2WRcpsDvBBB3FSNhHtFcIqlOUHaSN7HaEeNoVX5xplAyqNqS7C0R/1AMnerrRPVwkouKWtv9+H6Mf9iYjMF1RJYMRYqfQ9MEg2BF9oO0Uszzmla9sk+DQ0+Yrq9yhr5lykMSFIe+U3IIFjtseg0szma1b2t/352GhXCAUOCgL5wQ+h8f7pP5QqWHySNzA/R1Of6KHURhigFAKAUB0LySb8T7ov1Kmo95u9i/fy9Tz5W/Sw31ZfzSlbah21thz9Cj6OiV5o1kJVXcKSN6hja+3ovUSMejGMqijLY2SKaAcwBv8AEOKEGT2E5M34nm0tqLKwUvh378q1ul/MxYjRBJdomUoDIYwzrrZo4ybuqc4spP3G17UZ5lhW7uGzXbXraXeZNM6EMTSFCpVMpKiQNIisFszLvtdh2i9dasdxOFyG3HYu6+tEPXkpF24b/R+jvsf046ln8sTZ7Q+npfj0RTIMudc9wuYZsu8Lfzre21RGRC2UsrYS8+gSseIbNdoZ9Wq//IqsFdh98kXer1k6mXJYS0Zu+tOy4+L6o84nQTax1iKkK5jXO6q00iAawRD96zX7QNprltdhPBvKahsWpX72ttj5jtCsoDRlSOLxTFdYDJlaJGd8m/KGJ9tvZto0eamEaWVHwTtfXsV3b8kRXCmXzhL9BYP7SP8Aly1LL5EbeM+hp/lfplDqIxBQCgJ/RulooFjBaWULPDLlZFAgKOGkMTZjcsARuUG9zXpOxoUcTTpxSu3rTtbZZ3dtfsYYdLqrq2VjlweosbWL2I6fRuf/AMrl/wBHI4qKknbZG3MmtamF1kzrMpmxUcmSRFU2BdmCWY5wM3pbBtHTs9bNZcyo0cqpK+uSdnz2a9f51EPjdLq8RCsUZoY4mQQRWOrCA/P+mVOQG1ugXsK83KVTExlDVqbSVrLut37e4wPphhho4Y2ZLCQPawzZ2vYHfa2wjZS+qx4eKapRpxdtt+ZLaP03CmVYo2uxhAQRxpYqRn+evmdmNyCbW2bOjqdthbpYunGygtttVlz17We1kjwUCo2s+cea4kiQOisiKH1JZgRcbmIzedu30X8VY9ZUMPTUXfXfalfZttd9dpDT41HxETSFpY4woI1SREqGLFVRDlAJJ5+c+6uX1lKVWEqkXK7S4JdESuiNN6+eNZUVWOLSVTEgXziSJM59ott6VFek7vX4lqhivi1EpKzyrqy87mPRGJgCPEjSlDFPIzMiq4vFlCogYg2F77RfdsryrWsKFSnkypxbtZtvlbVrMWG0rAgWMmR4UTKVaJTxgl2drjP81bNZWBJG089q6mthHDE0opQ1uKXht1t+OrgV815M9ihwUBfOCH0Pj/dJ/KFSw+SRuYH6Opz/AEUOojDFAKAUAoDoXkk34n3RfqVNR7zd7F+/l6nnyt+lhvqy/mlK21DtrbDn6HP6hMMnzwmbXtJkAvh9Xa+wSE6zW+/XEv8AfavWVruX8+eW5W7rc9t/PWYotOkYZYs0yFI2jXVShY2DFiC62JuMx3bxbdvrl9VjzHGWpZF2mlbU9XM+Y/S0b61o43SSdFRszhlVQVJyAAG7FBv3bfuNiriYSynFNOWp6/8AttiGrhRLtw3+j9HfY/px1LP5Ymz2h9PS/Hoik1EYxPw8JSssDmMMIodWyk/tmy2zsenzYz/4V6ytaZoRxzU4ytsVnx4/ryPGC0+yQhGaZSrOwMMoQOXNzrLg7jc3HTb21xOyOU8a1DJbd9ex2vfxMculo8uZY2Epwy4ckuDHYRrGzhbXzFRa17C96XPLxELXUf5ZOTt1bLXIeuFI6lxPDTaIwi4uUwoAhDBgt3yuALkHmLH7qnsnBXZ9K6dKphIKrKy1epE/J/RHXn/ETwV5yafiVczwP9nVew+T+iOvP+Ingpk0/EZngf7Oq9h8n9Edef8AETwUyafiMzwP9nVew+T+iOvP+Ingpk0/EZngf7Oq9h8n9Edef8RPBTJp+IzPA/2dV7Hz5P6I68/4ieCmTT8RmmB/s6r2Pvyf0R15/wARPBTJp+IzPA/2dV7D5P6I68/4ieCmTT8RmeB/s6r2Hyf0R15/xE8FMmn4jM8D/Z1XsfPk/ojrz/iJ4KZNPxGaYH+zqvY+/J/RHXn/ABE8FMmn4jM8D/Z1XsbMfA/RrQtMuKlMaHKziRMqnZsJyf6h213Iha9yRdnYRxc1N2XfdexrfJ/RHXn/ABE8FcyafiR5ngf7Oq9h8n9Edef8RPBTJp+IzPA/2dV7D5P6I68/4ieCmTT8RmeB/s6r2Hyf0R15/wARPBTJp+IzPA/2dV7D5P6I68/4ieCmTT8RmeB/s6r2JjDYLDQ6LxgwcxnUxSFiWDWbV7tgHNavVoqDsy3GnRp4WoqUrqz/AEUDQ+DSRJGMbTuhW0SPkYoQ2dxsJa1lFhuvc1CkYmHpRlFtrKa7r21ePE8DRmZFe6woYwxaRyRdpJEUAKt7nVnYAdik35gsc+BlRUlqVu98WvDh0uZ/k64NmlhUmURLd2+cdkV1CkA7CHXabCu5J7zKd7OS22/L2+phwmiGdc2ZTkILoC2dVzhDc2yg3O697ba5a55p4VvXfZtXO346ktNoKIAnVyKlsQTNn+bhMcsqxqwI23yKLZrnNXbepblhKdnqdv5fyvqVm0v0u8mfJJvxPui/UqSj3k/Yv38vU8+Vv0sN9WX80pW2odtbYc/QrOh8IrQO+pSZhKq/OSmMKpVybectzcDpqJbChh6UZU3LJu797t6owPoiyn51NaItcYrNcJkz+la2bJ52Xo9uyljw8Nq+ZZVr24Wvt/BsTaAVGkD4mMaqRY3IRzZ3z2UbNvoG55tu/n7biSPBxi2nNamk9T2u/sPk6S+RZUcrI0cmUMdWyozkKLXk2IwFt5H30yTmZa7KSeuz4d/PYRGIQK5CtnAOxrFb/cdoryVJxUZNJ3Llw3+j9HfY/px1LP5Ymt2h9PS/Hoiv6AwYlEx1JxDJGrKgLC5MiqT5hB2Amo0rlLC01NSeTlNLUufA2P7CE2IeOFspBQBLPLldkBZGkQFQquSmY9HvNdtd2RJminUcYO2zVt1tbLrVqeq5rR6Gun7VBJqNdq7MWyZcwGa1sxWxt0H7q5YjWFuvmWVa9uG0224KSggZtofI945AEOVm8wkfOegw83ebW3g13JZJo+ey/wCdT6eOzuITExhXKq2cA78pW/T5p2gjd91eSlUioyaTuXfhL9BYP7SP+XLUsvkRsYz6Gn+V+mUOojEFAKAUB6aMg5SCDe1iNt+i1D04tOzWs+yRMpsylT0EEHfbn9oI+6gcZRdmjJFgpXLBInYqbMFRiVPQ1hsoeo0akr2i9XAwUIxQCgFAXbQ30Bi/4j+jUq/1s2MP9BU/PsUmojIFAfSLb9nPQNNHygFqCzL5wQ+h8f7pP5QqWHySNvA/R1Of6Kho3FRxMGeNnZXVlKylLFdu3Ybi9t1j7ajRlUakIO7jd3utdiSwuOGIVklEYWwY5pdTdxJM4ZGsRYCdwV6LWpe5ap1VWTjO3nbvb1eb1HnSmmVM41SgpHiVlUgkBsqRpYA7QvzWwnbto3rOVsVHL/itSlfySXoe/lMchGrNymS2tOrAz5swjtbOec32+yu5R6z/AFWyeG3Vtvs8TVl02WfMUGUpKjLm9NZpHk322ZWcEe1RXLkMsXeV7arNNeN230v0LZ5JN+J90X6lS0e80exfv5ep58rfpYb6sv5pSttQ7a2w5+hRhiTqjHYWMge/PdVZbe7zqhMb4jyMjjc3G0vdT80msMOpMt2zFMuT0b5c2Tzc1t3t2125PnOr5VlWtfhs/WoxYrSbSGW6ga6dZja+xl1lgPZ84ewUbueJ13JydtrT8r+5kGlrs5eNWEmI1xGZls1ntlZTcWz3+4UuelidbbV7u/79zW0jjDPK0jAAsRsF+YADadpNhtJ2k7aN31kVaq6s3N95beG/0fo77H9OOpJ/LE1O0Pp6X49EVCDFFEkQAESqqm/NldXFvvWojLhUcYyj4+9ze0VpowKo1ayaubWrmZgA3m+kqkBvRFr7jXU7E1DFOkrWvZ3X/d/DwN2HSEaws7GJpThdSCmt1vohFzAgICF3sCbgC28mu31FiNamoOTtlZNtV7+H41eJpYjS6yOGeBSS+d7SSDOxB2qM1k2nNs5x0bK43cglilJpuPF63/y8TT0ljDPK0jCxYKLAk7FUKLk3JNgLk7SbmjdyCtVdSbky58JfoLB/aR/y5akl8iNbGfQ0/wAr9ModRGIKAUB8bdR7DqLxpBEOMbFG14ZdWy7POnDAYc26CpDH7FumpHtv/wB/3sbdSMXW+N4O3P7emvkzWbK8ksj2PEMVMxB/fR3Zol9vzwI/+yucfD/v2RvJlJzl/wDHJ+Tu1/8Ar9kfjhPJFhzDrHQoSTHmN8QXYyF8v7+7fzZbV516iCr8WUIOndq3d431kCa4Z4ocFAKAu2hvoDF/xH9GpV/rZsYf6Cp+fYjNB4qNIVlks3FXZMp3uuIIFvbYa8++1eE1t8P+9yLDVIqmpy+3V/8Ab/mbY0fFmMRUz8W1UVkBa4fO8sgCuv7xC5rkDZcbRbtu7wJvg075DV8my87tvau/VwMOlcKhizGOyLg4ykxY5mcZQqEA5b2vdbX571xrVyPFenFxu1qUVZ8e5eH/AFzFg4I+KakuBLOjTBcu3Mu2EZ9wuqyC3+6Kd1jzShD4Pw2/5SV7fr9PzN6fHqcRqszvsLefbJDlwrjJFtOxi1ydnojZz12+v/vAmlVXxci7ff8Aj+L1L834G3wP+h8f7pP5Ir1D5JHrA/R1Of6KHURhigFAKAUB0LySb8T7ov1Kmo95u9i/fy9Tz5W/Sw31ZfzSlbah21thz9Dn9QmGKAUAoBQF24b/AEfo77H9OOpZ/LE2O0Pp6X49EUmojHFAKAUAoC+cJfoLB/aR/wAuWpZf60bWM+hp/lfplDqIxRQCgFAfS56TtN9+89NDt2M527Tt37d/Pt6aC7PcU7JfK7LfflYi/vtvodjOUfldjHQ8igFAKAu2hvoDF/xH9GpV/rZr4f6Cp+fYpNRGQKAUAoBQF84IfQ+P90n8oVLD5JG3gfo6nP8ARQ6iMQUAoBQCgOheSTfifdF+pU1HvNzsX7+XqSvD3hVHo9oRLhRidarkElRkyFb71O/MOyrtKh8W/A+hhh1V1vuKpyn4f1anfTwVLmXHoe8whw8hyn4f1anfTwUzLj0GYQ4eQ5T8P6tTvp4KZlx6DMIcPIcp+H9Wp308FMy49BmEOHkOU/D+rU76eCmZcegzCHDyMknlWhYANo8MF2AGRSF9wKbK7mXHodeCT1O3kY+U/D+rU76eCuZlx6HMwhw8hyn4f1anfTwUzLj0GYQ4eQ5T8P6tTvp4KZlx6DMIcPIcp+H9Wp308FMy49BmEOHkOU/D+rU76eCmZcegzCHDyMj+VeEqFOjwVG5TIpUe4ZLDfXcy4np4JNW1W/Bj5T8P6tTvp4K5mXHoecwhw8hyn4f1anfTwUzLj0GYQ4eQ5T8P6tTvp4KZlx6DMIcPIcp+H9Wp308FMy49BmEOHkOU/D+rU76eCmZcegzCHDyHKfh/Vqd9PBTMuPQZhDh5DlPw/q1O+ngpmXHoMwhw8hyn4f1anfTwUzLj0GYQ4eQ5T8P6tTvp4KZlx6DMIcPIcp+H9Wp308FMy49BmEOHkOU/D+rU76eCmZcegzCHDyMi+VaEKVGjwFJuVEi5SekjJbmHZXcy49DuZK1tVvwY+U/D+rU76eCuZlx6HMwhw8hyn4f1anfTwUzLj0GYQ4eQ5T8P6tTvp4KZlx6DMIcPIcp+H9Wp308FMy49BmEOHkOU/D+rU76eCmZcegzCHDyMieVeFVKro8KrbwJFAb3jJtruZcT0sEkrK3kY+U/D+rU76eCuZlx6HnMIcPIcp+H9Wp308FMy49BmEOHkOU/D+rU76eCmZcegzCHDyHKfh/Vqd9PBTMuPQZhDh5DlPw/q1O+ngpmXHoMwhw8i2cAuFEekDNqsMMNqgl7FTnz5rbgN2X/moqtD4VuJ4nh1S2d5VfLl+0wf1Jvziqxg9kuXqWMLsfL1OYVcLQoBQCgFAKAUAoBQCgFAKAUAoBQCgFAKAUAoBQCgFAKAUAoBQCgFAKAUAoBQCgFAdS8h3pYz3Q/q1SxndzKuK7jx5cv2mD+pN+cVdweyXL1GF2Pl6nMKuFoUAoBQCgFAKAUAoBQCgFAe4oy7Kqi7MwUAb2ZjYAe8mj1Ay6RwMmHleKZTHJGQGUkGxIBG0XB2EHYeeuRkpK6OJpq6N7RHBvE4pDJFGNWGy6yR1jQt/lVnIzH3XrzOrGOpnmVSMdTPI4PYk4rioivPa+QOliMue4e+W2Xbvp8SOTlX1HcuOTlX1GbSPBPG4eMyS4dhGvpMrpIF9ratjYe07K5GrCTsmcVSDdkyFJtUpIbWk9HS4aVop0MUi2JU2Owi4IIuCPaDXmMlJXR5jJSV0eVwUhhaYL82sgiLXGx2GYLa99wve1qZSvbvO3V7ExBwKx7orrACsiB1JmhXMrC6mxcEbK8OtTWq/wCyP4sF3mHB8FMXM0ixwhjDJq3GuiXK4F7XZhffvFxR1YK13tOupFbWZcdwMx0EbvLAEWNSzHXQkqoFycoYk7OgUVaDdkwqsG7JkBUh7FAKAUAoBQCgFAKAUAoBQHUvId6WM90P6tUsZ3cyriu48eXL9pg/qTfnFXcHsly9Rhdj5epzCrhaFAKAUAoBQCgFAKAUAoBQFh4FIqTyYqQXTAwtPY7ml9GBPvc3/wDGoq2tZK79XuR1dayV36jLwnl43hcJjb53ZThZzzmaHajN7WjN/upTWRJw5oQWTJw5o2eKf2ngcLFhnXjGDjkQ4dyFMwZs2tgJ81m6Rv8A+L+b/Dm29j7zzf4cm3sfeYfJ5h2TSiIyFWWOdShUhg2pfYV3g12u707/AIO1neFzZ4E6KnwMjYjFRPhcOmGkWXWqYxPmQqkQQ7XYuQRs5u3zWnGayYu7vqOVZRn/ABjrZSWFk2/5f/VWltLC+Y6lwzC6RxmJwhsMVhiGwx2DjEZiR5MOT/muSy/f7ao0v8cVLue3hxKdL+EVLue3hxKnhhbQuIvsI0nECDsIIha4I5jU7/2r8epM/wDYvwTHCjgzNiuKSRiIr/ZmGX5yaNGuFYnzWINto21HTqqF0/FkdOqo3T8WUXF4bIzowW8bMhtYi6kg5SNhFxvFWk76yyncsnlJQf2tObC/zXN/sx1Dh3/jRFQf+NFbqUkFAKAUAoBQCgFAKAUAoBQHUvId6WM90P6tUsZ3cyriu48eXL9pg/qTfnFXcHsly9Rhdj5epzCrhaFAKAUAoBQCgFAKAUAoBQFtwemG0fo6IYd01+LmaWS6pJq4YvMiRla4BJJcbL76gcFUm77EQuCnN32IzYLT8mkMPicLi5I7mHXQNkjiAmhN8l1AF3UldvQa46aptSjz5hwUGpR5kVo/gtPNGksEkBBAa/GUR4D/ALgJBVh7L17lVjF2f6PUqsU7P9Fmg0pE2m4n1yPqsDqpZwQqTzpBIGkVjvuSoB57e6oXF/Cat37OBE4v4Wzv2HPpMVJIF1sjyED/ABHZrG222Y7Kt2S2Is2S2GfEaNYYQT54yryNEED3lBVSczJzLs3+0dNcjJZeSIyWVYmuHWL/AP6+Ilhk3SxsjxsDYrFHYqw2bCP+Kjor/EkyOkv8aTJXT2loMVolpEyx4iXGRtPGCBeRY3Uyov8AlYWPvvz3qOEJRqWey2o8Qi41Ld1tR54RaCbGcVkhlwxVdHYeM6zERqyuqnMCpN+cUp1FC6d9r7hCoo3TvtZTtI4RoXeNirMmwmNg6G6g+aw2HfVmMrq5PF31k55QplfSc7IwdTq7FSCDaFAbEe2oqCtTRHR+RFdqUkFAKAUAoBQCgFAKAUAoBQHUvId6WM90P6tUsZ3cyriu48eXL9pg/qTfnFXcHsly9Rhdj5epzCrhaFAKAUAoBQCgFAKAUAoBQCgFAfCoPNXTtz7XDgoBah0UOCgPlq6dPtcOCgFAKAUAoBQCgFAKAUAoBQCgOpeQ70sZ7of1apYzu5lXFdxj8uR+cwf1J/ziruD2S5ep3C7Hy9TmF6uFoXoBegF6AXoBegF6AXoBegF6AXoBegF6AXoBegF6AXoBegF6AXoBegF6AXoBegF6AXoBegF6AXoBegF6AXoBegF6AXoDqXkNPnYz3Q/q1Txn28ypiu46qQDvF6olMZB0DsoBkHQOygGQdA7KAZB0DsoBkHQOygGQdA7KAZB0DsoBkHQOygGQdA7KAZB0DsoBkHQOygGQdA7KAZB0DsoBkHQOygGQdA7KAZB0DsoBkHQOygGQdA7KAZB0DsoBkHQOygGQdA7KAZB0DsoBkHQOygGQdA7KAZB0DsoBkHQOygGQdA7KAZB0DsoBkHQOygGQdA7KAZB0DsoBkHQOygGQdA7KAZB0DsoBkHQOygAAG4WoD//Z" id="196" name="Google Shape;196;gbb8c96b119_1_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7" name="Google Shape;197;gbb8c96b119_1_13"/>
          <p:cNvSpPr txBox="1"/>
          <p:nvPr/>
        </p:nvSpPr>
        <p:spPr>
          <a:xfrm>
            <a:off x="611560" y="36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lang="es-ES" sz="41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Primer componente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2011-09-11T17:36:09Z</dcterms:created>
  <dc:creator>Fernando</dc:creator>
</cp:coreProperties>
</file>