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XCXW8vCwJcRCHxKpbdwRnhhb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8cc0a54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8cc0a5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cc0a542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8cc0a54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8cc0a542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8cc0a54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" name="Google Shape;4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2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1" y="2495783"/>
            <a:ext cx="7772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Unidad 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JavaScript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457200" y="1124744"/>
            <a:ext cx="8003232" cy="488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088"/>
              <a:buChar char="🞂"/>
            </a:pPr>
            <a:r>
              <a:rPr b="1" lang="es-ES" sz="1600"/>
              <a:t>document.getElementById( )</a:t>
            </a:r>
            <a:r>
              <a:rPr lang="es-ES" sz="1600"/>
              <a:t> : la etiqueta id es única. La instrucción devuelve un único nodo.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b="1" lang="es-ES" sz="1600"/>
              <a:t>document.getElementsByTagName( )</a:t>
            </a:r>
            <a:r>
              <a:rPr lang="es-ES" sz="1600"/>
              <a:t> . Devuelve un array con todas las etiquetas de un determinado tipo de un documento web. </a:t>
            </a:r>
            <a:endParaRPr sz="16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b="1" lang="es-ES" sz="1600"/>
              <a:t>document.getElementsByClassName( )</a:t>
            </a:r>
            <a:r>
              <a:rPr lang="es-ES" sz="1600"/>
              <a:t> . Devuelve un array con todas las etiquetas con una misma class.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b="1" lang="es-ES" sz="1600"/>
              <a:t>document.getElementsByName( )</a:t>
            </a:r>
            <a:r>
              <a:rPr lang="es-ES" sz="1600"/>
              <a:t> . Devuelve un array con todas las etiquetas con un mismo nombre.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b="1" lang="es-ES" sz="1600"/>
              <a:t>document.querySelector( )</a:t>
            </a:r>
            <a:r>
              <a:rPr lang="es-ES" sz="1600"/>
              <a:t> . Instrucción más potente. Podemos poner cualquier selector CSS que queramos. </a:t>
            </a:r>
            <a:endParaRPr sz="16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sz="16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b="1" lang="es-ES" sz="1600"/>
              <a:t>document.querySelectorAll( )</a:t>
            </a:r>
            <a:r>
              <a:rPr lang="es-ES" sz="1600"/>
              <a:t>. Devuelve un array con todos los nodos que sea capaz de llamar el selector CSS que escribas dentro del paréntesis.</a:t>
            </a:r>
            <a:endParaRPr b="1" sz="1100"/>
          </a:p>
        </p:txBody>
      </p:sp>
      <p:sp>
        <p:nvSpPr>
          <p:cNvPr id="200" name="Google Shape;20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 sz="4000"/>
              <a:t>DOM: acceso a los elementos</a:t>
            </a:r>
            <a:endParaRPr sz="400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1" name="Google Shape;201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2" name="Google Shape;202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3" name="Google Shape;203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4" name="Google Shape;204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5" name="Google Shape;205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cc0a5424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s-ES"/>
              <a:t>Puede ser escrito en cualquier parte del código HTLM: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&lt;!DOCTYPE html PUBLIC "-//W3C//DTD XHTML 1.0 Transitional//EN" "http://www.w3.org/TR/ xhtml1/DTD/xhtml1-transitional.dtd"&gt;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&lt;html xmlns="http://www.w3.org/1999/xhtml"&gt;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&lt;head&gt;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    &lt;meta http-equiv="Content-Type" content="text/html; charset=iso-8859-1" /&gt; 	     	    &lt;title&gt;Página sencilla&lt;/title&gt;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&lt;/head&gt;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&lt;body&gt;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&lt;p&gt;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	Esta página es &lt;strong&gt;muy sencilla&lt;/strong&gt;</a:t>
            </a:r>
            <a:endParaRPr b="1" sz="1200"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s-ES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latin typeface="Arial"/>
                <a:ea typeface="Arial"/>
                <a:cs typeface="Arial"/>
                <a:sym typeface="Arial"/>
              </a:rPr>
              <a:t>alert(“Hello World);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/script</a:t>
            </a:r>
            <a:r>
              <a:rPr lang="es-ES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&lt;/p&gt;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&lt;/body&gt;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&lt;/html&gt;</a:t>
            </a:r>
            <a:endParaRPr>
              <a:solidFill>
                <a:srgbClr val="FF9900"/>
              </a:solidFill>
            </a:endParaRPr>
          </a:p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t/>
            </a:r>
            <a:endParaRPr/>
          </a:p>
        </p:txBody>
      </p:sp>
      <p:sp>
        <p:nvSpPr>
          <p:cNvPr id="211" name="Google Shape;211;g78cc0a542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¿Dónde escribo JavaScript?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cc0a5424_0_6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s-ES"/>
              <a:t>Aunque es mejor escribirlo en un archivo externo: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&lt;!DOCTYPE html PUBLIC "-//W3C//DTD XHTML 1.0 Transitional//EN" "http://www.w3.org/TR/ xhtml1/DTD/xhtml1-transitional.dtd"&gt;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&lt;html xmlns="http://www.w3.org/1999/xhtml"&gt;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&lt;head&gt;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    &lt;meta http-equiv="Content-Type" content="text/html; charset=iso-8859-1" /&gt;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    	    &lt;title&gt;Página sencilla&lt;/title&gt;</a:t>
            </a:r>
            <a:endParaRPr b="1" sz="1200">
              <a:solidFill>
                <a:srgbClr val="FF9900"/>
              </a:solidFill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0000"/>
                </a:solidFill>
              </a:rPr>
              <a:t>&lt;</a:t>
            </a:r>
            <a:r>
              <a:rPr b="1" lang="es-ES" sz="1200">
                <a:solidFill>
                  <a:srgbClr val="FF0000"/>
                </a:solidFill>
              </a:rPr>
              <a:t>script src="../Js/JavaScript.js"&gt;&lt;/script&gt;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&lt;/head&gt;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&lt;body&gt;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&lt;p&gt;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	Esta página es &lt;strong&gt;muy sencilla&lt;/strong&gt;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	&lt;/p&gt;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&lt;/body&gt;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9900"/>
                </a:solidFill>
              </a:rPr>
              <a:t>&lt;/html&gt;</a:t>
            </a:r>
            <a:endParaRPr>
              <a:solidFill>
                <a:srgbClr val="FF9900"/>
              </a:solidFill>
            </a:endParaRPr>
          </a:p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t/>
            </a:r>
            <a:endParaRPr/>
          </a:p>
        </p:txBody>
      </p:sp>
      <p:sp>
        <p:nvSpPr>
          <p:cNvPr id="217" name="Google Shape;217;g78cc0a5424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¿Dónde escribo JavaScript?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8cc0a5424_0_13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24"/>
              <a:buChar char="🞂"/>
            </a:pPr>
            <a:r>
              <a:rPr lang="es-ES">
                <a:solidFill>
                  <a:srgbClr val="000000"/>
                </a:solidFill>
              </a:rPr>
              <a:t>JavaScript puede ser intrusivo: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</a:rPr>
              <a:t>&lt;input type=”button” id=”btn” value=”pulsa aquí” onclick=”saludar();” /&gt;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🞂"/>
            </a:pPr>
            <a:r>
              <a:rPr lang="es-ES" sz="2400">
                <a:solidFill>
                  <a:srgbClr val="000000"/>
                </a:solidFill>
              </a:rPr>
              <a:t>Sin embargo es más recomendable que no lo sea, para ello podemos escribir en el archivo externo: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window.onload = inicializaEventos;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function inicializaEventos() {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	//document.getElementById("btnSaludar").onclick = saludar;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	document.getElementById("</a:t>
            </a:r>
            <a:r>
              <a:rPr lang="es-ES" sz="1200">
                <a:solidFill>
                  <a:srgbClr val="FF0000"/>
                </a:solidFill>
              </a:rPr>
              <a:t>btnSaludar</a:t>
            </a:r>
            <a:r>
              <a:rPr lang="es-ES" sz="1200">
                <a:solidFill>
                  <a:srgbClr val="FF0000"/>
                </a:solidFill>
              </a:rPr>
              <a:t>").addEventListener("click", saludar,false);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}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function saludar() {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		alert(“Hello World”);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</a:rPr>
              <a:t>	}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🞂"/>
            </a:pPr>
            <a:r>
              <a:rPr lang="es-ES" sz="2400">
                <a:solidFill>
                  <a:srgbClr val="000000"/>
                </a:solidFill>
              </a:rPr>
              <a:t>btnSaludar es el id del elemento botón HTML.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3" name="Google Shape;223;g78cc0a5424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¿Dónde escribo JavaScript?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ASP.NET es un lenguaje de servidor.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Hasta ahora sólo hemos usado ASP, por lo que la comunicación cliente/servidor era muy limitada.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Por esta razón, la interfaz de usuario también era muy pobre.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Si abrimos Gmail con la vista “Sólo HTML” veréis de lo que estoy hablando.</a:t>
            </a:r>
            <a:endParaRPr/>
          </a:p>
          <a:p>
            <a:pPr indent="-117855" lvl="0" marL="365760" rtl="0" algn="l"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3200"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s-ES" sz="3690"/>
              <a:t>¿Qué hemos hecho hasta ahora?</a:t>
            </a:r>
            <a:endParaRPr sz="369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0" name="Google Shape;110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1" name="Google Shape;111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2" name="Google Shape;112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3" name="Google Shape;113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4" name="Google Shape;114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09600" y="16337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62000" y="17861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1" marL="7360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38958"/>
            <a:ext cx="8229600" cy="4010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s-ES" sz="4000"/>
              <a:t>Comunicación en HTTP</a:t>
            </a:r>
            <a:endParaRPr sz="400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3" name="Google Shape;123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4" name="Google Shape;124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5" name="Google Shape;125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6" name="Google Shape;126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7" name="Google Shape;127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762000" y="17861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1" marL="7360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57200" y="1481328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Es un lenguaje ligero.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Orientado a objetos.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Más conocido como el lenguaje de script para páginas web: interpretado por el navegador.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Pero también usado en muchos entornos sin navegador, tales como node.js,</a:t>
            </a:r>
            <a:r>
              <a:rPr b="1" lang="es-ES"/>
              <a:t> </a:t>
            </a:r>
            <a:r>
              <a:rPr lang="es-ES"/>
              <a:t>Apache, etc.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El estándar de JavaScript es ECMAScript desde el 2012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TypeScript fue creado por Microsoft. Es una ampliación de JavaScript.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4" name="Google Shape;134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5" name="Google Shape;135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6" name="Google Shape;136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7" name="Google Shape;137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8" name="Google Shape;138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¿QUÉ ES JavaScript?</a:t>
            </a:r>
            <a:endParaRPr b="1" sz="41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5" name="Google Shape;145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6" name="Google Shape;146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7" name="Google Shape;147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8" name="Google Shape;148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9" name="Google Shape;149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0" name="Google Shape;15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1669"/>
            <a:ext cx="8342481" cy="573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ES" sz="2400"/>
              <a:t>Antes de ECMAScript 6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function persona(nombre, apellidos)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    this.nombre = nombre;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    this.apellidos = apellidos;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….</a:t>
            </a:r>
            <a:endParaRPr b="1"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ES" sz="2400"/>
              <a:t>var oPersona = new persona();</a:t>
            </a:r>
            <a:endParaRPr/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Clases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7" name="Google Shape;157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8" name="Google Shape;158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9" name="Google Shape;159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0" name="Google Shape;160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1" name="Google Shape;161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ES" sz="2400"/>
              <a:t>Desde ECMAScript 6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class Persona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    constructor(nombre, apellidos, fechaNac)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        this.nombre = nombre;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        this.apellidos = apellidos;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        this.fechaNac = fechaNac;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    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….</a:t>
            </a:r>
            <a:endParaRPr b="1"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ES" sz="2400"/>
              <a:t>var oPersona = new Persona();</a:t>
            </a:r>
            <a:endParaRPr/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Clases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8" name="Google Shape;168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9" name="Google Shape;169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0" name="Google Shape;170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1" name="Google Shape;171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2" name="Google Shape;172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457200" y="1481328"/>
            <a:ext cx="80032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&lt;!DOCTYPE html PUBLIC "-//W3C//DTD XHTML 1.0 Transitional//EN" "http://www.w3.org/TR/ xhtml1/DTD/xhtml1-transitional.dtd"&gt;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&lt;html xmlns="http://www.w3.org/1999/xhtml"&gt;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	&lt;head&gt;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	    &lt;meta http-equiv="Content-Type" content="text/html; charset=iso-8859-1" /&gt; 	     	    &lt;title&gt;Página sencilla&lt;/title&gt;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	&lt;/head&gt;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&lt;body&gt;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	&lt;p&gt;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		Esta página es &lt;strong&gt;muy sencilla&lt;/strong&gt;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	&lt;/p&gt;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&lt;/body&gt;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rPr b="1" lang="es-ES" sz="1200">
                <a:solidFill>
                  <a:srgbClr val="FF0000"/>
                </a:solidFill>
              </a:rPr>
              <a:t>&lt;/html&gt;</a:t>
            </a:r>
            <a:endParaRPr>
              <a:solidFill>
                <a:srgbClr val="FF0000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t/>
            </a:r>
            <a:endParaRPr b="1" sz="12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816"/>
              <a:buNone/>
            </a:pPr>
            <a:r>
              <a:t/>
            </a:r>
            <a:endParaRPr sz="12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ES" sz="1800"/>
              <a:t>Este código es convertido por el navegador en…..</a:t>
            </a:r>
            <a:endParaRPr sz="18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t/>
            </a:r>
            <a:endParaRPr b="1" sz="1100"/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DOM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9" name="Google Shape;179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0" name="Google Shape;180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1" name="Google Shape;181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2" name="Google Shape;182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3" name="Google Shape;183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469" y="1196752"/>
            <a:ext cx="7716955" cy="51908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DOM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0" name="Google Shape;190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1" name="Google Shape;191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2" name="Google Shape;192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3" name="Google Shape;193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4" name="Google Shape;194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2011-09-11T17:36:09Z</dcterms:created>
  <dc:creator>Fernando</dc:creator>
</cp:coreProperties>
</file>