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hjMRt3pk9GfX2z7SGjmTeRzbYr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a757cc4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ba757cc42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d19808b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bd19808b9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d19808b9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gbd19808b97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d19808b9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gbd19808b97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cb4c0044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gbcb4c0044e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d3a206dd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bd3a206dde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d3a206dd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bd3a206dde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d5dc39d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bd5dc39d1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d5dc39d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bd5dc39d19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d5dc39d1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gbd5dc39d19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d5dc39d1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bd5dc39d19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d78d6b4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bd78d6b4b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" name="Google Shape;17;p18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19" name="Google Shape;19;p18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0" name="Google Shape;20;p18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1" name="Google Shape;21;p18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2" name="Google Shape;22;p18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23" name="Google Shape;23;p18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2" name="Google Shape;3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9" name="Google Shape;39;p20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" name="Google Shape;40;p20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4"/>
              <a:buChar char="?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4"/>
              <a:buChar char="?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7" name="Google Shape;4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Char char="?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Char char="?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1" name="Google Shape;6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76"/>
              <a:buChar char="?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26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76" name="Google Shape;76;p2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9" name="Google Shape;79;p26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1" name="Google Shape;81;p26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2" name="Google Shape;82;p26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83" name="Google Shape;83;p26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26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" name="Google Shape;85;p26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" name="Google Shape;7;p17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" name="Google Shape;8;p1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9" name="Google Shape;9;p17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" name="Google Shape;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aterial.angular.io/components/categorie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localhost:4200/formularioPerson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paradigmadigital.com/dev/formularios-reactivos-vs-formularos-plantilla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685801" y="2442783"/>
            <a:ext cx="77724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s-ES"/>
              <a:t>Unidad 15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s-ES"/>
              <a:t>Angular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s-ES"/>
              <a:t>Parte II</a:t>
            </a:r>
            <a:endParaRPr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6400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a757cc42f_0_0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Podremos poner varias validaciones separadas por  coma.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Tenemos multitud de Validators a nuestra disposición: Required, MaxLength, Email, etc.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En el HTML tendremos que poner un mensaje de error al lado del text:</a:t>
            </a:r>
            <a:endParaRPr sz="2400"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&lt;span *ngIf="(formulario.controls.nombre.dirty ||</a:t>
            </a:r>
            <a:endParaRPr sz="12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formulario.controls.nombre.touched) &amp;&amp;this.formulario.controls.nombre.errors?.required"&gt;El nombre es obligatorio&lt;/span&gt;</a:t>
            </a:r>
            <a:endParaRPr sz="12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/>
              <a:t>DIRTY</a:t>
            </a:r>
            <a:r>
              <a:rPr lang="es-ES" sz="1700"/>
              <a:t>: el usuario ha modificado el valor del control.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1700"/>
              <a:t>TOUCHED</a:t>
            </a:r>
            <a:r>
              <a:rPr lang="es-ES" sz="1700"/>
              <a:t>: el usuario ha tocado el control lanzando un evento blur al salir. 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700"/>
              <a:t>De esta manera no nos aparece el error al cargar el componente por primera vez.</a:t>
            </a:r>
            <a:endParaRPr sz="1700"/>
          </a:p>
          <a:p>
            <a:pPr indent="0" lvl="0" marL="4572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06" name="Google Shape;206;gba757cc42f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Formularios Reactivos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07" name="Google Shape;207;gba757cc42f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08" name="Google Shape;208;gba757cc42f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09" name="Google Shape;209;gba757cc42f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10" name="Google Shape;210;gba757cc42f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11" name="Google Shape;211;gba757cc42f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2" name="Google Shape;212;gba757cc42f_0_0"/>
          <p:cNvSpPr txBox="1"/>
          <p:nvPr/>
        </p:nvSpPr>
        <p:spPr>
          <a:xfrm>
            <a:off x="5746650" y="3580975"/>
            <a:ext cx="25362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d19808b97_0_0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-35655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2857"/>
              <a:buChar char="●"/>
            </a:pPr>
            <a:r>
              <a:rPr lang="es-ES" sz="2800"/>
              <a:t>Ahora vamos a poner bonita nuestra aplicación Angular.</a:t>
            </a:r>
            <a:endParaRPr sz="2800"/>
          </a:p>
          <a:p>
            <a:pPr indent="-36639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 sz="2800"/>
              <a:t>Para ello usaremos Angula Material</a:t>
            </a:r>
            <a:endParaRPr sz="2800"/>
          </a:p>
          <a:p>
            <a:pPr indent="-36639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 sz="2800"/>
              <a:t>Aquí podéis ver todos los componentes que ponen a nuestra disposición.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u="sng">
                <a:solidFill>
                  <a:schemeClr val="hlink"/>
                </a:solidFill>
                <a:hlinkClick r:id="rId3"/>
              </a:rPr>
              <a:t>https://material.angular.io/components/categories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6639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 sz="2800"/>
              <a:t>Para instalar Material en nuestro proyecto, escribimos: </a:t>
            </a:r>
            <a:endParaRPr sz="2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FF0000"/>
                </a:solidFill>
              </a:rPr>
              <a:t>npm add @angular/material</a:t>
            </a:r>
            <a:endParaRPr sz="2800">
              <a:solidFill>
                <a:srgbClr val="FF0000"/>
              </a:solidFill>
            </a:endParaRPr>
          </a:p>
          <a:p>
            <a:pPr indent="-36639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 sz="2800"/>
              <a:t>También debemos instalar otras dependencias: </a:t>
            </a:r>
            <a:endParaRPr sz="28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FF0000"/>
                </a:solidFill>
              </a:rPr>
              <a:t>npm install @angular/cdk</a:t>
            </a:r>
            <a:endParaRPr sz="2800">
              <a:solidFill>
                <a:srgbClr val="FF0000"/>
              </a:solidFill>
            </a:endParaRPr>
          </a:p>
          <a:p>
            <a:pPr indent="-36639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 sz="2800"/>
              <a:t>En el archivo package.json vemos cómo se nos ha añadido angular/material.</a:t>
            </a:r>
            <a:endParaRPr sz="2800"/>
          </a:p>
          <a:p>
            <a:pPr indent="-36639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 sz="2800"/>
              <a:t>Es recomendable reiniciar el servidor cuando se instala algo nuevo.</a:t>
            </a:r>
            <a:endParaRPr sz="2800"/>
          </a:p>
        </p:txBody>
      </p:sp>
      <p:sp>
        <p:nvSpPr>
          <p:cNvPr id="218" name="Google Shape;218;gbd19808b97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Angular Material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19" name="Google Shape;219;gbd19808b97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20" name="Google Shape;220;gbd19808b97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21" name="Google Shape;221;gbd19808b97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22" name="Google Shape;222;gbd19808b97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23" name="Google Shape;223;gbd19808b97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d19808b97_0_11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813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2857"/>
              <a:buChar char="●"/>
            </a:pPr>
            <a:r>
              <a:rPr lang="es-ES" sz="2800"/>
              <a:t>Para usar un componente de Material en nuestra aplicación, lo mejor es buscar el elemento que queremos en la página de material y copiar el código en nuestro proyecto.</a:t>
            </a:r>
            <a:endParaRPr sz="2800"/>
          </a:p>
          <a:p>
            <a:pPr indent="-3930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 sz="2800"/>
              <a:t>Empezaremos copiando el código HTML, pero no funcionará porque cada componente requiere que importemos ciertos módulos.</a:t>
            </a:r>
            <a:endParaRPr sz="2800"/>
          </a:p>
          <a:p>
            <a:pPr indent="-3930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 sz="2800"/>
              <a:t>Estos módulos están indicados en la pestaña API del componente.</a:t>
            </a:r>
            <a:endParaRPr sz="2800"/>
          </a:p>
          <a:p>
            <a:pPr indent="-3930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 sz="2800"/>
              <a:t>Los tendremos que añadir a nuestro archivo appmodule.</a:t>
            </a:r>
            <a:endParaRPr sz="2800"/>
          </a:p>
        </p:txBody>
      </p:sp>
      <p:sp>
        <p:nvSpPr>
          <p:cNvPr id="229" name="Google Shape;229;gbd19808b97_0_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Angular Material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30" name="Google Shape;230;gbd19808b97_0_1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31" name="Google Shape;231;gbd19808b97_0_1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32" name="Google Shape;232;gbd19808b97_0_1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33" name="Google Shape;233;gbd19808b97_0_1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34" name="Google Shape;234;gbd19808b97_0_1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d19808b97_0_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Angular Material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40" name="Google Shape;240;gbd19808b97_0_2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41" name="Google Shape;241;gbd19808b97_0_2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42" name="Google Shape;242;gbd19808b97_0_2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43" name="Google Shape;243;gbd19808b97_0_2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44" name="Google Shape;244;gbd19808b97_0_2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45" name="Google Shape;245;gbd19808b97_0_21"/>
          <p:cNvPicPr preferRelativeResize="0"/>
          <p:nvPr/>
        </p:nvPicPr>
        <p:blipFill rotWithShape="1">
          <a:blip r:embed="rId3">
            <a:alphaModFix/>
          </a:blip>
          <a:srcRect b="0" l="50000" r="0" t="0"/>
          <a:stretch/>
        </p:blipFill>
        <p:spPr>
          <a:xfrm>
            <a:off x="507850" y="1417650"/>
            <a:ext cx="8422128" cy="473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bd19808b97_0_21"/>
          <p:cNvSpPr/>
          <p:nvPr/>
        </p:nvSpPr>
        <p:spPr>
          <a:xfrm>
            <a:off x="2298675" y="2374650"/>
            <a:ext cx="987900" cy="380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bd19808b97_0_21"/>
          <p:cNvSpPr/>
          <p:nvPr/>
        </p:nvSpPr>
        <p:spPr>
          <a:xfrm>
            <a:off x="1624700" y="2992475"/>
            <a:ext cx="2469300" cy="380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cb4c0044e_0_21"/>
          <p:cNvSpPr txBox="1"/>
          <p:nvPr>
            <p:ph idx="1" type="body"/>
          </p:nvPr>
        </p:nvSpPr>
        <p:spPr>
          <a:xfrm>
            <a:off x="467544" y="1268760"/>
            <a:ext cx="8229600" cy="50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32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4"/>
              <a:buChar char="●"/>
            </a:pPr>
            <a:r>
              <a:rPr lang="es-ES"/>
              <a:t>Ahora toca el ejercicio 3 y 4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4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4"/>
              <a:buNone/>
            </a:pPr>
            <a:r>
              <a:t/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53" name="Google Shape;253;gbcb4c0044e_0_2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54" name="Google Shape;254;gbcb4c0044e_0_2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55" name="Google Shape;255;gbcb4c0044e_0_2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56" name="Google Shape;256;gbcb4c0044e_0_2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57" name="Google Shape;257;gbcb4c0044e_0_2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8" name="Google Shape;258;gbcb4c0044e_0_21"/>
          <p:cNvSpPr txBox="1"/>
          <p:nvPr/>
        </p:nvSpPr>
        <p:spPr>
          <a:xfrm>
            <a:off x="611560" y="36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i="0" lang="es-E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Ejercicio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1" marL="62179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s-ES" sz="2800"/>
              <a:t>El enrutamiento en Angular nos permite navegar entre los distintos componentes que hemos ido creando.</a:t>
            </a:r>
            <a:endParaRPr sz="2800"/>
          </a:p>
          <a:p>
            <a:pPr indent="-228600" lvl="1" marL="62179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s-ES" sz="2800"/>
              <a:t>Como al principio creamos nuestro proyecto con capacidad para enrutar, se nos crea un módulo llamada app-routing.</a:t>
            </a:r>
            <a:endParaRPr sz="2800"/>
          </a:p>
          <a:p>
            <a:pPr indent="-228600" lvl="1" marL="62179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s-ES" sz="2800"/>
              <a:t>Este módulo es el que tendremos que ir configurando para poder navegar.</a:t>
            </a:r>
            <a:endParaRPr sz="2800"/>
          </a:p>
          <a:p>
            <a:pPr indent="-228600" lvl="1" marL="62179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s-ES" sz="2800"/>
              <a:t>Además el fichero app-component.html tiene la etiqueta &lt;router-outlet&gt; preparada para que los componentes enrutados se muestren.</a:t>
            </a:r>
            <a:endParaRPr sz="2800"/>
          </a:p>
        </p:txBody>
      </p:sp>
      <p:sp>
        <p:nvSpPr>
          <p:cNvPr id="109" name="Google Shape;109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Routing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10" name="Google Shape;110;p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11" name="Google Shape;111;p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12" name="Google Shape;112;p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13" name="Google Shape;113;p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14" name="Google Shape;114;p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d3a206dde_0_24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2179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s-ES" sz="2800"/>
              <a:t>Lo que debemos cambiar en el fichero app-routing es lo siguiente:</a:t>
            </a:r>
            <a:endParaRPr sz="2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5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{TablaPersonasComponent} from './components/formulario-reactivo/tabla-personas.component';</a:t>
            </a:r>
            <a:endParaRPr sz="145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5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const routes: Routes = [</a:t>
            </a:r>
            <a:endParaRPr sz="145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5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{path: 'tabla', component: </a:t>
            </a:r>
            <a:r>
              <a:rPr lang="es-ES" sz="145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TablaPersonasComponent</a:t>
            </a:r>
            <a:r>
              <a:rPr lang="es-ES" sz="145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5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45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21792" rtl="0" algn="l"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s-ES" sz="2800"/>
              <a:t>Lo que hacemos es añadir un elemento path al array de routes.</a:t>
            </a:r>
            <a:endParaRPr sz="2800"/>
          </a:p>
        </p:txBody>
      </p:sp>
      <p:sp>
        <p:nvSpPr>
          <p:cNvPr id="120" name="Google Shape;120;gbd3a206dde_0_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Routing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21" name="Google Shape;121;gbd3a206dde_0_2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22" name="Google Shape;122;gbd3a206dde_0_2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23" name="Google Shape;123;gbd3a206dde_0_2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24" name="Google Shape;124;gbd3a206dde_0_2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25" name="Google Shape;125;gbd3a206dde_0_2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d3a206dde_0_36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ES" sz="2800"/>
              <a:t>Lo que conseguimos con esto es que cuando escribamos en la URL:</a:t>
            </a:r>
            <a:endParaRPr sz="2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/>
              <a:t>“</a:t>
            </a:r>
            <a:r>
              <a:rPr lang="es-ES" sz="2600" u="sng">
                <a:solidFill>
                  <a:schemeClr val="hlink"/>
                </a:solidFill>
                <a:hlinkClick r:id="rId3"/>
              </a:rPr>
              <a:t>http://localhost:4200/tabla</a:t>
            </a:r>
            <a:r>
              <a:rPr lang="es-ES" sz="2600"/>
              <a:t>”</a:t>
            </a:r>
            <a:endParaRPr sz="26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/>
              <a:t>se nos cargará el componente deseado.</a:t>
            </a:r>
            <a:endParaRPr sz="26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-ES" sz="2600"/>
              <a:t>Para permitir al usuario navegar, mostraremos los distintos componentes mediante links, clicks, etc.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-ES" sz="2600"/>
              <a:t>Ahora vamos a por el ejercicio 1.</a:t>
            </a:r>
            <a:endParaRPr sz="2600"/>
          </a:p>
        </p:txBody>
      </p:sp>
      <p:sp>
        <p:nvSpPr>
          <p:cNvPr id="131" name="Google Shape;131;gbd3a206dde_0_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Routing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32" name="Google Shape;132;gbd3a206dde_0_36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33" name="Google Shape;133;gbd3a206dde_0_36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34" name="Google Shape;134;gbd3a206dde_0_36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35" name="Google Shape;135;gbd3a206dde_0_36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36" name="Google Shape;136;gbd3a206dde_0_36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d5dc39d19_0_0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6893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2857"/>
              <a:buChar char="●"/>
            </a:pPr>
            <a:r>
              <a:rPr lang="es-ES" sz="2800"/>
              <a:t>Angular pone a nuestra disposición dos formas de realizar formularios:</a:t>
            </a:r>
            <a:endParaRPr sz="2800"/>
          </a:p>
          <a:p>
            <a:pPr indent="-368935" lvl="1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2857"/>
              <a:buChar char="○"/>
            </a:pPr>
            <a:r>
              <a:rPr lang="es-ES" sz="2800"/>
              <a:t>Formularios reactivos.</a:t>
            </a:r>
            <a:endParaRPr sz="2800"/>
          </a:p>
          <a:p>
            <a:pPr indent="-379730" lvl="1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ES" sz="2800"/>
              <a:t>Formularios manejados por plantillas</a:t>
            </a:r>
            <a:endParaRPr sz="2800"/>
          </a:p>
          <a:p>
            <a:pPr indent="-37973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 sz="2800"/>
              <a:t>Aquí tenéis las diferencias y alguna información:</a:t>
            </a:r>
            <a:endParaRPr sz="28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82" u="sng">
                <a:solidFill>
                  <a:schemeClr val="hlink"/>
                </a:solidFill>
                <a:hlinkClick r:id="rId3"/>
              </a:rPr>
              <a:t>https://www.paradigmadigital.com/dev/formularios-reactivos-vs-formularos-plantillas/</a:t>
            </a:r>
            <a:endParaRPr sz="2006"/>
          </a:p>
          <a:p>
            <a:pPr indent="-37973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 sz="2800"/>
              <a:t>Nosotros nos centraremos en los formularios reactivos porque son más potentes, aunque un poco más complicados.</a:t>
            </a:r>
            <a:endParaRPr sz="2800"/>
          </a:p>
          <a:p>
            <a:pPr indent="-37973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 sz="2800"/>
              <a:t>Con ellos, la manera de tratar los controles de un formulario, validarlos, tomar su valor, etc. se hace más sencillo.</a:t>
            </a:r>
            <a:endParaRPr sz="2800"/>
          </a:p>
          <a:p>
            <a:pPr indent="-37973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 sz="2800"/>
              <a:t>Para usarlos, lo primero es decirle a mi aplicación que queremos disponer de ellos:</a:t>
            </a:r>
            <a:endParaRPr sz="28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42" name="Google Shape;142;gbd5dc39d19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Formularios Reactivos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43" name="Google Shape;143;gbd5dc39d19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44" name="Google Shape;144;gbd5dc39d19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45" name="Google Shape;145;gbd5dc39d19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46" name="Google Shape;146;gbd5dc39d19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47" name="Google Shape;147;gbd5dc39d19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d5dc39d19_0_10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ES" sz="2800"/>
              <a:t>En el archivo app-module escribimos: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{ ReactiveFormsModule } from '@angular/forms';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ES" sz="2800"/>
              <a:t>Y además debemos ponerlo a disposición de nuestro proyecto incluyendolo en:</a:t>
            </a:r>
            <a:endParaRPr sz="28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imports: [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BrowserModule,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AppRoutingModule,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ReactiveFormsModule, 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…..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53" name="Google Shape;153;gbd5dc39d19_0_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Formularios Reactivos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54" name="Google Shape;154;gbd5dc39d19_0_1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55" name="Google Shape;155;gbd5dc39d19_0_1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56" name="Google Shape;156;gbd5dc39d19_0_1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57" name="Google Shape;157;gbd5dc39d19_0_1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58" name="Google Shape;158;gbd5dc39d19_0_1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d5dc39d19_0_22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7973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 sz="2800"/>
              <a:t>Si queremos crear un formulario reactivo su HTML será, más o menos, así:</a:t>
            </a:r>
            <a:endParaRPr sz="28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223"/>
              <a:buFont typeface="Arial"/>
              <a:buNone/>
            </a:pPr>
            <a:r>
              <a:rPr lang="es-ES" sz="1275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&lt;form [formGroup]="formulario"&gt;</a:t>
            </a:r>
            <a:endParaRPr sz="1275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223"/>
              <a:buFont typeface="Arial"/>
              <a:buNone/>
            </a:pPr>
            <a:r>
              <a:rPr lang="es-ES" sz="1275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&lt;p&gt;</a:t>
            </a:r>
            <a:endParaRPr sz="1275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223"/>
              <a:buFont typeface="Arial"/>
              <a:buNone/>
            </a:pPr>
            <a:r>
              <a:rPr lang="es-ES" sz="1275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&lt;span&gt;Nombre:&lt;/span&gt;</a:t>
            </a:r>
            <a:endParaRPr sz="1275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223"/>
              <a:buFont typeface="Arial"/>
              <a:buNone/>
            </a:pPr>
            <a:r>
              <a:rPr lang="es-ES" sz="1275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&lt;input  type="text" id="nombre" formControlName="nombre"/&gt;</a:t>
            </a:r>
            <a:endParaRPr sz="1275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223"/>
              <a:buFont typeface="Arial"/>
              <a:buNone/>
            </a:pPr>
            <a:r>
              <a:rPr lang="es-ES" sz="1275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&lt;/p&gt;</a:t>
            </a:r>
            <a:endParaRPr sz="1275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223"/>
              <a:buFont typeface="Arial"/>
              <a:buNone/>
            </a:pPr>
            <a:r>
              <a:rPr lang="es-ES" sz="1275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&lt;p&gt;</a:t>
            </a:r>
            <a:endParaRPr sz="1275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223"/>
              <a:buFont typeface="Arial"/>
              <a:buNone/>
            </a:pPr>
            <a:r>
              <a:rPr lang="es-ES" sz="1275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&lt;span&gt;Apellidos:&lt;/span&gt;</a:t>
            </a:r>
            <a:endParaRPr sz="1275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223"/>
              <a:buFont typeface="Arial"/>
              <a:buNone/>
            </a:pPr>
            <a:r>
              <a:rPr lang="es-ES" sz="1275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&lt;input type="text" formControlName="apellidos"/&gt;</a:t>
            </a:r>
            <a:endParaRPr sz="1275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223"/>
              <a:buFont typeface="Arial"/>
              <a:buNone/>
            </a:pPr>
            <a:r>
              <a:rPr lang="es-ES" sz="1275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&lt;/p&gt;</a:t>
            </a:r>
            <a:endParaRPr sz="1275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223"/>
              <a:buFont typeface="Arial"/>
              <a:buNone/>
            </a:pPr>
            <a:r>
              <a:rPr lang="es-ES" sz="1275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&lt;button type="button" (click)="saluda()"&gt;Saludar&lt;/button&gt;</a:t>
            </a:r>
            <a:endParaRPr sz="1275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223"/>
              <a:buFont typeface="Arial"/>
              <a:buNone/>
            </a:pPr>
            <a:r>
              <a:rPr lang="es-ES" sz="1275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sz="1275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64" name="Google Shape;164;gbd5dc39d19_0_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Formularios Reactivos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65" name="Google Shape;165;gbd5dc39d19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66" name="Google Shape;166;gbd5dc39d19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67" name="Google Shape;167;gbd5dc39d19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68" name="Google Shape;168;gbd5dc39d19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69" name="Google Shape;169;gbd5dc39d19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0" name="Google Shape;170;gbd5dc39d19_0_22"/>
          <p:cNvSpPr/>
          <p:nvPr/>
        </p:nvSpPr>
        <p:spPr>
          <a:xfrm>
            <a:off x="911875" y="2612125"/>
            <a:ext cx="1158900" cy="51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bd5dc39d19_0_22"/>
          <p:cNvSpPr/>
          <p:nvPr/>
        </p:nvSpPr>
        <p:spPr>
          <a:xfrm>
            <a:off x="2774025" y="3970850"/>
            <a:ext cx="2754300" cy="51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bd5dc39d19_0_22"/>
          <p:cNvSpPr/>
          <p:nvPr/>
        </p:nvSpPr>
        <p:spPr>
          <a:xfrm>
            <a:off x="3819300" y="3172500"/>
            <a:ext cx="2383200" cy="51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bd5dc39d19_0_22"/>
          <p:cNvSpPr txBox="1"/>
          <p:nvPr/>
        </p:nvSpPr>
        <p:spPr>
          <a:xfrm>
            <a:off x="560325" y="4960725"/>
            <a:ext cx="78459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Lucida Sans"/>
                <a:ea typeface="Lucida Sans"/>
                <a:cs typeface="Lucida Sans"/>
                <a:sym typeface="Lucida Sans"/>
              </a:rPr>
              <a:t>Estas son las cosas que cambian un poco: </a:t>
            </a:r>
            <a:r>
              <a:rPr b="1" lang="es-ES">
                <a:latin typeface="Lucida Sans"/>
                <a:ea typeface="Lucida Sans"/>
                <a:cs typeface="Lucida Sans"/>
                <a:sym typeface="Lucida Sans"/>
              </a:rPr>
              <a:t>formGroup y formControlName</a:t>
            </a:r>
            <a:r>
              <a:rPr lang="es-ES">
                <a:latin typeface="Lucida Sans"/>
                <a:ea typeface="Lucida Sans"/>
                <a:cs typeface="Lucida Sans"/>
                <a:sym typeface="Lucida Sans"/>
              </a:rPr>
              <a:t>. Mediante ellos, los controles del formulario estarán enlazadas continuamente a las variables correspondientes en nuestro archivo TS.</a:t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d5dc39d19_0_38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 sz="5600"/>
              <a:t>Lo entenderemos mejor si vemos el código TypeScript asociado:</a:t>
            </a:r>
            <a:endParaRPr sz="4075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{FormGroup, FormControl} from '@angular/forms';</a:t>
            </a:r>
            <a:endParaRPr sz="4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……..</a:t>
            </a:r>
            <a:endParaRPr sz="4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export class FormularioReactivoComponent implements OnInit {</a:t>
            </a:r>
            <a:endParaRPr sz="4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t/>
            </a:r>
            <a:endParaRPr sz="4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formulario: FormGroup;</a:t>
            </a:r>
            <a:endParaRPr sz="4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t/>
            </a:r>
            <a:endParaRPr sz="4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constructor() { </a:t>
            </a:r>
            <a:endParaRPr sz="4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4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4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t/>
            </a:r>
            <a:endParaRPr sz="4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ngOnInit(): void {</a:t>
            </a:r>
            <a:endParaRPr sz="4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t/>
            </a:r>
            <a:endParaRPr sz="4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this.formulario=new FormGroup(</a:t>
            </a:r>
            <a:endParaRPr sz="4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 sz="4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nombre: new FormControl('',[]),</a:t>
            </a:r>
            <a:endParaRPr sz="4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apellidos:new FormControl('',[])</a:t>
            </a:r>
            <a:endParaRPr sz="4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4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endParaRPr sz="4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4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t/>
            </a:r>
            <a:endParaRPr sz="4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saluda(){</a:t>
            </a:r>
            <a:endParaRPr sz="4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t/>
            </a:r>
            <a:endParaRPr sz="4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alert('Hola ' + this.formulario.controls.nombre.value + ' ' + this.formulario.controls.apellidos.value);</a:t>
            </a:r>
            <a:endParaRPr sz="4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79" name="Google Shape;179;gbd5dc39d19_0_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Formularios Reactivos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80" name="Google Shape;180;gbd5dc39d19_0_38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81" name="Google Shape;181;gbd5dc39d19_0_38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82" name="Google Shape;182;gbd5dc39d19_0_38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83" name="Google Shape;183;gbd5dc39d19_0_38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84" name="Google Shape;184;gbd5dc39d19_0_38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5" name="Google Shape;185;gbd5dc39d19_0_38"/>
          <p:cNvSpPr txBox="1"/>
          <p:nvPr/>
        </p:nvSpPr>
        <p:spPr>
          <a:xfrm>
            <a:off x="3837425" y="4207900"/>
            <a:ext cx="3866100" cy="61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Lucida Sans"/>
                <a:ea typeface="Lucida Sans"/>
                <a:cs typeface="Lucida Sans"/>
                <a:sym typeface="Lucida Sans"/>
              </a:rPr>
              <a:t>Estos son los nombres de los controles que se asociarán al HTML</a:t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6" name="Google Shape;186;gbd5dc39d19_0_38"/>
          <p:cNvSpPr txBox="1"/>
          <p:nvPr/>
        </p:nvSpPr>
        <p:spPr>
          <a:xfrm>
            <a:off x="5565650" y="5131675"/>
            <a:ext cx="3531000" cy="1477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Lucida Sans"/>
                <a:ea typeface="Lucida Sans"/>
                <a:cs typeface="Lucida Sans"/>
                <a:sym typeface="Lucida Sans"/>
              </a:rPr>
              <a:t>Esta sería la manera de saber su value.</a:t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Lucida Sans"/>
                <a:ea typeface="Lucida Sans"/>
                <a:cs typeface="Lucida Sans"/>
                <a:sym typeface="Lucida Sans"/>
              </a:rPr>
              <a:t>Si da error al pedir la propiedad nombre o apellidos, debemos cambiar a False la línea “noPropertyAccessFronIndexSignature” del archivo “TSConfig.json”</a:t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7" name="Google Shape;187;gbd5dc39d19_0_38"/>
          <p:cNvSpPr txBox="1"/>
          <p:nvPr/>
        </p:nvSpPr>
        <p:spPr>
          <a:xfrm>
            <a:off x="2641000" y="2494650"/>
            <a:ext cx="5347200" cy="831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Lucida Sans"/>
                <a:ea typeface="Lucida Sans"/>
                <a:cs typeface="Lucida Sans"/>
                <a:sym typeface="Lucida Sans"/>
              </a:rPr>
              <a:t>Este es el nombre asociado al formulario HTML. Si esto os da error buscad información de: </a:t>
            </a:r>
            <a:r>
              <a:rPr lang="es-ES" sz="1050">
                <a:latin typeface="Courier New"/>
                <a:ea typeface="Courier New"/>
                <a:cs typeface="Courier New"/>
                <a:sym typeface="Courier New"/>
              </a:rPr>
              <a:t>strictPropertyInitialization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d78d6b4b4_0_0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Para la validación de formularios, tendremos que añadir lo siguiente en nuestro </a:t>
            </a:r>
            <a:r>
              <a:rPr lang="es-ES" sz="2400"/>
              <a:t>archivo</a:t>
            </a:r>
            <a:r>
              <a:rPr lang="es-ES" sz="2400"/>
              <a:t> TS del componente donde hayamos creado el formulario:</a:t>
            </a:r>
            <a:endParaRPr sz="2400"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{FormGroup, FormControl, Validators} from '@angular/forms';</a:t>
            </a:r>
            <a:endParaRPr sz="1200"/>
          </a:p>
          <a:p>
            <a:pPr indent="-381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Cuando hemos importado los Validators, podremos poner reglas a los FormControls:</a:t>
            </a:r>
            <a:endParaRPr sz="24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this.formulario=new FormGroup(</a:t>
            </a:r>
            <a:endParaRPr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nombre: new FormControl('',[Validators.required]),</a:t>
            </a:r>
            <a:endParaRPr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……..</a:t>
            </a:r>
            <a:endParaRPr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Es parecido a los DataAnotations de .Net pero, en vez de en las propiedades de una clase, se hace en el FormControl</a:t>
            </a:r>
            <a:endParaRPr sz="2400"/>
          </a:p>
        </p:txBody>
      </p:sp>
      <p:sp>
        <p:nvSpPr>
          <p:cNvPr id="193" name="Google Shape;193;gbd78d6b4b4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Formularios Reactivos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94" name="Google Shape;194;gbd78d6b4b4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95" name="Google Shape;195;gbd78d6b4b4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96" name="Google Shape;196;gbd78d6b4b4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97" name="Google Shape;197;gbd78d6b4b4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98" name="Google Shape;198;gbd78d6b4b4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9" name="Google Shape;199;gbd78d6b4b4_0_0"/>
          <p:cNvSpPr/>
          <p:nvPr/>
        </p:nvSpPr>
        <p:spPr>
          <a:xfrm>
            <a:off x="3780450" y="2925575"/>
            <a:ext cx="11967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bd78d6b4b4_0_0"/>
          <p:cNvSpPr txBox="1"/>
          <p:nvPr/>
        </p:nvSpPr>
        <p:spPr>
          <a:xfrm>
            <a:off x="5917600" y="4920300"/>
            <a:ext cx="2536200" cy="33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latin typeface="Lucida Sans"/>
                <a:ea typeface="Lucida Sans"/>
                <a:cs typeface="Lucida Sans"/>
                <a:sym typeface="Lucida Sans"/>
              </a:rPr>
              <a:t>Quiero que el nombre sea obligatorio</a:t>
            </a:r>
            <a:endParaRPr sz="10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urrencia">
  <a:themeElements>
    <a:clrScheme name="Concurrencia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2011-09-11T17:36:09Z</dcterms:created>
  <dc:creator>Fernando</dc:creator>
</cp:coreProperties>
</file>