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XoRTmadt9p3sIWmgpHil4Zmzr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063a6c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c063a6cd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fedc49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bfedc494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cb4c004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bcb4c0044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3a206d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bd3a206dd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c5589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bcc55892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3a206d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bd3a206dd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b11fd6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bfb11fd62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b11fd6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bfb11fd62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b11fd6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bfb11fd62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b11fd6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bfb11fd62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fb11fd6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bfb11fd6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deproject.com/Articles/5290817/Build-Angular-data-table-with-CRUD-Operations-and" TargetMode="External"/><Relationship Id="rId4" Type="http://schemas.openxmlformats.org/officeDocument/2006/relationships/hyperlink" Target="https://www.c-sharpcorner.com/article/angular-11-curd-application-using-web-api-with-material-desig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1" y="2442783"/>
            <a:ext cx="7772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Unidad 16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Angular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Parte III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063a6cd2b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750">
                <a:solidFill>
                  <a:srgbClr val="000000"/>
                </a:solidFill>
              </a:rPr>
              <a:t>En el TS del componente tendremos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Component, OnInit } from '@angular/core';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persona } from 'src/app/interfaces/persona';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PersonasService } from '../../services/personas.service';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'app-tabla-api',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templateUrl: './tabla-api.component.html',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styleUrls: ['./tabla-api.component.css']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TablaAPIComponent implements OnInit {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listadoPersonas:persona[];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constructor(private personaService: PersonasService) { }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ngOnInit(): void {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this.personaService.listadoPersonas().subscribe(data=&gt;{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this.listadoPersonas=data;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}, error=&gt;{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//TODO: Controlar el error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gc063a6cd2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Acceso a la API- código TS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2" name="Google Shape;202;gc063a6cd2b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3" name="Google Shape;203;gc063a6cd2b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4" name="Google Shape;204;gc063a6cd2b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5" name="Google Shape;205;gc063a6cd2b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6" name="Google Shape;206;gc063a6cd2b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fedc49434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750">
                <a:solidFill>
                  <a:srgbClr val="000000"/>
                </a:solidFill>
              </a:rPr>
              <a:t>En el HTML del componente tendremos</a:t>
            </a:r>
            <a:endParaRPr sz="17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&lt;p&gt;Listado de Personas&lt;/p&gt;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&lt;table width="100%" border="1"&gt;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&lt;th&gt;Id&lt;/th&gt;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&lt;th&gt;Nombre&lt;/th&gt;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&lt;th&gt;Apellidos&lt;/th&gt;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&lt;th&gt;Fecha de Nacimiento&lt;/th&gt;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&lt;tbody&gt;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&lt;tr *ngFor="let persona of listadoPersonas"&gt;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&lt;td&gt;{{persona.id}}&lt;/td&gt;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&lt;td&gt;{{persona.nombre}}&lt;/td&gt;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&lt;td&gt;{{persona.apellidos}}&lt;/td&gt;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&lt;td&gt;{{persona.fechaNac | date: "dd/MM/YYYY"}}&lt;/td&gt;            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&lt;/tbody&gt;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1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gbfedc4943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Acceso a la API- código HTML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3" name="Google Shape;213;gbfedc4943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4" name="Google Shape;214;gbfedc4943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5" name="Google Shape;215;gbfedc4943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6" name="Google Shape;216;gbfedc4943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7" name="Google Shape;217;gbfedc49434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cb4c0044e_0_2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 este ejemplo usan Angular Material para realizar un CRUD completo: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https://www.codeproject.com/Articles/5290817/Build-Angular-data-table-with-CRUD-Operations-and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s-ES"/>
              <a:t>Este está realizado con Visual Studio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https://www.c-sharpcorner.com/article/angular-11-curd-application-using-web-api-with-material-design/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3" name="Google Shape;223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4" name="Google Shape;224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5" name="Google Shape;225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6" name="Google Shape;226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7" name="Google Shape;227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gbcb4c0044e_0_2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s-E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Eje</a:t>
            </a: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mplo de CRUD completo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3a206dde_0_1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Para definir estructuras de datos, Angular (TypeScript) usa clases o interfaces.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A parte de la definición tradicional de una interfaz, TypeScript permite definir tipos de esa interface.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Suele ser más idóneo utilizar interfaces cuando pidamos datos a una API y nos devuelva JSon. En este caso el objeto nos viene “impuesto” por el BackEnd y no tendrán métodos.</a:t>
            </a:r>
            <a:endParaRPr sz="2800"/>
          </a:p>
        </p:txBody>
      </p:sp>
      <p:sp>
        <p:nvSpPr>
          <p:cNvPr id="109" name="Google Shape;109;gbd3a206dde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Clases e Interfaces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0" name="Google Shape;110;gbd3a206dde_0_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1" name="Google Shape;111;gbd3a206dde_0_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2" name="Google Shape;112;gbd3a206dde_0_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3" name="Google Shape;113;gbd3a206dde_0_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4" name="Google Shape;114;gbd3a206dde_0_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c55892be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7703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s-ES" sz="3187"/>
              <a:t>Una clase sería:</a:t>
            </a:r>
            <a:endParaRPr sz="3187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405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75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nombre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apellidos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direccion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fechaNac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Date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90248"/>
              <a:buNone/>
            </a:pP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1354" lvl="1" marL="62179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s-ES" sz="3058"/>
              <a:t>Una interface sería:</a:t>
            </a:r>
            <a:endParaRPr sz="3058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405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s-ES" sz="175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nombre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apellidos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direccion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fechaNac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ES" sz="175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Date</a:t>
            </a: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28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s-ES" sz="1750">
                <a:solidFill>
                  <a:srgbClr val="586E7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rgbClr val="586E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56405"/>
              <a:buNone/>
            </a:pPr>
            <a:r>
              <a:t/>
            </a:r>
            <a:endParaRPr sz="2800"/>
          </a:p>
        </p:txBody>
      </p:sp>
      <p:sp>
        <p:nvSpPr>
          <p:cNvPr id="120" name="Google Shape;120;gbcc55892be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Clases e Interfaces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1" name="Google Shape;121;gbcc55892b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2" name="Google Shape;122;gbcc55892b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3" name="Google Shape;123;gbcc55892b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4" name="Google Shape;124;gbcc55892b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5" name="Google Shape;125;gbcc55892b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gbcc55892be_0_0"/>
          <p:cNvSpPr txBox="1"/>
          <p:nvPr/>
        </p:nvSpPr>
        <p:spPr>
          <a:xfrm>
            <a:off x="4369350" y="2146700"/>
            <a:ext cx="39705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El comando sería: ng generate class </a:t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 la carpeta correspondiente</a:t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gbcc55892be_0_0"/>
          <p:cNvSpPr txBox="1"/>
          <p:nvPr/>
        </p:nvSpPr>
        <p:spPr>
          <a:xfrm>
            <a:off x="4493250" y="4065850"/>
            <a:ext cx="39705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El comando sería: ng generate interface</a:t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 la carpeta correspondiente</a:t>
            </a:r>
            <a:endParaRPr b="0" i="0" sz="14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3a206dde_0_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93065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87856"/>
              <a:buChar char="●"/>
            </a:pPr>
            <a:r>
              <a:rPr lang="es-ES" sz="3187"/>
              <a:t>Crearemos una carpeta en app llamada interfaces.</a:t>
            </a:r>
            <a:endParaRPr sz="3187"/>
          </a:p>
          <a:p>
            <a:pPr indent="-393065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856"/>
              <a:buChar char="●"/>
            </a:pPr>
            <a:r>
              <a:rPr lang="es-ES" sz="3187"/>
              <a:t>Crearemos una interface “Persona” en /app/interfaces: </a:t>
            </a:r>
            <a:r>
              <a:rPr lang="es-ES" sz="2105">
                <a:solidFill>
                  <a:srgbClr val="FF0000"/>
                </a:solidFill>
              </a:rPr>
              <a:t>ng generate interface persona</a:t>
            </a:r>
            <a:endParaRPr sz="2105">
              <a:solidFill>
                <a:srgbClr val="FF0000"/>
              </a:solidFill>
            </a:endParaRPr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Tendrá todas las propiedades que tenga nuestra “persona” ofrecida por la API.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Aseguraos que las propiedades de nuestra interface tengan el mismo nombre que la de la API.</a:t>
            </a:r>
            <a:endParaRPr sz="3187"/>
          </a:p>
          <a:p>
            <a:pPr indent="0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187"/>
          </a:p>
        </p:txBody>
      </p:sp>
      <p:sp>
        <p:nvSpPr>
          <p:cNvPr id="133" name="Google Shape;133;gbd3a206dde_0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Clases e Interfaces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4" name="Google Shape;134;gbd3a206dd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5" name="Google Shape;135;gbd3a206dd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6" name="Google Shape;136;gbd3a206dd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7" name="Google Shape;137;gbd3a206dd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8" name="Google Shape;138;gbd3a206dde_0_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9" name="Google Shape;139;gbd3a206dd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400" y="4919475"/>
            <a:ext cx="1891025" cy="18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bd3a206dde_0_2"/>
          <p:cNvSpPr/>
          <p:nvPr/>
        </p:nvSpPr>
        <p:spPr>
          <a:xfrm>
            <a:off x="7579900" y="4312375"/>
            <a:ext cx="1564200" cy="855000"/>
          </a:xfrm>
          <a:prstGeom prst="wedgeRoundRectCallout">
            <a:avLst>
              <a:gd fmla="val -59924" name="adj1"/>
              <a:gd fmla="val 744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 otro CRUD de personas ya huele...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b11fd622_0_1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15796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La interface creada nos va a ayudar a </a:t>
            </a:r>
            <a:r>
              <a:rPr lang="es-ES" sz="3187"/>
              <a:t>recoger</a:t>
            </a:r>
            <a:r>
              <a:rPr lang="es-ES" sz="3187"/>
              <a:t> los datos de la API  de una manera tipada.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Las llamadas a una API en Angular se puede hacer desde cualquier componente, pero lo normal es usar un service.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Los services se asemejan a nuestras clases manejadoras o listados de la DAL.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De esta manera ganamos en reusabilidad y escalabilidad.</a:t>
            </a:r>
            <a:endParaRPr sz="3187"/>
          </a:p>
        </p:txBody>
      </p:sp>
      <p:sp>
        <p:nvSpPr>
          <p:cNvPr id="146" name="Google Shape;146;gbfb11fd622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Acceso a la API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7" name="Google Shape;147;gbfb11fd622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8" name="Google Shape;148;gbfb11fd622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9" name="Google Shape;149;gbfb11fd622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0" name="Google Shape;150;gbfb11fd622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1" name="Google Shape;151;gbfb11fd622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fb11fd622_0_1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15796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Angular usa HttpClient para realizar las llamadas a la API.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Esto hace que no tengamos que usar ni XMLHttpRequest ni fetch de JavaScript.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Tenemos que importar en app.module el siguiente módulo:</a:t>
            </a:r>
            <a:endParaRPr sz="3187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HttpClientModule } from '@angular/common/http';</a:t>
            </a:r>
            <a:endParaRPr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5796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Después debemos incluirlo en:</a:t>
            </a:r>
            <a:endParaRPr sz="3187"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6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imports: [</a:t>
            </a:r>
            <a:endParaRPr sz="136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6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BrowserModule,</a:t>
            </a:r>
            <a:endParaRPr sz="136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6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AppRoutingModule,</a:t>
            </a:r>
            <a:endParaRPr sz="136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6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ReactiveFormsModule,</a:t>
            </a:r>
            <a:endParaRPr sz="136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64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HttpClientModule,.... </a:t>
            </a:r>
            <a:endParaRPr sz="136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187"/>
          </a:p>
        </p:txBody>
      </p:sp>
      <p:sp>
        <p:nvSpPr>
          <p:cNvPr id="157" name="Google Shape;157;gbfb11fd622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Acceso a la API- HttpClient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8" name="Google Shape;158;gbfb11fd622_0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9" name="Google Shape;159;gbfb11fd622_0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0" name="Google Shape;160;gbfb11fd622_0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1" name="Google Shape;161;gbfb11fd622_0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2" name="Google Shape;162;gbfb11fd622_0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b11fd622_0_34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0974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187"/>
              <a:buChar char="●"/>
            </a:pPr>
            <a:r>
              <a:rPr lang="es-ES" sz="3187"/>
              <a:t>Para crear un servicio, crearemos una carpeta “services” dentro de app.</a:t>
            </a:r>
            <a:endParaRPr sz="3187"/>
          </a:p>
          <a:p>
            <a:pPr indent="-430974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87"/>
              <a:buChar char="●"/>
            </a:pPr>
            <a:r>
              <a:rPr lang="es-ES" sz="3187"/>
              <a:t>Crearemos un servicio dentro de esa carpeta que se llame “personasservice”: </a:t>
            </a:r>
            <a:r>
              <a:rPr lang="es-ES" sz="1587">
                <a:solidFill>
                  <a:srgbClr val="FF0000"/>
                </a:solidFill>
              </a:rPr>
              <a:t>ng generate service personasservice</a:t>
            </a:r>
            <a:endParaRPr sz="3187"/>
          </a:p>
          <a:p>
            <a:pPr indent="-430974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87"/>
              <a:buChar char="●"/>
            </a:pPr>
            <a:r>
              <a:rPr lang="es-ES" sz="3187"/>
              <a:t>En este service añadiremos toda la lógica de CRUD de las personas.</a:t>
            </a:r>
            <a:endParaRPr sz="3187"/>
          </a:p>
          <a:p>
            <a:pPr indent="-430974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87"/>
              <a:buChar char="●"/>
            </a:pPr>
            <a:r>
              <a:rPr lang="es-ES" sz="3187"/>
              <a:t>Podríamos diferenciarlo en varios servicios, pero así es más sencillo.</a:t>
            </a:r>
            <a:endParaRPr sz="1587">
              <a:solidFill>
                <a:srgbClr val="FF0000"/>
              </a:solidFill>
            </a:endParaRPr>
          </a:p>
        </p:txBody>
      </p:sp>
      <p:sp>
        <p:nvSpPr>
          <p:cNvPr id="168" name="Google Shape;168;gbfb11fd622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Acceso a la API- Services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69" name="Google Shape;169;gbfb11fd622_0_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0" name="Google Shape;170;gbfb11fd622_0_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1" name="Google Shape;171;gbfb11fd622_0_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2" name="Google Shape;172;gbfb11fd622_0_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73" name="Google Shape;173;gbfb11fd622_0_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fb11fd622_0_46"/>
          <p:cNvSpPr txBox="1"/>
          <p:nvPr>
            <p:ph idx="1" type="body"/>
          </p:nvPr>
        </p:nvSpPr>
        <p:spPr>
          <a:xfrm>
            <a:off x="457200" y="1417650"/>
            <a:ext cx="8229600" cy="4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15796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Un servicio deberá importar HttpClient para poder inyectarlo en su constructor y usarlo para acceder a la API.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También deberá importar “Observable”. De esta forma el componente que use este servicio podrá </a:t>
            </a:r>
            <a:r>
              <a:rPr lang="es-ES" sz="3187"/>
              <a:t>suscribirse</a:t>
            </a:r>
            <a:r>
              <a:rPr lang="es-ES" sz="3187"/>
              <a:t> a las funciones que nos ofrece este servicio y tratar los datos que vengan de la API.</a:t>
            </a:r>
            <a:endParaRPr sz="3187"/>
          </a:p>
          <a:p>
            <a:pPr indent="-415796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sz="3187"/>
              <a:t>El Observable es algo parecido al Task de .NET o al Promise de JavaScript</a:t>
            </a:r>
            <a:endParaRPr sz="3187"/>
          </a:p>
          <a:p>
            <a:pPr indent="0" lvl="0" marL="457200" marR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187"/>
          </a:p>
        </p:txBody>
      </p:sp>
      <p:sp>
        <p:nvSpPr>
          <p:cNvPr id="179" name="Google Shape;179;gbfb11fd622_0_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Acceso a la API- Services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0" name="Google Shape;180;gbfb11fd622_0_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1" name="Google Shape;181;gbfb11fd622_0_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2" name="Google Shape;182;gbfb11fd622_0_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3" name="Google Shape;183;gbfb11fd622_0_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4" name="Google Shape;184;gbfb11fd622_0_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fb11fd622_0_2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Injectable } from '@angular/core';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HttpClient } from '@angular/common/http';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Observable } from 'rxjs';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{ persona } from '../interfaces/persona';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@Injectable({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providedIn: 'root'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class PersonasService {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/*URL de mi aPI para usar en todo el Servicio*/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urlWebAPI='https://webapipersonas.azurewebsites.net/api/personas';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constructor(private http: HttpClient) { }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listadoPersonas(): Observable&lt;persona[]&gt;{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this.http.get&lt;persona[]&gt;(this.urlWebAPI);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7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ES" sz="137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47"/>
          </a:p>
        </p:txBody>
      </p:sp>
      <p:sp>
        <p:nvSpPr>
          <p:cNvPr id="190" name="Google Shape;190;gbfb11fd622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Acceso a la API- código GET del Service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1" name="Google Shape;191;gbfb11fd622_0_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2" name="Google Shape;192;gbfb11fd622_0_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3" name="Google Shape;193;gbfb11fd622_0_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4" name="Google Shape;194;gbfb11fd622_0_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5" name="Google Shape;195;gbfb11fd622_0_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2011-09-11T17:36:09Z</dcterms:created>
  <dc:creator>Fernando</dc:creator>
</cp:coreProperties>
</file>