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2" r:id="rId1"/>
  </p:sldMasterIdLst>
  <p:notesMasterIdLst>
    <p:notesMasterId r:id="rId9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DDAF"/>
    <a:srgbClr val="121212"/>
    <a:srgbClr val="333333"/>
    <a:srgbClr val="262626"/>
    <a:srgbClr val="C88BF1"/>
    <a:srgbClr val="540808"/>
    <a:srgbClr val="AC2A2A"/>
    <a:srgbClr val="C52D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E53B18C-D7F6-4A18-BD02-642E444CF6C0}">
  <a:tblStyle styleId="{5E53B18C-D7F6-4A18-BD02-642E444CF6C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232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3082200" y="1182838"/>
            <a:ext cx="5341800" cy="227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7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082200" y="3492363"/>
            <a:ext cx="5341800" cy="46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875146" y="249800"/>
            <a:ext cx="207053" cy="207082"/>
          </a:xfrm>
          <a:custGeom>
            <a:avLst/>
            <a:gdLst/>
            <a:ahLst/>
            <a:cxnLst/>
            <a:rect l="l" t="t" r="r" b="b"/>
            <a:pathLst>
              <a:path w="7239" h="7240" extrusionOk="0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rgbClr val="F6EFE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174175" y="3198689"/>
            <a:ext cx="230146" cy="230178"/>
          </a:xfrm>
          <a:custGeom>
            <a:avLst/>
            <a:gdLst/>
            <a:ahLst/>
            <a:cxnLst/>
            <a:rect l="l" t="t" r="r" b="b"/>
            <a:pathLst>
              <a:path w="7239" h="7240" extrusionOk="0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rgbClr val="F6EFE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305726" y="601184"/>
            <a:ext cx="230146" cy="230146"/>
          </a:xfrm>
          <a:custGeom>
            <a:avLst/>
            <a:gdLst/>
            <a:ahLst/>
            <a:cxnLst/>
            <a:rect l="l" t="t" r="r" b="b"/>
            <a:pathLst>
              <a:path w="7239" h="7239" extrusionOk="0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rgbClr val="F6EFE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550824" y="4179028"/>
            <a:ext cx="231227" cy="230146"/>
          </a:xfrm>
          <a:custGeom>
            <a:avLst/>
            <a:gdLst/>
            <a:ahLst/>
            <a:cxnLst/>
            <a:rect l="l" t="t" r="r" b="b"/>
            <a:pathLst>
              <a:path w="7273" h="7239" extrusionOk="0">
                <a:moveTo>
                  <a:pt x="2902" y="0"/>
                </a:moveTo>
                <a:cubicBezTo>
                  <a:pt x="2569" y="0"/>
                  <a:pt x="2469" y="134"/>
                  <a:pt x="2469" y="434"/>
                </a:cubicBezTo>
                <a:lnTo>
                  <a:pt x="2469" y="2502"/>
                </a:lnTo>
                <a:lnTo>
                  <a:pt x="434" y="2502"/>
                </a:lnTo>
                <a:cubicBezTo>
                  <a:pt x="134" y="2502"/>
                  <a:pt x="0" y="2636"/>
                  <a:pt x="0" y="2936"/>
                </a:cubicBezTo>
                <a:lnTo>
                  <a:pt x="0" y="4303"/>
                </a:lnTo>
                <a:cubicBezTo>
                  <a:pt x="0" y="4637"/>
                  <a:pt x="134" y="4770"/>
                  <a:pt x="434" y="4770"/>
                </a:cubicBezTo>
                <a:lnTo>
                  <a:pt x="2435" y="4770"/>
                </a:lnTo>
                <a:lnTo>
                  <a:pt x="2435" y="6805"/>
                </a:lnTo>
                <a:cubicBezTo>
                  <a:pt x="2435" y="7106"/>
                  <a:pt x="2569" y="7239"/>
                  <a:pt x="2869" y="7239"/>
                </a:cubicBezTo>
                <a:lnTo>
                  <a:pt x="4404" y="7239"/>
                </a:lnTo>
                <a:cubicBezTo>
                  <a:pt x="4704" y="7239"/>
                  <a:pt x="4837" y="7106"/>
                  <a:pt x="4837" y="6805"/>
                </a:cubicBezTo>
                <a:lnTo>
                  <a:pt x="4837" y="4770"/>
                </a:lnTo>
                <a:lnTo>
                  <a:pt x="6839" y="4770"/>
                </a:lnTo>
                <a:cubicBezTo>
                  <a:pt x="7139" y="4770"/>
                  <a:pt x="7272" y="4637"/>
                  <a:pt x="7272" y="4303"/>
                </a:cubicBezTo>
                <a:lnTo>
                  <a:pt x="7272" y="2936"/>
                </a:lnTo>
                <a:cubicBezTo>
                  <a:pt x="7272" y="2602"/>
                  <a:pt x="7139" y="2502"/>
                  <a:pt x="6839" y="2502"/>
                </a:cubicBezTo>
                <a:lnTo>
                  <a:pt x="4837" y="2502"/>
                </a:lnTo>
                <a:lnTo>
                  <a:pt x="4837" y="434"/>
                </a:lnTo>
                <a:cubicBezTo>
                  <a:pt x="4837" y="134"/>
                  <a:pt x="4704" y="0"/>
                  <a:pt x="4404" y="0"/>
                </a:cubicBezTo>
                <a:close/>
              </a:path>
            </a:pathLst>
          </a:custGeom>
          <a:solidFill>
            <a:srgbClr val="F6EFE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 rot="-6220424">
            <a:off x="191876" y="474628"/>
            <a:ext cx="602495" cy="353003"/>
            <a:chOff x="-1131628" y="1250953"/>
            <a:chExt cx="695437" cy="407447"/>
          </a:xfrm>
        </p:grpSpPr>
        <p:sp>
          <p:nvSpPr>
            <p:cNvPr id="16" name="Google Shape;16;p2"/>
            <p:cNvSpPr/>
            <p:nvPr/>
          </p:nvSpPr>
          <p:spPr>
            <a:xfrm>
              <a:off x="-1131628" y="1250953"/>
              <a:ext cx="695437" cy="407447"/>
            </a:xfrm>
            <a:custGeom>
              <a:avLst/>
              <a:gdLst/>
              <a:ahLst/>
              <a:cxnLst/>
              <a:rect l="l" t="t" r="r" b="b"/>
              <a:pathLst>
                <a:path w="19881" h="11648" extrusionOk="0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rgbClr val="F6EF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-1131628" y="1328644"/>
              <a:ext cx="393245" cy="329756"/>
            </a:xfrm>
            <a:custGeom>
              <a:avLst/>
              <a:gdLst/>
              <a:ahLst/>
              <a:cxnLst/>
              <a:rect l="l" t="t" r="r" b="b"/>
              <a:pathLst>
                <a:path w="11242" h="9427" extrusionOk="0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1033614" y="1304858"/>
              <a:ext cx="460931" cy="190956"/>
            </a:xfrm>
            <a:custGeom>
              <a:avLst/>
              <a:gdLst/>
              <a:ahLst/>
              <a:cxnLst/>
              <a:rect l="l" t="t" r="r" b="b"/>
              <a:pathLst>
                <a:path w="13177" h="5459" extrusionOk="0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3" name="Google Shape;73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Bungee"/>
              <a:buNone/>
              <a:defRPr sz="29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Bungee"/>
              <a:buNone/>
              <a:defRPr sz="29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Bungee"/>
              <a:buNone/>
              <a:defRPr sz="29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Bungee"/>
              <a:buNone/>
              <a:defRPr sz="29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Bungee"/>
              <a:buNone/>
              <a:defRPr sz="29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Bungee"/>
              <a:buNone/>
              <a:defRPr sz="29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Bungee"/>
              <a:buNone/>
              <a:defRPr sz="29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Bungee"/>
              <a:buNone/>
              <a:defRPr sz="29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Bungee"/>
              <a:buNone/>
              <a:defRPr sz="29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●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○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■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●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○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■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●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○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■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ctrTitle"/>
          </p:nvPr>
        </p:nvSpPr>
        <p:spPr>
          <a:xfrm>
            <a:off x="3812495" y="2338283"/>
            <a:ext cx="2955057" cy="227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dirty="0">
                <a:latin typeface="Loved by the King" panose="02000000000000000000" pitchFamily="2" charset="0"/>
              </a:rPr>
              <a:t>Hospital DataBase Project</a:t>
            </a:r>
            <a:endParaRPr sz="4800" dirty="0">
              <a:solidFill>
                <a:schemeClr val="dk2"/>
              </a:solidFill>
              <a:latin typeface="Loved by the King" panose="02000000000000000000" pitchFamily="2" charset="0"/>
            </a:endParaRPr>
          </a:p>
        </p:txBody>
      </p:sp>
      <p:sp>
        <p:nvSpPr>
          <p:cNvPr id="111" name="Google Shape;111;p17"/>
          <p:cNvSpPr txBox="1">
            <a:spLocks noGrp="1"/>
          </p:cNvSpPr>
          <p:nvPr>
            <p:ph type="subTitle" idx="1"/>
          </p:nvPr>
        </p:nvSpPr>
        <p:spPr>
          <a:xfrm>
            <a:off x="8568600" y="13238"/>
            <a:ext cx="5341800" cy="46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IITU</a:t>
            </a:r>
            <a:endParaRPr dirty="0"/>
          </a:p>
        </p:txBody>
      </p:sp>
      <p:grpSp>
        <p:nvGrpSpPr>
          <p:cNvPr id="112" name="Google Shape;112;p17"/>
          <p:cNvGrpSpPr/>
          <p:nvPr/>
        </p:nvGrpSpPr>
        <p:grpSpPr>
          <a:xfrm>
            <a:off x="-73375" y="-34287"/>
            <a:ext cx="2899575" cy="5212075"/>
            <a:chOff x="-114450" y="-16525"/>
            <a:chExt cx="2899575" cy="5212075"/>
          </a:xfrm>
        </p:grpSpPr>
        <p:grpSp>
          <p:nvGrpSpPr>
            <p:cNvPr id="113" name="Google Shape;113;p17"/>
            <p:cNvGrpSpPr/>
            <p:nvPr/>
          </p:nvGrpSpPr>
          <p:grpSpPr>
            <a:xfrm>
              <a:off x="-114450" y="-16525"/>
              <a:ext cx="2899575" cy="5212075"/>
              <a:chOff x="-114450" y="-16525"/>
              <a:chExt cx="2899575" cy="5212075"/>
            </a:xfrm>
          </p:grpSpPr>
          <p:grpSp>
            <p:nvGrpSpPr>
              <p:cNvPr id="114" name="Google Shape;114;p17"/>
              <p:cNvGrpSpPr/>
              <p:nvPr/>
            </p:nvGrpSpPr>
            <p:grpSpPr>
              <a:xfrm>
                <a:off x="-114450" y="-16525"/>
                <a:ext cx="2899575" cy="5212075"/>
                <a:chOff x="2352700" y="238125"/>
                <a:chExt cx="2899575" cy="5212075"/>
              </a:xfrm>
            </p:grpSpPr>
            <p:sp>
              <p:nvSpPr>
                <p:cNvPr id="115" name="Google Shape;115;p17"/>
                <p:cNvSpPr/>
                <p:nvPr/>
              </p:nvSpPr>
              <p:spPr>
                <a:xfrm>
                  <a:off x="4344275" y="1712225"/>
                  <a:ext cx="254200" cy="106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68" h="42609" extrusionOk="0">
                      <a:moveTo>
                        <a:pt x="4259" y="0"/>
                      </a:moveTo>
                      <a:cubicBezTo>
                        <a:pt x="1839" y="0"/>
                        <a:pt x="1" y="1847"/>
                        <a:pt x="60" y="4415"/>
                      </a:cubicBezTo>
                      <a:lnTo>
                        <a:pt x="894" y="37705"/>
                      </a:lnTo>
                      <a:cubicBezTo>
                        <a:pt x="961" y="40074"/>
                        <a:pt x="3096" y="42609"/>
                        <a:pt x="5664" y="42609"/>
                      </a:cubicBezTo>
                      <a:cubicBezTo>
                        <a:pt x="8166" y="42609"/>
                        <a:pt x="10168" y="40140"/>
                        <a:pt x="10134" y="37839"/>
                      </a:cubicBezTo>
                      <a:lnTo>
                        <a:pt x="10134" y="6249"/>
                      </a:lnTo>
                      <a:cubicBezTo>
                        <a:pt x="10134" y="3514"/>
                        <a:pt x="7899" y="545"/>
                        <a:pt x="5131" y="78"/>
                      </a:cubicBezTo>
                      <a:cubicBezTo>
                        <a:pt x="4833" y="26"/>
                        <a:pt x="4542" y="0"/>
                        <a:pt x="4259" y="0"/>
                      </a:cubicBezTo>
                      <a:close/>
                    </a:path>
                  </a:pathLst>
                </a:custGeom>
                <a:solidFill>
                  <a:srgbClr val="F6BC9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" name="Google Shape;116;p17"/>
                <p:cNvSpPr/>
                <p:nvPr/>
              </p:nvSpPr>
              <p:spPr>
                <a:xfrm>
                  <a:off x="3886275" y="285650"/>
                  <a:ext cx="823950" cy="717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958" h="28688" extrusionOk="0">
                      <a:moveTo>
                        <a:pt x="1268" y="0"/>
                      </a:moveTo>
                      <a:cubicBezTo>
                        <a:pt x="1402" y="6071"/>
                        <a:pt x="1468" y="18247"/>
                        <a:pt x="1" y="28688"/>
                      </a:cubicBezTo>
                      <a:lnTo>
                        <a:pt x="32957" y="28688"/>
                      </a:lnTo>
                      <a:cubicBezTo>
                        <a:pt x="32957" y="28688"/>
                        <a:pt x="32124" y="21649"/>
                        <a:pt x="31657" y="13176"/>
                      </a:cubicBezTo>
                      <a:cubicBezTo>
                        <a:pt x="31456" y="8773"/>
                        <a:pt x="31623" y="4370"/>
                        <a:pt x="32124" y="0"/>
                      </a:cubicBezTo>
                      <a:close/>
                    </a:path>
                  </a:pathLst>
                </a:custGeom>
                <a:solidFill>
                  <a:srgbClr val="E6B89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" name="Google Shape;117;p17"/>
                <p:cNvSpPr/>
                <p:nvPr/>
              </p:nvSpPr>
              <p:spPr>
                <a:xfrm>
                  <a:off x="3715325" y="720125"/>
                  <a:ext cx="1504750" cy="1382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190" h="55284" extrusionOk="0">
                      <a:moveTo>
                        <a:pt x="23617" y="0"/>
                      </a:moveTo>
                      <a:cubicBezTo>
                        <a:pt x="2369" y="0"/>
                        <a:pt x="0" y="12276"/>
                        <a:pt x="0" y="25252"/>
                      </a:cubicBezTo>
                      <a:cubicBezTo>
                        <a:pt x="0" y="35960"/>
                        <a:pt x="4070" y="33591"/>
                        <a:pt x="14744" y="38728"/>
                      </a:cubicBezTo>
                      <a:cubicBezTo>
                        <a:pt x="23784" y="43031"/>
                        <a:pt x="25218" y="44099"/>
                        <a:pt x="25452" y="53706"/>
                      </a:cubicBezTo>
                      <a:cubicBezTo>
                        <a:pt x="29054" y="55136"/>
                        <a:pt x="33162" y="55283"/>
                        <a:pt x="34701" y="55283"/>
                      </a:cubicBezTo>
                      <a:cubicBezTo>
                        <a:pt x="35099" y="55283"/>
                        <a:pt x="35326" y="55273"/>
                        <a:pt x="35326" y="55273"/>
                      </a:cubicBezTo>
                      <a:cubicBezTo>
                        <a:pt x="35326" y="55273"/>
                        <a:pt x="35159" y="36493"/>
                        <a:pt x="38828" y="30255"/>
                      </a:cubicBezTo>
                      <a:cubicBezTo>
                        <a:pt x="39888" y="28447"/>
                        <a:pt x="40751" y="27708"/>
                        <a:pt x="41553" y="27708"/>
                      </a:cubicBezTo>
                      <a:cubicBezTo>
                        <a:pt x="44864" y="27708"/>
                        <a:pt x="47146" y="40304"/>
                        <a:pt x="58075" y="42264"/>
                      </a:cubicBezTo>
                      <a:cubicBezTo>
                        <a:pt x="58173" y="42281"/>
                        <a:pt x="58271" y="42290"/>
                        <a:pt x="58366" y="42290"/>
                      </a:cubicBezTo>
                      <a:cubicBezTo>
                        <a:pt x="59373" y="42290"/>
                        <a:pt x="60190" y="41365"/>
                        <a:pt x="59977" y="40329"/>
                      </a:cubicBezTo>
                      <a:cubicBezTo>
                        <a:pt x="59610" y="38028"/>
                        <a:pt x="56441" y="31957"/>
                        <a:pt x="55440" y="29355"/>
                      </a:cubicBezTo>
                      <a:cubicBezTo>
                        <a:pt x="46167" y="5204"/>
                        <a:pt x="34992" y="0"/>
                        <a:pt x="23617" y="0"/>
                      </a:cubicBezTo>
                      <a:close/>
                    </a:path>
                  </a:pathLst>
                </a:custGeom>
                <a:solidFill>
                  <a:srgbClr val="F6BC9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" name="Google Shape;118;p17"/>
                <p:cNvSpPr/>
                <p:nvPr/>
              </p:nvSpPr>
              <p:spPr>
                <a:xfrm>
                  <a:off x="3715325" y="1068625"/>
                  <a:ext cx="759725" cy="946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89" h="37865" extrusionOk="0">
                      <a:moveTo>
                        <a:pt x="8048" y="1"/>
                      </a:moveTo>
                      <a:cubicBezTo>
                        <a:pt x="5973" y="1"/>
                        <a:pt x="4142" y="1089"/>
                        <a:pt x="3570" y="2806"/>
                      </a:cubicBezTo>
                      <a:lnTo>
                        <a:pt x="0" y="12213"/>
                      </a:lnTo>
                      <a:cubicBezTo>
                        <a:pt x="201" y="20552"/>
                        <a:pt x="3336" y="20152"/>
                        <a:pt x="10842" y="23054"/>
                      </a:cubicBezTo>
                      <a:cubicBezTo>
                        <a:pt x="12109" y="23421"/>
                        <a:pt x="13343" y="23921"/>
                        <a:pt x="14544" y="24488"/>
                      </a:cubicBezTo>
                      <a:cubicBezTo>
                        <a:pt x="17413" y="25889"/>
                        <a:pt x="19481" y="26956"/>
                        <a:pt x="21015" y="28091"/>
                      </a:cubicBezTo>
                      <a:cubicBezTo>
                        <a:pt x="24151" y="30259"/>
                        <a:pt x="25085" y="32527"/>
                        <a:pt x="25352" y="37864"/>
                      </a:cubicBezTo>
                      <a:cubicBezTo>
                        <a:pt x="26953" y="37097"/>
                        <a:pt x="28054" y="35596"/>
                        <a:pt x="28254" y="33828"/>
                      </a:cubicBezTo>
                      <a:lnTo>
                        <a:pt x="30122" y="7909"/>
                      </a:lnTo>
                      <a:cubicBezTo>
                        <a:pt x="30389" y="5574"/>
                        <a:pt x="28254" y="3373"/>
                        <a:pt x="25419" y="3073"/>
                      </a:cubicBezTo>
                      <a:cubicBezTo>
                        <a:pt x="25188" y="3045"/>
                        <a:pt x="24959" y="3031"/>
                        <a:pt x="24731" y="3031"/>
                      </a:cubicBezTo>
                      <a:cubicBezTo>
                        <a:pt x="23308" y="3031"/>
                        <a:pt x="21950" y="3563"/>
                        <a:pt x="20915" y="4540"/>
                      </a:cubicBezTo>
                      <a:cubicBezTo>
                        <a:pt x="20148" y="3173"/>
                        <a:pt x="18814" y="2239"/>
                        <a:pt x="17279" y="1939"/>
                      </a:cubicBezTo>
                      <a:cubicBezTo>
                        <a:pt x="16916" y="1862"/>
                        <a:pt x="16548" y="1825"/>
                        <a:pt x="16181" y="1825"/>
                      </a:cubicBezTo>
                      <a:cubicBezTo>
                        <a:pt x="15103" y="1825"/>
                        <a:pt x="14040" y="2150"/>
                        <a:pt x="13143" y="2772"/>
                      </a:cubicBezTo>
                      <a:cubicBezTo>
                        <a:pt x="12376" y="1572"/>
                        <a:pt x="11208" y="671"/>
                        <a:pt x="9841" y="271"/>
                      </a:cubicBezTo>
                      <a:cubicBezTo>
                        <a:pt x="9239" y="87"/>
                        <a:pt x="8634" y="1"/>
                        <a:pt x="8048" y="1"/>
                      </a:cubicBezTo>
                      <a:close/>
                    </a:path>
                  </a:pathLst>
                </a:custGeom>
                <a:solidFill>
                  <a:srgbClr val="FE5145">
                    <a:alpha val="212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" name="Google Shape;119;p17"/>
                <p:cNvSpPr/>
                <p:nvPr/>
              </p:nvSpPr>
              <p:spPr>
                <a:xfrm>
                  <a:off x="5086300" y="1514025"/>
                  <a:ext cx="118450" cy="179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38" h="7191" extrusionOk="0">
                      <a:moveTo>
                        <a:pt x="1635" y="1"/>
                      </a:moveTo>
                      <a:cubicBezTo>
                        <a:pt x="501" y="768"/>
                        <a:pt x="1" y="2202"/>
                        <a:pt x="401" y="3536"/>
                      </a:cubicBezTo>
                      <a:cubicBezTo>
                        <a:pt x="906" y="5304"/>
                        <a:pt x="2785" y="7191"/>
                        <a:pt x="4455" y="7191"/>
                      </a:cubicBezTo>
                      <a:cubicBezTo>
                        <a:pt x="4550" y="7191"/>
                        <a:pt x="4644" y="7185"/>
                        <a:pt x="4737" y="7172"/>
                      </a:cubicBezTo>
                      <a:cubicBezTo>
                        <a:pt x="4070" y="5204"/>
                        <a:pt x="2702" y="2302"/>
                        <a:pt x="1635" y="1"/>
                      </a:cubicBezTo>
                      <a:close/>
                    </a:path>
                  </a:pathLst>
                </a:custGeom>
                <a:solidFill>
                  <a:srgbClr val="F08F5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" name="Google Shape;120;p17"/>
                <p:cNvSpPr/>
                <p:nvPr/>
              </p:nvSpPr>
              <p:spPr>
                <a:xfrm>
                  <a:off x="4114775" y="1174750"/>
                  <a:ext cx="320250" cy="854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10" h="34184" extrusionOk="0">
                      <a:moveTo>
                        <a:pt x="8177" y="1"/>
                      </a:moveTo>
                      <a:cubicBezTo>
                        <a:pt x="5976" y="1"/>
                        <a:pt x="4052" y="1629"/>
                        <a:pt x="3803" y="3865"/>
                      </a:cubicBezTo>
                      <a:lnTo>
                        <a:pt x="234" y="28649"/>
                      </a:lnTo>
                      <a:cubicBezTo>
                        <a:pt x="1" y="31418"/>
                        <a:pt x="2035" y="33886"/>
                        <a:pt x="4804" y="34153"/>
                      </a:cubicBezTo>
                      <a:cubicBezTo>
                        <a:pt x="4991" y="34173"/>
                        <a:pt x="5177" y="34183"/>
                        <a:pt x="5362" y="34183"/>
                      </a:cubicBezTo>
                      <a:cubicBezTo>
                        <a:pt x="7901" y="34183"/>
                        <a:pt x="10097" y="32298"/>
                        <a:pt x="10408" y="29716"/>
                      </a:cubicBezTo>
                      <a:lnTo>
                        <a:pt x="12609" y="4799"/>
                      </a:lnTo>
                      <a:cubicBezTo>
                        <a:pt x="12810" y="2397"/>
                        <a:pt x="11075" y="262"/>
                        <a:pt x="8673" y="29"/>
                      </a:cubicBezTo>
                      <a:cubicBezTo>
                        <a:pt x="8507" y="10"/>
                        <a:pt x="8341" y="1"/>
                        <a:pt x="8177" y="1"/>
                      </a:cubicBezTo>
                      <a:close/>
                    </a:path>
                  </a:pathLst>
                </a:custGeom>
                <a:solidFill>
                  <a:srgbClr val="FFCCA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" name="Google Shape;121;p17"/>
                <p:cNvSpPr/>
                <p:nvPr/>
              </p:nvSpPr>
              <p:spPr>
                <a:xfrm>
                  <a:off x="4114775" y="1183800"/>
                  <a:ext cx="203500" cy="845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40" h="33812" extrusionOk="0">
                      <a:moveTo>
                        <a:pt x="6472" y="0"/>
                      </a:moveTo>
                      <a:cubicBezTo>
                        <a:pt x="5004" y="601"/>
                        <a:pt x="3970" y="1935"/>
                        <a:pt x="3803" y="3503"/>
                      </a:cubicBezTo>
                      <a:lnTo>
                        <a:pt x="234" y="28287"/>
                      </a:lnTo>
                      <a:cubicBezTo>
                        <a:pt x="1" y="31056"/>
                        <a:pt x="2035" y="33524"/>
                        <a:pt x="4804" y="33791"/>
                      </a:cubicBezTo>
                      <a:cubicBezTo>
                        <a:pt x="4963" y="33805"/>
                        <a:pt x="5123" y="33811"/>
                        <a:pt x="5283" y="33811"/>
                      </a:cubicBezTo>
                      <a:cubicBezTo>
                        <a:pt x="6295" y="33811"/>
                        <a:pt x="7304" y="33538"/>
                        <a:pt x="8140" y="32990"/>
                      </a:cubicBezTo>
                      <a:lnTo>
                        <a:pt x="8140" y="32990"/>
                      </a:lnTo>
                      <a:cubicBezTo>
                        <a:pt x="7495" y="33259"/>
                        <a:pt x="6785" y="33419"/>
                        <a:pt x="6063" y="33419"/>
                      </a:cubicBezTo>
                      <a:cubicBezTo>
                        <a:pt x="5888" y="33419"/>
                        <a:pt x="5713" y="33410"/>
                        <a:pt x="5538" y="33391"/>
                      </a:cubicBezTo>
                      <a:cubicBezTo>
                        <a:pt x="2769" y="33124"/>
                        <a:pt x="734" y="30655"/>
                        <a:pt x="1001" y="27887"/>
                      </a:cubicBezTo>
                      <a:lnTo>
                        <a:pt x="4537" y="3102"/>
                      </a:lnTo>
                      <a:cubicBezTo>
                        <a:pt x="4671" y="1835"/>
                        <a:pt x="5371" y="701"/>
                        <a:pt x="6472" y="0"/>
                      </a:cubicBezTo>
                      <a:close/>
                    </a:path>
                  </a:pathLst>
                </a:custGeom>
                <a:solidFill>
                  <a:srgbClr val="FE5145">
                    <a:alpha val="212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" name="Google Shape;122;p17"/>
                <p:cNvSpPr/>
                <p:nvPr/>
              </p:nvSpPr>
              <p:spPr>
                <a:xfrm>
                  <a:off x="3887950" y="1154350"/>
                  <a:ext cx="345275" cy="748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11" h="29921" extrusionOk="0">
                      <a:moveTo>
                        <a:pt x="9309" y="0"/>
                      </a:moveTo>
                      <a:cubicBezTo>
                        <a:pt x="7384" y="0"/>
                        <a:pt x="5682" y="1347"/>
                        <a:pt x="5271" y="3313"/>
                      </a:cubicBezTo>
                      <a:lnTo>
                        <a:pt x="501" y="24261"/>
                      </a:lnTo>
                      <a:cubicBezTo>
                        <a:pt x="0" y="26830"/>
                        <a:pt x="1668" y="29332"/>
                        <a:pt x="4237" y="29832"/>
                      </a:cubicBezTo>
                      <a:cubicBezTo>
                        <a:pt x="4544" y="29892"/>
                        <a:pt x="4850" y="29921"/>
                        <a:pt x="5152" y="29921"/>
                      </a:cubicBezTo>
                      <a:cubicBezTo>
                        <a:pt x="7375" y="29921"/>
                        <a:pt x="9367" y="28357"/>
                        <a:pt x="9807" y="26096"/>
                      </a:cubicBezTo>
                      <a:lnTo>
                        <a:pt x="13377" y="4914"/>
                      </a:lnTo>
                      <a:cubicBezTo>
                        <a:pt x="13810" y="2679"/>
                        <a:pt x="12343" y="511"/>
                        <a:pt x="10108" y="77"/>
                      </a:cubicBezTo>
                      <a:cubicBezTo>
                        <a:pt x="9839" y="25"/>
                        <a:pt x="9572" y="0"/>
                        <a:pt x="9309" y="0"/>
                      </a:cubicBezTo>
                      <a:close/>
                    </a:path>
                  </a:pathLst>
                </a:custGeom>
                <a:solidFill>
                  <a:srgbClr val="FFCCA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" name="Google Shape;123;p17"/>
                <p:cNvSpPr/>
                <p:nvPr/>
              </p:nvSpPr>
              <p:spPr>
                <a:xfrm>
                  <a:off x="3889625" y="1183800"/>
                  <a:ext cx="226850" cy="718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74" h="28756" extrusionOk="0">
                      <a:moveTo>
                        <a:pt x="6371" y="0"/>
                      </a:moveTo>
                      <a:lnTo>
                        <a:pt x="6371" y="0"/>
                      </a:lnTo>
                      <a:cubicBezTo>
                        <a:pt x="5771" y="567"/>
                        <a:pt x="5371" y="1334"/>
                        <a:pt x="5204" y="2135"/>
                      </a:cubicBezTo>
                      <a:lnTo>
                        <a:pt x="467" y="23083"/>
                      </a:lnTo>
                      <a:cubicBezTo>
                        <a:pt x="0" y="25318"/>
                        <a:pt x="1201" y="27520"/>
                        <a:pt x="3302" y="28387"/>
                      </a:cubicBezTo>
                      <a:cubicBezTo>
                        <a:pt x="3894" y="28635"/>
                        <a:pt x="4516" y="28755"/>
                        <a:pt x="5132" y="28755"/>
                      </a:cubicBezTo>
                      <a:cubicBezTo>
                        <a:pt x="6669" y="28755"/>
                        <a:pt x="8168" y="28010"/>
                        <a:pt x="9073" y="26652"/>
                      </a:cubicBezTo>
                      <a:lnTo>
                        <a:pt x="9073" y="26652"/>
                      </a:lnTo>
                      <a:cubicBezTo>
                        <a:pt x="8155" y="27598"/>
                        <a:pt x="6909" y="28105"/>
                        <a:pt x="5636" y="28105"/>
                      </a:cubicBezTo>
                      <a:cubicBezTo>
                        <a:pt x="5337" y="28105"/>
                        <a:pt x="5036" y="28077"/>
                        <a:pt x="4737" y="28020"/>
                      </a:cubicBezTo>
                      <a:cubicBezTo>
                        <a:pt x="2168" y="27486"/>
                        <a:pt x="500" y="25018"/>
                        <a:pt x="967" y="22449"/>
                      </a:cubicBezTo>
                      <a:lnTo>
                        <a:pt x="5771" y="1468"/>
                      </a:lnTo>
                      <a:cubicBezTo>
                        <a:pt x="5871" y="934"/>
                        <a:pt x="6071" y="434"/>
                        <a:pt x="6371" y="0"/>
                      </a:cubicBezTo>
                      <a:close/>
                    </a:path>
                  </a:pathLst>
                </a:custGeom>
                <a:solidFill>
                  <a:srgbClr val="FE5145">
                    <a:alpha val="212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" name="Google Shape;124;p17"/>
                <p:cNvSpPr/>
                <p:nvPr/>
              </p:nvSpPr>
              <p:spPr>
                <a:xfrm>
                  <a:off x="3674450" y="1113375"/>
                  <a:ext cx="371975" cy="660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79" h="26426" extrusionOk="0">
                      <a:moveTo>
                        <a:pt x="10266" y="1"/>
                      </a:moveTo>
                      <a:cubicBezTo>
                        <a:pt x="8495" y="1"/>
                        <a:pt x="6883" y="1153"/>
                        <a:pt x="6339" y="2951"/>
                      </a:cubicBezTo>
                      <a:lnTo>
                        <a:pt x="768" y="20330"/>
                      </a:lnTo>
                      <a:cubicBezTo>
                        <a:pt x="1" y="22831"/>
                        <a:pt x="1435" y="25467"/>
                        <a:pt x="3937" y="26234"/>
                      </a:cubicBezTo>
                      <a:cubicBezTo>
                        <a:pt x="4380" y="26364"/>
                        <a:pt x="4829" y="26426"/>
                        <a:pt x="5271" y="26426"/>
                      </a:cubicBezTo>
                      <a:cubicBezTo>
                        <a:pt x="7324" y="26426"/>
                        <a:pt x="9238" y="25090"/>
                        <a:pt x="9841" y="23032"/>
                      </a:cubicBezTo>
                      <a:lnTo>
                        <a:pt x="14211" y="5319"/>
                      </a:lnTo>
                      <a:cubicBezTo>
                        <a:pt x="14878" y="3117"/>
                        <a:pt x="13644" y="849"/>
                        <a:pt x="11476" y="182"/>
                      </a:cubicBezTo>
                      <a:cubicBezTo>
                        <a:pt x="11071" y="59"/>
                        <a:pt x="10665" y="1"/>
                        <a:pt x="10266" y="1"/>
                      </a:cubicBezTo>
                      <a:close/>
                    </a:path>
                  </a:pathLst>
                </a:custGeom>
                <a:solidFill>
                  <a:srgbClr val="FFCCA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" name="Google Shape;125;p17"/>
                <p:cNvSpPr/>
                <p:nvPr/>
              </p:nvSpPr>
              <p:spPr>
                <a:xfrm>
                  <a:off x="3882100" y="238125"/>
                  <a:ext cx="875650" cy="376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026" h="15045" extrusionOk="0">
                      <a:moveTo>
                        <a:pt x="1" y="0"/>
                      </a:moveTo>
                      <a:lnTo>
                        <a:pt x="1" y="15044"/>
                      </a:lnTo>
                      <a:lnTo>
                        <a:pt x="35026" y="13843"/>
                      </a:lnTo>
                      <a:lnTo>
                        <a:pt x="34025" y="0"/>
                      </a:lnTo>
                      <a:close/>
                    </a:path>
                  </a:pathLst>
                </a:custGeom>
                <a:solidFill>
                  <a:srgbClr val="F6EFE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" name="Google Shape;126;p17"/>
                <p:cNvSpPr/>
                <p:nvPr/>
              </p:nvSpPr>
              <p:spPr>
                <a:xfrm>
                  <a:off x="3847925" y="238125"/>
                  <a:ext cx="942350" cy="25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94" h="10241" extrusionOk="0">
                      <a:moveTo>
                        <a:pt x="0" y="0"/>
                      </a:moveTo>
                      <a:lnTo>
                        <a:pt x="0" y="10241"/>
                      </a:lnTo>
                      <a:lnTo>
                        <a:pt x="37694" y="7539"/>
                      </a:lnTo>
                      <a:lnTo>
                        <a:pt x="37694" y="0"/>
                      </a:lnTo>
                      <a:close/>
                    </a:path>
                  </a:pathLst>
                </a:custGeom>
                <a:solidFill>
                  <a:srgbClr val="53A2B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" name="Google Shape;127;p17"/>
                <p:cNvSpPr/>
                <p:nvPr/>
              </p:nvSpPr>
              <p:spPr>
                <a:xfrm>
                  <a:off x="3859600" y="1149150"/>
                  <a:ext cx="150125" cy="121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05" h="4874" extrusionOk="0">
                      <a:moveTo>
                        <a:pt x="2556" y="1"/>
                      </a:moveTo>
                      <a:cubicBezTo>
                        <a:pt x="1489" y="1"/>
                        <a:pt x="499" y="750"/>
                        <a:pt x="267" y="1853"/>
                      </a:cubicBezTo>
                      <a:cubicBezTo>
                        <a:pt x="0" y="3087"/>
                        <a:pt x="801" y="4355"/>
                        <a:pt x="2035" y="4622"/>
                      </a:cubicBezTo>
                      <a:lnTo>
                        <a:pt x="2936" y="4822"/>
                      </a:lnTo>
                      <a:cubicBezTo>
                        <a:pt x="3100" y="4856"/>
                        <a:pt x="3265" y="4873"/>
                        <a:pt x="3427" y="4873"/>
                      </a:cubicBezTo>
                      <a:cubicBezTo>
                        <a:pt x="4515" y="4873"/>
                        <a:pt x="5505" y="4124"/>
                        <a:pt x="5738" y="3021"/>
                      </a:cubicBezTo>
                      <a:cubicBezTo>
                        <a:pt x="6005" y="1753"/>
                        <a:pt x="5204" y="519"/>
                        <a:pt x="3936" y="252"/>
                      </a:cubicBezTo>
                      <a:lnTo>
                        <a:pt x="3036" y="52"/>
                      </a:lnTo>
                      <a:cubicBezTo>
                        <a:pt x="2876" y="17"/>
                        <a:pt x="2715" y="1"/>
                        <a:pt x="2556" y="1"/>
                      </a:cubicBezTo>
                      <a:close/>
                    </a:path>
                  </a:pathLst>
                </a:custGeom>
                <a:solidFill>
                  <a:srgbClr val="F08F5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8" name="Google Shape;128;p17"/>
                <p:cNvSpPr/>
                <p:nvPr/>
              </p:nvSpPr>
              <p:spPr>
                <a:xfrm>
                  <a:off x="4046400" y="1192225"/>
                  <a:ext cx="148450" cy="121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38" h="4840" extrusionOk="0">
                      <a:moveTo>
                        <a:pt x="2559" y="0"/>
                      </a:moveTo>
                      <a:cubicBezTo>
                        <a:pt x="1432" y="0"/>
                        <a:pt x="411" y="790"/>
                        <a:pt x="200" y="1931"/>
                      </a:cubicBezTo>
                      <a:cubicBezTo>
                        <a:pt x="0" y="3199"/>
                        <a:pt x="834" y="4400"/>
                        <a:pt x="2102" y="4633"/>
                      </a:cubicBezTo>
                      <a:lnTo>
                        <a:pt x="3002" y="4800"/>
                      </a:lnTo>
                      <a:cubicBezTo>
                        <a:pt x="3146" y="4827"/>
                        <a:pt x="3288" y="4839"/>
                        <a:pt x="3429" y="4839"/>
                      </a:cubicBezTo>
                      <a:cubicBezTo>
                        <a:pt x="4529" y="4839"/>
                        <a:pt x="5497" y="4056"/>
                        <a:pt x="5704" y="2932"/>
                      </a:cubicBezTo>
                      <a:cubicBezTo>
                        <a:pt x="5938" y="1665"/>
                        <a:pt x="5104" y="430"/>
                        <a:pt x="3836" y="197"/>
                      </a:cubicBezTo>
                      <a:lnTo>
                        <a:pt x="2936" y="30"/>
                      </a:lnTo>
                      <a:cubicBezTo>
                        <a:pt x="2809" y="10"/>
                        <a:pt x="2683" y="0"/>
                        <a:pt x="2559" y="0"/>
                      </a:cubicBezTo>
                      <a:close/>
                    </a:path>
                  </a:pathLst>
                </a:custGeom>
                <a:solidFill>
                  <a:srgbClr val="F08F5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" name="Google Shape;129;p17"/>
                <p:cNvSpPr/>
                <p:nvPr/>
              </p:nvSpPr>
              <p:spPr>
                <a:xfrm>
                  <a:off x="4242375" y="1217700"/>
                  <a:ext cx="164300" cy="134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72" h="5394" extrusionOk="0">
                      <a:moveTo>
                        <a:pt x="2782" y="0"/>
                      </a:moveTo>
                      <a:cubicBezTo>
                        <a:pt x="1424" y="0"/>
                        <a:pt x="291" y="998"/>
                        <a:pt x="134" y="2380"/>
                      </a:cubicBezTo>
                      <a:cubicBezTo>
                        <a:pt x="0" y="3814"/>
                        <a:pt x="1034" y="5115"/>
                        <a:pt x="2502" y="5249"/>
                      </a:cubicBezTo>
                      <a:lnTo>
                        <a:pt x="3536" y="5382"/>
                      </a:lnTo>
                      <a:cubicBezTo>
                        <a:pt x="3619" y="5390"/>
                        <a:pt x="3702" y="5394"/>
                        <a:pt x="3784" y="5394"/>
                      </a:cubicBezTo>
                      <a:cubicBezTo>
                        <a:pt x="5147" y="5394"/>
                        <a:pt x="6312" y="4367"/>
                        <a:pt x="6438" y="3014"/>
                      </a:cubicBezTo>
                      <a:cubicBezTo>
                        <a:pt x="6571" y="1546"/>
                        <a:pt x="5537" y="279"/>
                        <a:pt x="4070" y="112"/>
                      </a:cubicBezTo>
                      <a:lnTo>
                        <a:pt x="3036" y="12"/>
                      </a:lnTo>
                      <a:cubicBezTo>
                        <a:pt x="2950" y="4"/>
                        <a:pt x="2865" y="0"/>
                        <a:pt x="2782" y="0"/>
                      </a:cubicBezTo>
                      <a:close/>
                    </a:path>
                  </a:pathLst>
                </a:custGeom>
                <a:solidFill>
                  <a:srgbClr val="F08F5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" name="Google Shape;130;p17"/>
                <p:cNvSpPr/>
                <p:nvPr/>
              </p:nvSpPr>
              <p:spPr>
                <a:xfrm>
                  <a:off x="3358400" y="4161750"/>
                  <a:ext cx="1074125" cy="1067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965" h="42698" extrusionOk="0">
                      <a:moveTo>
                        <a:pt x="19881" y="1"/>
                      </a:moveTo>
                      <a:cubicBezTo>
                        <a:pt x="19881" y="1"/>
                        <a:pt x="15445" y="5538"/>
                        <a:pt x="9708" y="11809"/>
                      </a:cubicBezTo>
                      <a:cubicBezTo>
                        <a:pt x="6705" y="15011"/>
                        <a:pt x="3470" y="17980"/>
                        <a:pt x="1" y="20682"/>
                      </a:cubicBezTo>
                      <a:lnTo>
                        <a:pt x="21616" y="42698"/>
                      </a:lnTo>
                      <a:cubicBezTo>
                        <a:pt x="25852" y="38328"/>
                        <a:pt x="34492" y="29789"/>
                        <a:pt x="42965" y="23518"/>
                      </a:cubicBezTo>
                      <a:lnTo>
                        <a:pt x="19881" y="1"/>
                      </a:lnTo>
                      <a:close/>
                    </a:path>
                  </a:pathLst>
                </a:custGeom>
                <a:solidFill>
                  <a:srgbClr val="E6B89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" name="Google Shape;131;p17"/>
                <p:cNvSpPr/>
                <p:nvPr/>
              </p:nvSpPr>
              <p:spPr>
                <a:xfrm>
                  <a:off x="4577600" y="3220450"/>
                  <a:ext cx="674675" cy="507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987" h="20305" extrusionOk="0">
                      <a:moveTo>
                        <a:pt x="22041" y="0"/>
                      </a:moveTo>
                      <a:cubicBezTo>
                        <a:pt x="20776" y="0"/>
                        <a:pt x="19410" y="428"/>
                        <a:pt x="18214" y="1293"/>
                      </a:cubicBezTo>
                      <a:lnTo>
                        <a:pt x="3970" y="10300"/>
                      </a:lnTo>
                      <a:cubicBezTo>
                        <a:pt x="1001" y="12435"/>
                        <a:pt x="1" y="16104"/>
                        <a:pt x="1702" y="18439"/>
                      </a:cubicBezTo>
                      <a:cubicBezTo>
                        <a:pt x="2586" y="19676"/>
                        <a:pt x="4069" y="20305"/>
                        <a:pt x="5709" y="20305"/>
                      </a:cubicBezTo>
                      <a:cubicBezTo>
                        <a:pt x="7165" y="20305"/>
                        <a:pt x="8745" y="19810"/>
                        <a:pt x="10141" y="18806"/>
                      </a:cubicBezTo>
                      <a:lnTo>
                        <a:pt x="23551" y="8665"/>
                      </a:lnTo>
                      <a:cubicBezTo>
                        <a:pt x="26119" y="6797"/>
                        <a:pt x="26987" y="3628"/>
                        <a:pt x="25519" y="1594"/>
                      </a:cubicBezTo>
                      <a:cubicBezTo>
                        <a:pt x="24744" y="536"/>
                        <a:pt x="23456" y="0"/>
                        <a:pt x="22041" y="0"/>
                      </a:cubicBezTo>
                      <a:close/>
                    </a:path>
                  </a:pathLst>
                </a:custGeom>
                <a:solidFill>
                  <a:srgbClr val="F6BC9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" name="Google Shape;132;p17"/>
                <p:cNvSpPr/>
                <p:nvPr/>
              </p:nvSpPr>
              <p:spPr>
                <a:xfrm>
                  <a:off x="4577600" y="3342825"/>
                  <a:ext cx="313575" cy="385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43" h="15438" extrusionOk="0">
                      <a:moveTo>
                        <a:pt x="12543" y="1"/>
                      </a:moveTo>
                      <a:lnTo>
                        <a:pt x="3970" y="5438"/>
                      </a:lnTo>
                      <a:cubicBezTo>
                        <a:pt x="1001" y="7573"/>
                        <a:pt x="1" y="11242"/>
                        <a:pt x="1702" y="13577"/>
                      </a:cubicBezTo>
                      <a:cubicBezTo>
                        <a:pt x="2582" y="14810"/>
                        <a:pt x="4057" y="15438"/>
                        <a:pt x="5690" y="15438"/>
                      </a:cubicBezTo>
                      <a:cubicBezTo>
                        <a:pt x="7151" y="15438"/>
                        <a:pt x="8739" y="14935"/>
                        <a:pt x="10141" y="13911"/>
                      </a:cubicBezTo>
                      <a:lnTo>
                        <a:pt x="12543" y="12110"/>
                      </a:lnTo>
                      <a:lnTo>
                        <a:pt x="12543" y="1"/>
                      </a:lnTo>
                      <a:close/>
                    </a:path>
                  </a:pathLst>
                </a:custGeom>
                <a:solidFill>
                  <a:srgbClr val="E6B89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" name="Google Shape;133;p17"/>
                <p:cNvSpPr/>
                <p:nvPr/>
              </p:nvSpPr>
              <p:spPr>
                <a:xfrm>
                  <a:off x="3708650" y="3240475"/>
                  <a:ext cx="1254250" cy="1601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170" h="64066" extrusionOk="0">
                      <a:moveTo>
                        <a:pt x="11125" y="0"/>
                      </a:moveTo>
                      <a:cubicBezTo>
                        <a:pt x="10608" y="0"/>
                        <a:pt x="10091" y="242"/>
                        <a:pt x="9774" y="726"/>
                      </a:cubicBezTo>
                      <a:cubicBezTo>
                        <a:pt x="8407" y="2627"/>
                        <a:pt x="7039" y="9299"/>
                        <a:pt x="6305" y="12001"/>
                      </a:cubicBezTo>
                      <a:cubicBezTo>
                        <a:pt x="368" y="33583"/>
                        <a:pt x="1" y="47026"/>
                        <a:pt x="7973" y="55165"/>
                      </a:cubicBezTo>
                      <a:cubicBezTo>
                        <a:pt x="14289" y="61609"/>
                        <a:pt x="19806" y="64066"/>
                        <a:pt x="24771" y="64066"/>
                      </a:cubicBezTo>
                      <a:cubicBezTo>
                        <a:pt x="31499" y="64066"/>
                        <a:pt x="37214" y="59552"/>
                        <a:pt x="42531" y="54331"/>
                      </a:cubicBezTo>
                      <a:cubicBezTo>
                        <a:pt x="50170" y="46792"/>
                        <a:pt x="45633" y="45558"/>
                        <a:pt x="41797" y="34317"/>
                      </a:cubicBezTo>
                      <a:cubicBezTo>
                        <a:pt x="38561" y="24843"/>
                        <a:pt x="38295" y="23042"/>
                        <a:pt x="44966" y="16170"/>
                      </a:cubicBezTo>
                      <a:cubicBezTo>
                        <a:pt x="43296" y="12144"/>
                        <a:pt x="36933" y="11931"/>
                        <a:pt x="35604" y="11931"/>
                      </a:cubicBezTo>
                      <a:cubicBezTo>
                        <a:pt x="35446" y="11931"/>
                        <a:pt x="35359" y="11934"/>
                        <a:pt x="35359" y="11934"/>
                      </a:cubicBezTo>
                      <a:cubicBezTo>
                        <a:pt x="35359" y="11934"/>
                        <a:pt x="24918" y="19439"/>
                        <a:pt x="18514" y="22008"/>
                      </a:cubicBezTo>
                      <a:cubicBezTo>
                        <a:pt x="17311" y="22494"/>
                        <a:pt x="16424" y="22720"/>
                        <a:pt x="15780" y="22720"/>
                      </a:cubicBezTo>
                      <a:cubicBezTo>
                        <a:pt x="11080" y="22720"/>
                        <a:pt x="19311" y="10729"/>
                        <a:pt x="12476" y="726"/>
                      </a:cubicBezTo>
                      <a:cubicBezTo>
                        <a:pt x="12159" y="242"/>
                        <a:pt x="11642" y="0"/>
                        <a:pt x="11125" y="0"/>
                      </a:cubicBezTo>
                      <a:close/>
                    </a:path>
                  </a:pathLst>
                </a:custGeom>
                <a:solidFill>
                  <a:srgbClr val="F6BC9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" name="Google Shape;134;p17"/>
                <p:cNvSpPr/>
                <p:nvPr/>
              </p:nvSpPr>
              <p:spPr>
                <a:xfrm>
                  <a:off x="4072088" y="3571356"/>
                  <a:ext cx="824775" cy="1027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991" h="41100" extrusionOk="0">
                      <a:moveTo>
                        <a:pt x="23162" y="1"/>
                      </a:moveTo>
                      <a:cubicBezTo>
                        <a:pt x="23004" y="1"/>
                        <a:pt x="22917" y="4"/>
                        <a:pt x="22917" y="4"/>
                      </a:cubicBezTo>
                      <a:cubicBezTo>
                        <a:pt x="22917" y="4"/>
                        <a:pt x="12476" y="7509"/>
                        <a:pt x="6072" y="10044"/>
                      </a:cubicBezTo>
                      <a:cubicBezTo>
                        <a:pt x="4873" y="10529"/>
                        <a:pt x="3989" y="10753"/>
                        <a:pt x="3347" y="10753"/>
                      </a:cubicBezTo>
                      <a:cubicBezTo>
                        <a:pt x="2398" y="10753"/>
                        <a:pt x="1975" y="10265"/>
                        <a:pt x="1835" y="9410"/>
                      </a:cubicBezTo>
                      <a:lnTo>
                        <a:pt x="134" y="34495"/>
                      </a:lnTo>
                      <a:cubicBezTo>
                        <a:pt x="1" y="38064"/>
                        <a:pt x="2836" y="41033"/>
                        <a:pt x="6405" y="41100"/>
                      </a:cubicBezTo>
                      <a:lnTo>
                        <a:pt x="26486" y="39899"/>
                      </a:lnTo>
                      <a:cubicBezTo>
                        <a:pt x="30089" y="39832"/>
                        <a:pt x="32991" y="36863"/>
                        <a:pt x="32958" y="33227"/>
                      </a:cubicBezTo>
                      <a:lnTo>
                        <a:pt x="32958" y="30892"/>
                      </a:lnTo>
                      <a:cubicBezTo>
                        <a:pt x="32024" y="28757"/>
                        <a:pt x="30656" y="26122"/>
                        <a:pt x="29355" y="22353"/>
                      </a:cubicBezTo>
                      <a:cubicBezTo>
                        <a:pt x="26119" y="12913"/>
                        <a:pt x="25853" y="11112"/>
                        <a:pt x="32524" y="4240"/>
                      </a:cubicBezTo>
                      <a:cubicBezTo>
                        <a:pt x="30854" y="214"/>
                        <a:pt x="24491" y="1"/>
                        <a:pt x="23162" y="1"/>
                      </a:cubicBezTo>
                      <a:close/>
                    </a:path>
                  </a:pathLst>
                </a:custGeom>
                <a:solidFill>
                  <a:srgbClr val="FE5145">
                    <a:alpha val="212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" name="Google Shape;135;p17"/>
                <p:cNvSpPr/>
                <p:nvPr/>
              </p:nvSpPr>
              <p:spPr>
                <a:xfrm>
                  <a:off x="4444175" y="4256000"/>
                  <a:ext cx="470350" cy="413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14" h="16533" extrusionOk="0">
                      <a:moveTo>
                        <a:pt x="14945" y="0"/>
                      </a:moveTo>
                      <a:lnTo>
                        <a:pt x="2669" y="7639"/>
                      </a:lnTo>
                      <a:cubicBezTo>
                        <a:pt x="634" y="8706"/>
                        <a:pt x="1" y="11475"/>
                        <a:pt x="1235" y="13810"/>
                      </a:cubicBezTo>
                      <a:cubicBezTo>
                        <a:pt x="2139" y="15520"/>
                        <a:pt x="3794" y="16532"/>
                        <a:pt x="5402" y="16532"/>
                      </a:cubicBezTo>
                      <a:cubicBezTo>
                        <a:pt x="5989" y="16532"/>
                        <a:pt x="6570" y="16397"/>
                        <a:pt x="7106" y="16112"/>
                      </a:cubicBezTo>
                      <a:lnTo>
                        <a:pt x="14211" y="12576"/>
                      </a:lnTo>
                      <a:cubicBezTo>
                        <a:pt x="18814" y="7605"/>
                        <a:pt x="17446" y="5437"/>
                        <a:pt x="14945" y="0"/>
                      </a:cubicBezTo>
                      <a:close/>
                    </a:path>
                  </a:pathLst>
                </a:custGeom>
                <a:solidFill>
                  <a:srgbClr val="E6B89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" name="Google Shape;136;p17"/>
                <p:cNvSpPr/>
                <p:nvPr/>
              </p:nvSpPr>
              <p:spPr>
                <a:xfrm>
                  <a:off x="4116450" y="3220250"/>
                  <a:ext cx="697175" cy="126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887" h="50604" extrusionOk="0">
                      <a:moveTo>
                        <a:pt x="5871" y="0"/>
                      </a:moveTo>
                      <a:cubicBezTo>
                        <a:pt x="2635" y="0"/>
                        <a:pt x="0" y="2602"/>
                        <a:pt x="0" y="5871"/>
                      </a:cubicBezTo>
                      <a:lnTo>
                        <a:pt x="0" y="44732"/>
                      </a:lnTo>
                      <a:cubicBezTo>
                        <a:pt x="0" y="47968"/>
                        <a:pt x="2635" y="50603"/>
                        <a:pt x="5871" y="50603"/>
                      </a:cubicBezTo>
                      <a:lnTo>
                        <a:pt x="22049" y="50603"/>
                      </a:lnTo>
                      <a:cubicBezTo>
                        <a:pt x="25285" y="50603"/>
                        <a:pt x="27887" y="47968"/>
                        <a:pt x="27887" y="44732"/>
                      </a:cubicBezTo>
                      <a:lnTo>
                        <a:pt x="27887" y="5871"/>
                      </a:lnTo>
                      <a:cubicBezTo>
                        <a:pt x="27887" y="2602"/>
                        <a:pt x="25285" y="0"/>
                        <a:pt x="22049" y="0"/>
                      </a:cubicBezTo>
                      <a:close/>
                    </a:path>
                  </a:pathLst>
                </a:custGeom>
                <a:solidFill>
                  <a:srgbClr val="8CD8E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" name="Google Shape;137;p17"/>
                <p:cNvSpPr/>
                <p:nvPr/>
              </p:nvSpPr>
              <p:spPr>
                <a:xfrm>
                  <a:off x="4162325" y="4205075"/>
                  <a:ext cx="253525" cy="244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41" h="9776" extrusionOk="0">
                      <a:moveTo>
                        <a:pt x="1212" y="1"/>
                      </a:moveTo>
                      <a:cubicBezTo>
                        <a:pt x="537" y="1"/>
                        <a:pt x="1" y="588"/>
                        <a:pt x="33" y="1270"/>
                      </a:cubicBezTo>
                      <a:lnTo>
                        <a:pt x="33" y="4839"/>
                      </a:lnTo>
                      <a:cubicBezTo>
                        <a:pt x="33" y="7574"/>
                        <a:pt x="2235" y="9776"/>
                        <a:pt x="4970" y="9776"/>
                      </a:cubicBezTo>
                      <a:lnTo>
                        <a:pt x="8906" y="9776"/>
                      </a:lnTo>
                      <a:cubicBezTo>
                        <a:pt x="9573" y="9776"/>
                        <a:pt x="10140" y="9209"/>
                        <a:pt x="10140" y="8542"/>
                      </a:cubicBezTo>
                      <a:lnTo>
                        <a:pt x="10140" y="1236"/>
                      </a:lnTo>
                      <a:cubicBezTo>
                        <a:pt x="10140" y="536"/>
                        <a:pt x="9573" y="2"/>
                        <a:pt x="8906" y="2"/>
                      </a:cubicBezTo>
                      <a:lnTo>
                        <a:pt x="1267" y="2"/>
                      </a:lnTo>
                      <a:cubicBezTo>
                        <a:pt x="1249" y="1"/>
                        <a:pt x="1230" y="1"/>
                        <a:pt x="1212" y="1"/>
                      </a:cubicBezTo>
                      <a:close/>
                    </a:path>
                  </a:pathLst>
                </a:custGeom>
                <a:solidFill>
                  <a:srgbClr val="103C6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" name="Google Shape;138;p17"/>
                <p:cNvSpPr/>
                <p:nvPr/>
              </p:nvSpPr>
              <p:spPr>
                <a:xfrm>
                  <a:off x="4304900" y="3752300"/>
                  <a:ext cx="337775" cy="337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11" h="13510" extrusionOk="0">
                      <a:moveTo>
                        <a:pt x="6739" y="0"/>
                      </a:moveTo>
                      <a:cubicBezTo>
                        <a:pt x="3036" y="0"/>
                        <a:pt x="1" y="3002"/>
                        <a:pt x="1" y="6738"/>
                      </a:cubicBezTo>
                      <a:cubicBezTo>
                        <a:pt x="1" y="10474"/>
                        <a:pt x="3036" y="13510"/>
                        <a:pt x="6739" y="13510"/>
                      </a:cubicBezTo>
                      <a:cubicBezTo>
                        <a:pt x="10475" y="13510"/>
                        <a:pt x="13511" y="10474"/>
                        <a:pt x="13511" y="6738"/>
                      </a:cubicBezTo>
                      <a:cubicBezTo>
                        <a:pt x="13511" y="3002"/>
                        <a:pt x="10475" y="0"/>
                        <a:pt x="6739" y="0"/>
                      </a:cubicBezTo>
                      <a:close/>
                    </a:path>
                  </a:pathLst>
                </a:custGeom>
                <a:solidFill>
                  <a:srgbClr val="103C6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" name="Google Shape;139;p17"/>
                <p:cNvSpPr/>
                <p:nvPr/>
              </p:nvSpPr>
              <p:spPr>
                <a:xfrm>
                  <a:off x="4361625" y="3809825"/>
                  <a:ext cx="120925" cy="12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37" h="4872" extrusionOk="0">
                      <a:moveTo>
                        <a:pt x="2402" y="1"/>
                      </a:moveTo>
                      <a:cubicBezTo>
                        <a:pt x="1068" y="1"/>
                        <a:pt x="0" y="1102"/>
                        <a:pt x="0" y="2436"/>
                      </a:cubicBezTo>
                      <a:cubicBezTo>
                        <a:pt x="0" y="3770"/>
                        <a:pt x="1068" y="4871"/>
                        <a:pt x="2402" y="4871"/>
                      </a:cubicBezTo>
                      <a:cubicBezTo>
                        <a:pt x="3736" y="4871"/>
                        <a:pt x="4837" y="3770"/>
                        <a:pt x="4837" y="2436"/>
                      </a:cubicBezTo>
                      <a:cubicBezTo>
                        <a:pt x="4837" y="1102"/>
                        <a:pt x="3736" y="1"/>
                        <a:pt x="2402" y="1"/>
                      </a:cubicBezTo>
                      <a:close/>
                    </a:path>
                  </a:pathLst>
                </a:custGeom>
                <a:solidFill>
                  <a:srgbClr val="53A2B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" name="Google Shape;140;p17"/>
                <p:cNvSpPr/>
                <p:nvPr/>
              </p:nvSpPr>
              <p:spPr>
                <a:xfrm>
                  <a:off x="4320750" y="3220250"/>
                  <a:ext cx="306075" cy="69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3" h="2770" extrusionOk="0">
                      <a:moveTo>
                        <a:pt x="1" y="0"/>
                      </a:moveTo>
                      <a:lnTo>
                        <a:pt x="1" y="1435"/>
                      </a:lnTo>
                      <a:cubicBezTo>
                        <a:pt x="1" y="2169"/>
                        <a:pt x="601" y="2769"/>
                        <a:pt x="1335" y="2769"/>
                      </a:cubicBezTo>
                      <a:lnTo>
                        <a:pt x="10908" y="2769"/>
                      </a:lnTo>
                      <a:cubicBezTo>
                        <a:pt x="11642" y="2769"/>
                        <a:pt x="12243" y="2169"/>
                        <a:pt x="12243" y="1435"/>
                      </a:cubicBezTo>
                      <a:lnTo>
                        <a:pt x="12243" y="0"/>
                      </a:lnTo>
                      <a:close/>
                    </a:path>
                  </a:pathLst>
                </a:custGeom>
                <a:solidFill>
                  <a:srgbClr val="53A2B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" name="Google Shape;141;p17"/>
                <p:cNvSpPr/>
                <p:nvPr/>
              </p:nvSpPr>
              <p:spPr>
                <a:xfrm>
                  <a:off x="3883775" y="3291975"/>
                  <a:ext cx="94250" cy="18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70" h="7443" extrusionOk="0">
                      <a:moveTo>
                        <a:pt x="2102" y="0"/>
                      </a:moveTo>
                      <a:cubicBezTo>
                        <a:pt x="1435" y="1668"/>
                        <a:pt x="901" y="3403"/>
                        <a:pt x="501" y="5137"/>
                      </a:cubicBezTo>
                      <a:cubicBezTo>
                        <a:pt x="334" y="5938"/>
                        <a:pt x="167" y="6738"/>
                        <a:pt x="1" y="7439"/>
                      </a:cubicBezTo>
                      <a:cubicBezTo>
                        <a:pt x="52" y="7441"/>
                        <a:pt x="103" y="7443"/>
                        <a:pt x="153" y="7443"/>
                      </a:cubicBezTo>
                      <a:cubicBezTo>
                        <a:pt x="1462" y="7443"/>
                        <a:pt x="2655" y="6623"/>
                        <a:pt x="3136" y="5371"/>
                      </a:cubicBezTo>
                      <a:cubicBezTo>
                        <a:pt x="3770" y="3636"/>
                        <a:pt x="3436" y="1001"/>
                        <a:pt x="2102" y="0"/>
                      </a:cubicBezTo>
                      <a:close/>
                    </a:path>
                  </a:pathLst>
                </a:custGeom>
                <a:solidFill>
                  <a:srgbClr val="F08F5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" name="Google Shape;142;p17"/>
                <p:cNvSpPr/>
                <p:nvPr/>
              </p:nvSpPr>
              <p:spPr>
                <a:xfrm>
                  <a:off x="4350775" y="3642025"/>
                  <a:ext cx="733050" cy="552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22" h="22091" extrusionOk="0">
                      <a:moveTo>
                        <a:pt x="23267" y="1"/>
                      </a:moveTo>
                      <a:cubicBezTo>
                        <a:pt x="22399" y="1"/>
                        <a:pt x="21539" y="245"/>
                        <a:pt x="20782" y="775"/>
                      </a:cubicBezTo>
                      <a:lnTo>
                        <a:pt x="2436" y="14052"/>
                      </a:lnTo>
                      <a:cubicBezTo>
                        <a:pt x="468" y="15453"/>
                        <a:pt x="1" y="18154"/>
                        <a:pt x="1368" y="20156"/>
                      </a:cubicBezTo>
                      <a:cubicBezTo>
                        <a:pt x="2227" y="21413"/>
                        <a:pt x="3612" y="22091"/>
                        <a:pt x="5020" y="22091"/>
                      </a:cubicBezTo>
                      <a:cubicBezTo>
                        <a:pt x="5853" y="22091"/>
                        <a:pt x="6695" y="21853"/>
                        <a:pt x="7439" y="21357"/>
                      </a:cubicBezTo>
                      <a:lnTo>
                        <a:pt x="26486" y="9515"/>
                      </a:lnTo>
                      <a:cubicBezTo>
                        <a:pt x="28788" y="7880"/>
                        <a:pt x="29321" y="4745"/>
                        <a:pt x="27754" y="2477"/>
                      </a:cubicBezTo>
                      <a:cubicBezTo>
                        <a:pt x="26695" y="932"/>
                        <a:pt x="24964" y="1"/>
                        <a:pt x="23267" y="1"/>
                      </a:cubicBezTo>
                      <a:close/>
                    </a:path>
                  </a:pathLst>
                </a:custGeom>
                <a:solidFill>
                  <a:srgbClr val="F6BC9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" name="Google Shape;143;p17"/>
                <p:cNvSpPr/>
                <p:nvPr/>
              </p:nvSpPr>
              <p:spPr>
                <a:xfrm>
                  <a:off x="4364950" y="3931700"/>
                  <a:ext cx="701350" cy="531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54" h="21242" extrusionOk="0">
                      <a:moveTo>
                        <a:pt x="21890" y="1"/>
                      </a:moveTo>
                      <a:cubicBezTo>
                        <a:pt x="21195" y="1"/>
                        <a:pt x="20518" y="174"/>
                        <a:pt x="19915" y="563"/>
                      </a:cubicBezTo>
                      <a:lnTo>
                        <a:pt x="2436" y="13673"/>
                      </a:lnTo>
                      <a:cubicBezTo>
                        <a:pt x="534" y="14940"/>
                        <a:pt x="1" y="17475"/>
                        <a:pt x="1268" y="19377"/>
                      </a:cubicBezTo>
                      <a:cubicBezTo>
                        <a:pt x="2053" y="20586"/>
                        <a:pt x="3378" y="21242"/>
                        <a:pt x="4727" y="21242"/>
                      </a:cubicBezTo>
                      <a:cubicBezTo>
                        <a:pt x="5499" y="21242"/>
                        <a:pt x="6280" y="21027"/>
                        <a:pt x="6972" y="20577"/>
                      </a:cubicBezTo>
                      <a:lnTo>
                        <a:pt x="25252" y="9303"/>
                      </a:lnTo>
                      <a:cubicBezTo>
                        <a:pt x="27454" y="7868"/>
                        <a:pt x="28054" y="4933"/>
                        <a:pt x="26620" y="2731"/>
                      </a:cubicBezTo>
                      <a:cubicBezTo>
                        <a:pt x="25608" y="1166"/>
                        <a:pt x="23693" y="1"/>
                        <a:pt x="21890" y="1"/>
                      </a:cubicBezTo>
                      <a:close/>
                    </a:path>
                  </a:pathLst>
                </a:custGeom>
                <a:solidFill>
                  <a:srgbClr val="F6BC9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" name="Google Shape;144;p17"/>
                <p:cNvSpPr/>
                <p:nvPr/>
              </p:nvSpPr>
              <p:spPr>
                <a:xfrm>
                  <a:off x="4475875" y="4222150"/>
                  <a:ext cx="596275" cy="411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851" h="16458" extrusionOk="0">
                      <a:moveTo>
                        <a:pt x="18429" y="0"/>
                      </a:moveTo>
                      <a:cubicBezTo>
                        <a:pt x="17682" y="0"/>
                        <a:pt x="16922" y="178"/>
                        <a:pt x="16212" y="553"/>
                      </a:cubicBezTo>
                      <a:lnTo>
                        <a:pt x="2802" y="8693"/>
                      </a:lnTo>
                      <a:cubicBezTo>
                        <a:pt x="801" y="9760"/>
                        <a:pt x="0" y="12262"/>
                        <a:pt x="1068" y="14263"/>
                      </a:cubicBezTo>
                      <a:cubicBezTo>
                        <a:pt x="1813" y="15662"/>
                        <a:pt x="3243" y="16458"/>
                        <a:pt x="4719" y="16458"/>
                      </a:cubicBezTo>
                      <a:cubicBezTo>
                        <a:pt x="5356" y="16458"/>
                        <a:pt x="6002" y="16309"/>
                        <a:pt x="6605" y="15998"/>
                      </a:cubicBezTo>
                      <a:lnTo>
                        <a:pt x="20648" y="8959"/>
                      </a:lnTo>
                      <a:cubicBezTo>
                        <a:pt x="22950" y="7725"/>
                        <a:pt x="23850" y="4857"/>
                        <a:pt x="22616" y="2555"/>
                      </a:cubicBezTo>
                      <a:cubicBezTo>
                        <a:pt x="21781" y="930"/>
                        <a:pt x="20138" y="0"/>
                        <a:pt x="18429" y="0"/>
                      </a:cubicBezTo>
                      <a:close/>
                    </a:path>
                  </a:pathLst>
                </a:custGeom>
                <a:solidFill>
                  <a:srgbClr val="F6BC9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5" name="Google Shape;145;p17"/>
                <p:cNvSpPr/>
                <p:nvPr/>
              </p:nvSpPr>
              <p:spPr>
                <a:xfrm>
                  <a:off x="3294200" y="4417775"/>
                  <a:ext cx="863975" cy="870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559" h="34826" extrusionOk="0">
                      <a:moveTo>
                        <a:pt x="10741" y="0"/>
                      </a:moveTo>
                      <a:lnTo>
                        <a:pt x="0" y="10541"/>
                      </a:lnTo>
                      <a:lnTo>
                        <a:pt x="23817" y="34825"/>
                      </a:lnTo>
                      <a:lnTo>
                        <a:pt x="34558" y="24284"/>
                      </a:lnTo>
                      <a:lnTo>
                        <a:pt x="1074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" name="Google Shape;146;p17"/>
                <p:cNvSpPr/>
                <p:nvPr/>
              </p:nvSpPr>
              <p:spPr>
                <a:xfrm>
                  <a:off x="2352700" y="4537850"/>
                  <a:ext cx="1791300" cy="912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652" h="36494" extrusionOk="0">
                      <a:moveTo>
                        <a:pt x="40229" y="1"/>
                      </a:moveTo>
                      <a:lnTo>
                        <a:pt x="0" y="36494"/>
                      </a:lnTo>
                      <a:lnTo>
                        <a:pt x="59542" y="36494"/>
                      </a:lnTo>
                      <a:lnTo>
                        <a:pt x="71651" y="22717"/>
                      </a:lnTo>
                      <a:lnTo>
                        <a:pt x="40229" y="1"/>
                      </a:lnTo>
                      <a:close/>
                    </a:path>
                  </a:pathLst>
                </a:custGeom>
                <a:solidFill>
                  <a:srgbClr val="8CD8E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" name="Google Shape;147;p17"/>
                <p:cNvSpPr/>
                <p:nvPr/>
              </p:nvSpPr>
              <p:spPr>
                <a:xfrm>
                  <a:off x="4514225" y="4465675"/>
                  <a:ext cx="145125" cy="136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05" h="5442" extrusionOk="0">
                      <a:moveTo>
                        <a:pt x="2655" y="0"/>
                      </a:moveTo>
                      <a:cubicBezTo>
                        <a:pt x="2227" y="0"/>
                        <a:pt x="1793" y="115"/>
                        <a:pt x="1402" y="353"/>
                      </a:cubicBezTo>
                      <a:cubicBezTo>
                        <a:pt x="334" y="1053"/>
                        <a:pt x="1" y="2488"/>
                        <a:pt x="668" y="3588"/>
                      </a:cubicBezTo>
                      <a:lnTo>
                        <a:pt x="1168" y="4356"/>
                      </a:lnTo>
                      <a:cubicBezTo>
                        <a:pt x="1619" y="5065"/>
                        <a:pt x="2375" y="5442"/>
                        <a:pt x="3150" y="5442"/>
                      </a:cubicBezTo>
                      <a:cubicBezTo>
                        <a:pt x="3578" y="5442"/>
                        <a:pt x="4012" y="5327"/>
                        <a:pt x="4404" y="5089"/>
                      </a:cubicBezTo>
                      <a:cubicBezTo>
                        <a:pt x="5471" y="4389"/>
                        <a:pt x="5805" y="2955"/>
                        <a:pt x="5138" y="1887"/>
                      </a:cubicBezTo>
                      <a:lnTo>
                        <a:pt x="4637" y="1086"/>
                      </a:lnTo>
                      <a:cubicBezTo>
                        <a:pt x="4186" y="377"/>
                        <a:pt x="3430" y="0"/>
                        <a:pt x="2655" y="0"/>
                      </a:cubicBezTo>
                      <a:close/>
                    </a:path>
                  </a:pathLst>
                </a:custGeom>
                <a:solidFill>
                  <a:srgbClr val="F08F5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" name="Google Shape;148;p17"/>
                <p:cNvSpPr/>
                <p:nvPr/>
              </p:nvSpPr>
              <p:spPr>
                <a:xfrm>
                  <a:off x="4407475" y="4295950"/>
                  <a:ext cx="145125" cy="135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05" h="5429" extrusionOk="0">
                      <a:moveTo>
                        <a:pt x="2627" y="0"/>
                      </a:moveTo>
                      <a:cubicBezTo>
                        <a:pt x="2182" y="0"/>
                        <a:pt x="1733" y="130"/>
                        <a:pt x="1335" y="403"/>
                      </a:cubicBezTo>
                      <a:cubicBezTo>
                        <a:pt x="268" y="1137"/>
                        <a:pt x="1" y="2572"/>
                        <a:pt x="701" y="3639"/>
                      </a:cubicBezTo>
                      <a:lnTo>
                        <a:pt x="1235" y="4406"/>
                      </a:lnTo>
                      <a:cubicBezTo>
                        <a:pt x="1694" y="5074"/>
                        <a:pt x="2428" y="5429"/>
                        <a:pt x="3174" y="5429"/>
                      </a:cubicBezTo>
                      <a:cubicBezTo>
                        <a:pt x="3621" y="5429"/>
                        <a:pt x="4071" y="5302"/>
                        <a:pt x="4471" y="5040"/>
                      </a:cubicBezTo>
                      <a:cubicBezTo>
                        <a:pt x="5538" y="4306"/>
                        <a:pt x="5805" y="2839"/>
                        <a:pt x="5104" y="1804"/>
                      </a:cubicBezTo>
                      <a:lnTo>
                        <a:pt x="4571" y="1037"/>
                      </a:lnTo>
                      <a:cubicBezTo>
                        <a:pt x="4110" y="368"/>
                        <a:pt x="3375" y="0"/>
                        <a:pt x="2627" y="0"/>
                      </a:cubicBezTo>
                      <a:close/>
                    </a:path>
                  </a:pathLst>
                </a:custGeom>
                <a:solidFill>
                  <a:srgbClr val="F08F5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" name="Google Shape;149;p17"/>
                <p:cNvSpPr/>
                <p:nvPr/>
              </p:nvSpPr>
              <p:spPr>
                <a:xfrm>
                  <a:off x="4390800" y="4003175"/>
                  <a:ext cx="165150" cy="153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06" h="6149" extrusionOk="0">
                      <a:moveTo>
                        <a:pt x="3002" y="1"/>
                      </a:moveTo>
                      <a:cubicBezTo>
                        <a:pt x="2484" y="1"/>
                        <a:pt x="1961" y="154"/>
                        <a:pt x="1502" y="473"/>
                      </a:cubicBezTo>
                      <a:cubicBezTo>
                        <a:pt x="301" y="1307"/>
                        <a:pt x="1" y="2941"/>
                        <a:pt x="835" y="4142"/>
                      </a:cubicBezTo>
                      <a:lnTo>
                        <a:pt x="1435" y="5009"/>
                      </a:lnTo>
                      <a:cubicBezTo>
                        <a:pt x="1950" y="5751"/>
                        <a:pt x="2770" y="6149"/>
                        <a:pt x="3604" y="6149"/>
                      </a:cubicBezTo>
                      <a:cubicBezTo>
                        <a:pt x="4122" y="6149"/>
                        <a:pt x="4645" y="5996"/>
                        <a:pt x="5104" y="5677"/>
                      </a:cubicBezTo>
                      <a:cubicBezTo>
                        <a:pt x="6305" y="4843"/>
                        <a:pt x="6605" y="3208"/>
                        <a:pt x="5771" y="2007"/>
                      </a:cubicBezTo>
                      <a:lnTo>
                        <a:pt x="5171" y="1140"/>
                      </a:lnTo>
                      <a:cubicBezTo>
                        <a:pt x="4656" y="399"/>
                        <a:pt x="3837" y="1"/>
                        <a:pt x="3002" y="1"/>
                      </a:cubicBezTo>
                      <a:close/>
                    </a:path>
                  </a:pathLst>
                </a:custGeom>
                <a:solidFill>
                  <a:srgbClr val="F08F5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" name="Google Shape;150;p17"/>
                <p:cNvSpPr/>
                <p:nvPr/>
              </p:nvSpPr>
              <p:spPr>
                <a:xfrm>
                  <a:off x="4344100" y="3043450"/>
                  <a:ext cx="259375" cy="212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75" h="8507" extrusionOk="0">
                      <a:moveTo>
                        <a:pt x="1602" y="1"/>
                      </a:moveTo>
                      <a:lnTo>
                        <a:pt x="1" y="2302"/>
                      </a:lnTo>
                      <a:lnTo>
                        <a:pt x="1" y="8507"/>
                      </a:lnTo>
                      <a:lnTo>
                        <a:pt x="10375" y="8507"/>
                      </a:lnTo>
                      <a:lnTo>
                        <a:pt x="10375" y="2302"/>
                      </a:lnTo>
                      <a:lnTo>
                        <a:pt x="8774" y="1"/>
                      </a:lnTo>
                      <a:close/>
                    </a:path>
                  </a:pathLst>
                </a:custGeom>
                <a:solidFill>
                  <a:srgbClr val="1C5F5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" name="Google Shape;151;p17"/>
                <p:cNvSpPr/>
                <p:nvPr/>
              </p:nvSpPr>
              <p:spPr>
                <a:xfrm>
                  <a:off x="4435825" y="3043450"/>
                  <a:ext cx="75925" cy="94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7" h="3771" extrusionOk="0">
                      <a:moveTo>
                        <a:pt x="1" y="1"/>
                      </a:moveTo>
                      <a:lnTo>
                        <a:pt x="1" y="3770"/>
                      </a:lnTo>
                      <a:lnTo>
                        <a:pt x="3036" y="3770"/>
                      </a:lnTo>
                      <a:lnTo>
                        <a:pt x="3036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" name="Google Shape;152;p17"/>
                <p:cNvSpPr/>
                <p:nvPr/>
              </p:nvSpPr>
              <p:spPr>
                <a:xfrm>
                  <a:off x="4179825" y="3366175"/>
                  <a:ext cx="570425" cy="33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17" h="13211" extrusionOk="0">
                      <a:moveTo>
                        <a:pt x="1201" y="1"/>
                      </a:moveTo>
                      <a:cubicBezTo>
                        <a:pt x="534" y="1"/>
                        <a:pt x="0" y="501"/>
                        <a:pt x="0" y="1168"/>
                      </a:cubicBezTo>
                      <a:lnTo>
                        <a:pt x="0" y="12043"/>
                      </a:lnTo>
                      <a:cubicBezTo>
                        <a:pt x="0" y="12710"/>
                        <a:pt x="534" y="13210"/>
                        <a:pt x="1201" y="13210"/>
                      </a:cubicBezTo>
                      <a:lnTo>
                        <a:pt x="21649" y="13210"/>
                      </a:lnTo>
                      <a:cubicBezTo>
                        <a:pt x="22316" y="13210"/>
                        <a:pt x="22817" y="12710"/>
                        <a:pt x="22817" y="12043"/>
                      </a:cubicBezTo>
                      <a:lnTo>
                        <a:pt x="22817" y="1168"/>
                      </a:lnTo>
                      <a:cubicBezTo>
                        <a:pt x="22817" y="501"/>
                        <a:pt x="22316" y="1"/>
                        <a:pt x="21649" y="1"/>
                      </a:cubicBezTo>
                      <a:close/>
                    </a:path>
                  </a:pathLst>
                </a:custGeom>
                <a:solidFill>
                  <a:srgbClr val="53A2B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" name="Google Shape;153;p17"/>
                <p:cNvSpPr/>
                <p:nvPr/>
              </p:nvSpPr>
              <p:spPr>
                <a:xfrm>
                  <a:off x="4199000" y="3385375"/>
                  <a:ext cx="532900" cy="292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16" h="11709" extrusionOk="0">
                      <a:moveTo>
                        <a:pt x="1068" y="0"/>
                      </a:moveTo>
                      <a:cubicBezTo>
                        <a:pt x="468" y="0"/>
                        <a:pt x="1" y="467"/>
                        <a:pt x="1" y="1068"/>
                      </a:cubicBezTo>
                      <a:lnTo>
                        <a:pt x="1" y="10608"/>
                      </a:lnTo>
                      <a:cubicBezTo>
                        <a:pt x="1" y="11208"/>
                        <a:pt x="468" y="11709"/>
                        <a:pt x="1068" y="11709"/>
                      </a:cubicBezTo>
                      <a:lnTo>
                        <a:pt x="20248" y="11709"/>
                      </a:lnTo>
                      <a:cubicBezTo>
                        <a:pt x="20849" y="11709"/>
                        <a:pt x="21316" y="11208"/>
                        <a:pt x="21316" y="10608"/>
                      </a:cubicBezTo>
                      <a:lnTo>
                        <a:pt x="21316" y="1068"/>
                      </a:lnTo>
                      <a:cubicBezTo>
                        <a:pt x="21316" y="467"/>
                        <a:pt x="20849" y="0"/>
                        <a:pt x="20248" y="0"/>
                      </a:cubicBezTo>
                      <a:close/>
                    </a:path>
                  </a:pathLst>
                </a:custGeom>
                <a:solidFill>
                  <a:srgbClr val="F6EFE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" name="Google Shape;154;p17"/>
                <p:cNvSpPr/>
                <p:nvPr/>
              </p:nvSpPr>
              <p:spPr>
                <a:xfrm>
                  <a:off x="4277400" y="3428725"/>
                  <a:ext cx="27525" cy="99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1" h="3971" extrusionOk="0">
                      <a:moveTo>
                        <a:pt x="534" y="1"/>
                      </a:moveTo>
                      <a:cubicBezTo>
                        <a:pt x="234" y="1"/>
                        <a:pt x="0" y="234"/>
                        <a:pt x="0" y="534"/>
                      </a:cubicBezTo>
                      <a:lnTo>
                        <a:pt x="0" y="3403"/>
                      </a:lnTo>
                      <a:cubicBezTo>
                        <a:pt x="0" y="3703"/>
                        <a:pt x="234" y="3970"/>
                        <a:pt x="534" y="3970"/>
                      </a:cubicBezTo>
                      <a:cubicBezTo>
                        <a:pt x="867" y="3970"/>
                        <a:pt x="1101" y="3703"/>
                        <a:pt x="1101" y="3403"/>
                      </a:cubicBezTo>
                      <a:lnTo>
                        <a:pt x="1101" y="534"/>
                      </a:lnTo>
                      <a:cubicBezTo>
                        <a:pt x="1101" y="234"/>
                        <a:pt x="867" y="1"/>
                        <a:pt x="534" y="1"/>
                      </a:cubicBezTo>
                      <a:close/>
                    </a:path>
                  </a:pathLst>
                </a:custGeom>
                <a:solidFill>
                  <a:srgbClr val="103C6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" name="Google Shape;155;p17"/>
                <p:cNvSpPr/>
                <p:nvPr/>
              </p:nvSpPr>
              <p:spPr>
                <a:xfrm>
                  <a:off x="4277400" y="3539650"/>
                  <a:ext cx="27525" cy="99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1" h="3970" extrusionOk="0">
                      <a:moveTo>
                        <a:pt x="534" y="0"/>
                      </a:moveTo>
                      <a:cubicBezTo>
                        <a:pt x="234" y="0"/>
                        <a:pt x="0" y="234"/>
                        <a:pt x="0" y="567"/>
                      </a:cubicBezTo>
                      <a:lnTo>
                        <a:pt x="0" y="3403"/>
                      </a:lnTo>
                      <a:cubicBezTo>
                        <a:pt x="0" y="3703"/>
                        <a:pt x="234" y="3970"/>
                        <a:pt x="534" y="3970"/>
                      </a:cubicBezTo>
                      <a:cubicBezTo>
                        <a:pt x="867" y="3970"/>
                        <a:pt x="1101" y="3703"/>
                        <a:pt x="1101" y="3403"/>
                      </a:cubicBezTo>
                      <a:lnTo>
                        <a:pt x="1101" y="567"/>
                      </a:lnTo>
                      <a:cubicBezTo>
                        <a:pt x="1101" y="234"/>
                        <a:pt x="867" y="0"/>
                        <a:pt x="534" y="0"/>
                      </a:cubicBezTo>
                      <a:close/>
                    </a:path>
                  </a:pathLst>
                </a:custGeom>
                <a:solidFill>
                  <a:srgbClr val="103C6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" name="Google Shape;156;p17"/>
                <p:cNvSpPr/>
                <p:nvPr/>
              </p:nvSpPr>
              <p:spPr>
                <a:xfrm>
                  <a:off x="4485875" y="3428725"/>
                  <a:ext cx="27550" cy="99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2" h="3971" extrusionOk="0">
                      <a:moveTo>
                        <a:pt x="534" y="1"/>
                      </a:moveTo>
                      <a:cubicBezTo>
                        <a:pt x="234" y="1"/>
                        <a:pt x="0" y="234"/>
                        <a:pt x="0" y="534"/>
                      </a:cubicBezTo>
                      <a:lnTo>
                        <a:pt x="0" y="3403"/>
                      </a:lnTo>
                      <a:cubicBezTo>
                        <a:pt x="0" y="3703"/>
                        <a:pt x="234" y="3970"/>
                        <a:pt x="534" y="3970"/>
                      </a:cubicBezTo>
                      <a:cubicBezTo>
                        <a:pt x="834" y="3970"/>
                        <a:pt x="1101" y="3703"/>
                        <a:pt x="1101" y="3403"/>
                      </a:cubicBezTo>
                      <a:lnTo>
                        <a:pt x="1101" y="534"/>
                      </a:lnTo>
                      <a:cubicBezTo>
                        <a:pt x="1101" y="234"/>
                        <a:pt x="834" y="1"/>
                        <a:pt x="534" y="1"/>
                      </a:cubicBezTo>
                      <a:close/>
                    </a:path>
                  </a:pathLst>
                </a:custGeom>
                <a:solidFill>
                  <a:srgbClr val="103C6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" name="Google Shape;157;p17"/>
                <p:cNvSpPr/>
                <p:nvPr/>
              </p:nvSpPr>
              <p:spPr>
                <a:xfrm>
                  <a:off x="4485875" y="3539650"/>
                  <a:ext cx="27550" cy="99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2" h="3970" extrusionOk="0">
                      <a:moveTo>
                        <a:pt x="534" y="0"/>
                      </a:moveTo>
                      <a:cubicBezTo>
                        <a:pt x="234" y="0"/>
                        <a:pt x="0" y="234"/>
                        <a:pt x="0" y="567"/>
                      </a:cubicBezTo>
                      <a:lnTo>
                        <a:pt x="0" y="3403"/>
                      </a:lnTo>
                      <a:cubicBezTo>
                        <a:pt x="0" y="3703"/>
                        <a:pt x="234" y="3970"/>
                        <a:pt x="534" y="3970"/>
                      </a:cubicBezTo>
                      <a:cubicBezTo>
                        <a:pt x="834" y="3970"/>
                        <a:pt x="1101" y="3703"/>
                        <a:pt x="1101" y="3403"/>
                      </a:cubicBezTo>
                      <a:lnTo>
                        <a:pt x="1101" y="567"/>
                      </a:lnTo>
                      <a:cubicBezTo>
                        <a:pt x="1101" y="234"/>
                        <a:pt x="834" y="0"/>
                        <a:pt x="534" y="0"/>
                      </a:cubicBezTo>
                      <a:close/>
                    </a:path>
                  </a:pathLst>
                </a:custGeom>
                <a:solidFill>
                  <a:srgbClr val="103C6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" name="Google Shape;158;p17"/>
                <p:cNvSpPr/>
                <p:nvPr/>
              </p:nvSpPr>
              <p:spPr>
                <a:xfrm>
                  <a:off x="4358275" y="3539650"/>
                  <a:ext cx="27550" cy="99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2" h="3970" extrusionOk="0">
                      <a:moveTo>
                        <a:pt x="568" y="0"/>
                      </a:moveTo>
                      <a:cubicBezTo>
                        <a:pt x="234" y="0"/>
                        <a:pt x="1" y="234"/>
                        <a:pt x="1" y="567"/>
                      </a:cubicBezTo>
                      <a:lnTo>
                        <a:pt x="1" y="3403"/>
                      </a:lnTo>
                      <a:cubicBezTo>
                        <a:pt x="1" y="3703"/>
                        <a:pt x="234" y="3970"/>
                        <a:pt x="568" y="3970"/>
                      </a:cubicBezTo>
                      <a:cubicBezTo>
                        <a:pt x="868" y="3970"/>
                        <a:pt x="1102" y="3703"/>
                        <a:pt x="1102" y="3403"/>
                      </a:cubicBezTo>
                      <a:lnTo>
                        <a:pt x="1102" y="567"/>
                      </a:lnTo>
                      <a:cubicBezTo>
                        <a:pt x="1102" y="234"/>
                        <a:pt x="868" y="0"/>
                        <a:pt x="568" y="0"/>
                      </a:cubicBezTo>
                      <a:close/>
                    </a:path>
                  </a:pathLst>
                </a:custGeom>
                <a:solidFill>
                  <a:srgbClr val="103C6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" name="Google Shape;159;p17"/>
                <p:cNvSpPr/>
                <p:nvPr/>
              </p:nvSpPr>
              <p:spPr>
                <a:xfrm>
                  <a:off x="4358275" y="3428725"/>
                  <a:ext cx="27550" cy="99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2" h="3971" extrusionOk="0">
                      <a:moveTo>
                        <a:pt x="568" y="1"/>
                      </a:moveTo>
                      <a:cubicBezTo>
                        <a:pt x="234" y="1"/>
                        <a:pt x="1" y="234"/>
                        <a:pt x="1" y="534"/>
                      </a:cubicBezTo>
                      <a:lnTo>
                        <a:pt x="1" y="3403"/>
                      </a:lnTo>
                      <a:cubicBezTo>
                        <a:pt x="1" y="3703"/>
                        <a:pt x="234" y="3970"/>
                        <a:pt x="568" y="3970"/>
                      </a:cubicBezTo>
                      <a:cubicBezTo>
                        <a:pt x="868" y="3970"/>
                        <a:pt x="1102" y="3703"/>
                        <a:pt x="1102" y="3403"/>
                      </a:cubicBezTo>
                      <a:lnTo>
                        <a:pt x="1102" y="534"/>
                      </a:lnTo>
                      <a:cubicBezTo>
                        <a:pt x="1102" y="234"/>
                        <a:pt x="868" y="1"/>
                        <a:pt x="568" y="1"/>
                      </a:cubicBezTo>
                      <a:close/>
                    </a:path>
                  </a:pathLst>
                </a:custGeom>
                <a:solidFill>
                  <a:srgbClr val="103C6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" name="Google Shape;160;p17"/>
                <p:cNvSpPr/>
                <p:nvPr/>
              </p:nvSpPr>
              <p:spPr>
                <a:xfrm>
                  <a:off x="4385800" y="3624700"/>
                  <a:ext cx="99275" cy="28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1" h="1135" extrusionOk="0">
                      <a:moveTo>
                        <a:pt x="568" y="1"/>
                      </a:moveTo>
                      <a:cubicBezTo>
                        <a:pt x="267" y="1"/>
                        <a:pt x="1" y="267"/>
                        <a:pt x="1" y="568"/>
                      </a:cubicBezTo>
                      <a:cubicBezTo>
                        <a:pt x="1" y="868"/>
                        <a:pt x="267" y="1135"/>
                        <a:pt x="568" y="1135"/>
                      </a:cubicBezTo>
                      <a:lnTo>
                        <a:pt x="3436" y="1135"/>
                      </a:lnTo>
                      <a:cubicBezTo>
                        <a:pt x="3737" y="1135"/>
                        <a:pt x="3970" y="868"/>
                        <a:pt x="3970" y="568"/>
                      </a:cubicBezTo>
                      <a:cubicBezTo>
                        <a:pt x="3970" y="267"/>
                        <a:pt x="3737" y="1"/>
                        <a:pt x="3436" y="1"/>
                      </a:cubicBezTo>
                      <a:close/>
                    </a:path>
                  </a:pathLst>
                </a:custGeom>
                <a:solidFill>
                  <a:srgbClr val="103C6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" name="Google Shape;161;p17"/>
                <p:cNvSpPr/>
                <p:nvPr/>
              </p:nvSpPr>
              <p:spPr>
                <a:xfrm>
                  <a:off x="4385800" y="3409550"/>
                  <a:ext cx="99275" cy="28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1" h="1135" extrusionOk="0">
                      <a:moveTo>
                        <a:pt x="568" y="0"/>
                      </a:moveTo>
                      <a:cubicBezTo>
                        <a:pt x="267" y="0"/>
                        <a:pt x="1" y="267"/>
                        <a:pt x="1" y="568"/>
                      </a:cubicBezTo>
                      <a:cubicBezTo>
                        <a:pt x="1" y="868"/>
                        <a:pt x="267" y="1135"/>
                        <a:pt x="568" y="1135"/>
                      </a:cubicBezTo>
                      <a:lnTo>
                        <a:pt x="3436" y="1135"/>
                      </a:lnTo>
                      <a:cubicBezTo>
                        <a:pt x="3737" y="1135"/>
                        <a:pt x="3970" y="868"/>
                        <a:pt x="3970" y="568"/>
                      </a:cubicBezTo>
                      <a:cubicBezTo>
                        <a:pt x="3970" y="267"/>
                        <a:pt x="3737" y="0"/>
                        <a:pt x="3436" y="0"/>
                      </a:cubicBezTo>
                      <a:close/>
                    </a:path>
                  </a:pathLst>
                </a:custGeom>
                <a:solidFill>
                  <a:srgbClr val="103C6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" name="Google Shape;162;p17"/>
                <p:cNvSpPr/>
                <p:nvPr/>
              </p:nvSpPr>
              <p:spPr>
                <a:xfrm>
                  <a:off x="4384125" y="2676525"/>
                  <a:ext cx="179325" cy="313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73" h="12543" extrusionOk="0">
                      <a:moveTo>
                        <a:pt x="3603" y="0"/>
                      </a:moveTo>
                      <a:cubicBezTo>
                        <a:pt x="3603" y="0"/>
                        <a:pt x="1" y="6939"/>
                        <a:pt x="1" y="8940"/>
                      </a:cubicBezTo>
                      <a:cubicBezTo>
                        <a:pt x="1" y="10942"/>
                        <a:pt x="1602" y="12543"/>
                        <a:pt x="3603" y="12543"/>
                      </a:cubicBezTo>
                      <a:cubicBezTo>
                        <a:pt x="5571" y="12543"/>
                        <a:pt x="7173" y="10942"/>
                        <a:pt x="7173" y="8940"/>
                      </a:cubicBezTo>
                      <a:cubicBezTo>
                        <a:pt x="7173" y="6939"/>
                        <a:pt x="3603" y="0"/>
                        <a:pt x="3603" y="0"/>
                      </a:cubicBezTo>
                      <a:close/>
                    </a:path>
                  </a:pathLst>
                </a:custGeom>
                <a:solidFill>
                  <a:srgbClr val="FE514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3" name="Google Shape;163;p17"/>
                <p:cNvSpPr/>
                <p:nvPr/>
              </p:nvSpPr>
              <p:spPr>
                <a:xfrm>
                  <a:off x="4455025" y="2747400"/>
                  <a:ext cx="12525" cy="26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1" h="1069" fill="none" extrusionOk="0">
                      <a:moveTo>
                        <a:pt x="0" y="1068"/>
                      </a:moveTo>
                      <a:cubicBezTo>
                        <a:pt x="300" y="434"/>
                        <a:pt x="501" y="1"/>
                        <a:pt x="501" y="1"/>
                      </a:cubicBezTo>
                    </a:path>
                  </a:pathLst>
                </a:custGeom>
                <a:solidFill>
                  <a:srgbClr val="F6EFE4"/>
                </a:solidFill>
                <a:ln w="20850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4" name="Google Shape;164;p17"/>
                <p:cNvSpPr/>
                <p:nvPr/>
              </p:nvSpPr>
              <p:spPr>
                <a:xfrm>
                  <a:off x="4412475" y="2829975"/>
                  <a:ext cx="19225" cy="102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9" h="4104" fill="none" extrusionOk="0">
                      <a:moveTo>
                        <a:pt x="501" y="4103"/>
                      </a:moveTo>
                      <a:cubicBezTo>
                        <a:pt x="168" y="3703"/>
                        <a:pt x="1" y="3169"/>
                        <a:pt x="1" y="2635"/>
                      </a:cubicBezTo>
                      <a:cubicBezTo>
                        <a:pt x="134" y="1735"/>
                        <a:pt x="368" y="834"/>
                        <a:pt x="768" y="0"/>
                      </a:cubicBezTo>
                    </a:path>
                  </a:pathLst>
                </a:custGeom>
                <a:solidFill>
                  <a:srgbClr val="F6EFE4"/>
                </a:solidFill>
                <a:ln w="20850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65" name="Google Shape;165;p17"/>
              <p:cNvSpPr/>
              <p:nvPr/>
            </p:nvSpPr>
            <p:spPr>
              <a:xfrm>
                <a:off x="1902918" y="3402800"/>
                <a:ext cx="511675" cy="976825"/>
              </a:xfrm>
              <a:custGeom>
                <a:avLst/>
                <a:gdLst/>
                <a:ahLst/>
                <a:cxnLst/>
                <a:rect l="l" t="t" r="r" b="b"/>
                <a:pathLst>
                  <a:path w="20467" h="39073" extrusionOk="0">
                    <a:moveTo>
                      <a:pt x="20467" y="0"/>
                    </a:moveTo>
                    <a:cubicBezTo>
                      <a:pt x="18038" y="1762"/>
                      <a:pt x="9116" y="8255"/>
                      <a:pt x="5893" y="10573"/>
                    </a:cubicBezTo>
                    <a:cubicBezTo>
                      <a:pt x="2670" y="12891"/>
                      <a:pt x="2099" y="12970"/>
                      <a:pt x="1131" y="13907"/>
                    </a:cubicBezTo>
                    <a:cubicBezTo>
                      <a:pt x="163" y="14844"/>
                      <a:pt x="210" y="15352"/>
                      <a:pt x="83" y="16193"/>
                    </a:cubicBezTo>
                    <a:cubicBezTo>
                      <a:pt x="-44" y="17034"/>
                      <a:pt x="4" y="18161"/>
                      <a:pt x="369" y="18955"/>
                    </a:cubicBezTo>
                    <a:cubicBezTo>
                      <a:pt x="734" y="19749"/>
                      <a:pt x="1496" y="20574"/>
                      <a:pt x="2274" y="20955"/>
                    </a:cubicBezTo>
                    <a:cubicBezTo>
                      <a:pt x="3052" y="21336"/>
                      <a:pt x="3560" y="21733"/>
                      <a:pt x="5036" y="21241"/>
                    </a:cubicBezTo>
                    <a:cubicBezTo>
                      <a:pt x="6512" y="20749"/>
                      <a:pt x="10624" y="18162"/>
                      <a:pt x="11132" y="18003"/>
                    </a:cubicBezTo>
                    <a:cubicBezTo>
                      <a:pt x="11640" y="17844"/>
                      <a:pt x="9513" y="19226"/>
                      <a:pt x="8084" y="20289"/>
                    </a:cubicBezTo>
                    <a:cubicBezTo>
                      <a:pt x="6655" y="21353"/>
                      <a:pt x="3782" y="23289"/>
                      <a:pt x="2560" y="24384"/>
                    </a:cubicBezTo>
                    <a:cubicBezTo>
                      <a:pt x="1338" y="25479"/>
                      <a:pt x="1052" y="25956"/>
                      <a:pt x="750" y="26861"/>
                    </a:cubicBezTo>
                    <a:cubicBezTo>
                      <a:pt x="448" y="27766"/>
                      <a:pt x="448" y="28957"/>
                      <a:pt x="750" y="29814"/>
                    </a:cubicBezTo>
                    <a:cubicBezTo>
                      <a:pt x="1052" y="30671"/>
                      <a:pt x="1703" y="31687"/>
                      <a:pt x="2560" y="32004"/>
                    </a:cubicBezTo>
                    <a:cubicBezTo>
                      <a:pt x="3417" y="32322"/>
                      <a:pt x="4068" y="32529"/>
                      <a:pt x="5893" y="31719"/>
                    </a:cubicBezTo>
                    <a:cubicBezTo>
                      <a:pt x="7719" y="30910"/>
                      <a:pt x="11465" y="28370"/>
                      <a:pt x="13513" y="27147"/>
                    </a:cubicBezTo>
                    <a:cubicBezTo>
                      <a:pt x="15561" y="25925"/>
                      <a:pt x="19499" y="23527"/>
                      <a:pt x="18181" y="24384"/>
                    </a:cubicBezTo>
                    <a:cubicBezTo>
                      <a:pt x="16864" y="25241"/>
                      <a:pt x="7783" y="30115"/>
                      <a:pt x="5608" y="32290"/>
                    </a:cubicBezTo>
                    <a:cubicBezTo>
                      <a:pt x="3433" y="34465"/>
                      <a:pt x="4782" y="36307"/>
                      <a:pt x="5131" y="37434"/>
                    </a:cubicBezTo>
                    <a:cubicBezTo>
                      <a:pt x="5480" y="38561"/>
                      <a:pt x="6528" y="38974"/>
                      <a:pt x="7703" y="39053"/>
                    </a:cubicBezTo>
                    <a:cubicBezTo>
                      <a:pt x="8878" y="39132"/>
                      <a:pt x="10339" y="38640"/>
                      <a:pt x="12180" y="37910"/>
                    </a:cubicBezTo>
                    <a:cubicBezTo>
                      <a:pt x="14022" y="37180"/>
                      <a:pt x="17657" y="35211"/>
                      <a:pt x="18752" y="34671"/>
                    </a:cubicBezTo>
                  </a:path>
                </a:pathLst>
              </a:custGeom>
              <a:noFill/>
              <a:ln w="19050" cap="flat" cmpd="sng">
                <a:solidFill>
                  <a:srgbClr val="F08F58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66" name="Google Shape;166;p17"/>
              <p:cNvSpPr/>
              <p:nvPr/>
            </p:nvSpPr>
            <p:spPr>
              <a:xfrm>
                <a:off x="1402550" y="3481400"/>
                <a:ext cx="202000" cy="595300"/>
              </a:xfrm>
              <a:custGeom>
                <a:avLst/>
                <a:gdLst/>
                <a:ahLst/>
                <a:cxnLst/>
                <a:rect l="l" t="t" r="r" b="b"/>
                <a:pathLst>
                  <a:path w="8080" h="23812" extrusionOk="0">
                    <a:moveTo>
                      <a:pt x="8001" y="0"/>
                    </a:moveTo>
                    <a:cubicBezTo>
                      <a:pt x="8001" y="635"/>
                      <a:pt x="8160" y="1207"/>
                      <a:pt x="8001" y="3810"/>
                    </a:cubicBezTo>
                    <a:cubicBezTo>
                      <a:pt x="7842" y="6414"/>
                      <a:pt x="7827" y="12621"/>
                      <a:pt x="7049" y="15621"/>
                    </a:cubicBezTo>
                    <a:cubicBezTo>
                      <a:pt x="6271" y="18621"/>
                      <a:pt x="4509" y="20447"/>
                      <a:pt x="3334" y="21812"/>
                    </a:cubicBezTo>
                    <a:cubicBezTo>
                      <a:pt x="2159" y="23177"/>
                      <a:pt x="556" y="23479"/>
                      <a:pt x="0" y="23812"/>
                    </a:cubicBezTo>
                  </a:path>
                </a:pathLst>
              </a:custGeom>
              <a:noFill/>
              <a:ln w="19050" cap="flat" cmpd="sng">
                <a:solidFill>
                  <a:srgbClr val="F08F58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167" name="Google Shape;167;p17"/>
            <p:cNvSpPr/>
            <p:nvPr/>
          </p:nvSpPr>
          <p:spPr>
            <a:xfrm>
              <a:off x="2093127" y="704844"/>
              <a:ext cx="195250" cy="452450"/>
            </a:xfrm>
            <a:custGeom>
              <a:avLst/>
              <a:gdLst/>
              <a:ahLst/>
              <a:cxnLst/>
              <a:rect l="l" t="t" r="r" b="b"/>
              <a:pathLst>
                <a:path w="7810" h="18098" extrusionOk="0">
                  <a:moveTo>
                    <a:pt x="7810" y="18098"/>
                  </a:moveTo>
                  <a:cubicBezTo>
                    <a:pt x="7540" y="17844"/>
                    <a:pt x="6810" y="17241"/>
                    <a:pt x="6191" y="16574"/>
                  </a:cubicBezTo>
                  <a:cubicBezTo>
                    <a:pt x="5572" y="15907"/>
                    <a:pt x="4841" y="15208"/>
                    <a:pt x="4095" y="14097"/>
                  </a:cubicBezTo>
                  <a:cubicBezTo>
                    <a:pt x="3349" y="12986"/>
                    <a:pt x="2286" y="11081"/>
                    <a:pt x="1714" y="9906"/>
                  </a:cubicBezTo>
                  <a:cubicBezTo>
                    <a:pt x="1143" y="8731"/>
                    <a:pt x="936" y="8240"/>
                    <a:pt x="666" y="7049"/>
                  </a:cubicBezTo>
                  <a:cubicBezTo>
                    <a:pt x="396" y="5859"/>
                    <a:pt x="190" y="3938"/>
                    <a:pt x="95" y="2763"/>
                  </a:cubicBezTo>
                  <a:cubicBezTo>
                    <a:pt x="0" y="1588"/>
                    <a:pt x="95" y="461"/>
                    <a:pt x="95" y="0"/>
                  </a:cubicBezTo>
                </a:path>
              </a:pathLst>
            </a:custGeom>
            <a:noFill/>
            <a:ln w="19050" cap="flat" cmpd="sng">
              <a:solidFill>
                <a:srgbClr val="F08F5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8" name="Google Shape;168;p17"/>
            <p:cNvSpPr/>
            <p:nvPr/>
          </p:nvSpPr>
          <p:spPr>
            <a:xfrm>
              <a:off x="1224994" y="1121575"/>
              <a:ext cx="718100" cy="655325"/>
            </a:xfrm>
            <a:custGeom>
              <a:avLst/>
              <a:gdLst/>
              <a:ahLst/>
              <a:cxnLst/>
              <a:rect l="l" t="t" r="r" b="b"/>
              <a:pathLst>
                <a:path w="28724" h="26213" extrusionOk="0">
                  <a:moveTo>
                    <a:pt x="3483" y="0"/>
                  </a:moveTo>
                  <a:cubicBezTo>
                    <a:pt x="2991" y="1381"/>
                    <a:pt x="1102" y="6287"/>
                    <a:pt x="530" y="8287"/>
                  </a:cubicBezTo>
                  <a:cubicBezTo>
                    <a:pt x="-41" y="10287"/>
                    <a:pt x="-57" y="10953"/>
                    <a:pt x="54" y="12001"/>
                  </a:cubicBezTo>
                  <a:cubicBezTo>
                    <a:pt x="165" y="13049"/>
                    <a:pt x="594" y="13938"/>
                    <a:pt x="1197" y="14573"/>
                  </a:cubicBezTo>
                  <a:cubicBezTo>
                    <a:pt x="1800" y="15208"/>
                    <a:pt x="2816" y="15621"/>
                    <a:pt x="3673" y="15811"/>
                  </a:cubicBezTo>
                  <a:cubicBezTo>
                    <a:pt x="4530" y="16002"/>
                    <a:pt x="5467" y="16161"/>
                    <a:pt x="6340" y="15716"/>
                  </a:cubicBezTo>
                  <a:cubicBezTo>
                    <a:pt x="7213" y="15272"/>
                    <a:pt x="8579" y="12985"/>
                    <a:pt x="8912" y="13144"/>
                  </a:cubicBezTo>
                  <a:cubicBezTo>
                    <a:pt x="9246" y="13303"/>
                    <a:pt x="8246" y="15590"/>
                    <a:pt x="8341" y="16669"/>
                  </a:cubicBezTo>
                  <a:cubicBezTo>
                    <a:pt x="8436" y="17749"/>
                    <a:pt x="8738" y="18859"/>
                    <a:pt x="9484" y="19621"/>
                  </a:cubicBezTo>
                  <a:cubicBezTo>
                    <a:pt x="10230" y="20383"/>
                    <a:pt x="11738" y="21130"/>
                    <a:pt x="12817" y="21241"/>
                  </a:cubicBezTo>
                  <a:cubicBezTo>
                    <a:pt x="13897" y="21352"/>
                    <a:pt x="15151" y="20876"/>
                    <a:pt x="15961" y="20288"/>
                  </a:cubicBezTo>
                  <a:cubicBezTo>
                    <a:pt x="16771" y="19701"/>
                    <a:pt x="17485" y="17446"/>
                    <a:pt x="17675" y="17716"/>
                  </a:cubicBezTo>
                  <a:cubicBezTo>
                    <a:pt x="17866" y="17986"/>
                    <a:pt x="16898" y="20701"/>
                    <a:pt x="17104" y="21907"/>
                  </a:cubicBezTo>
                  <a:cubicBezTo>
                    <a:pt x="17310" y="23114"/>
                    <a:pt x="18008" y="24241"/>
                    <a:pt x="18913" y="24955"/>
                  </a:cubicBezTo>
                  <a:cubicBezTo>
                    <a:pt x="19818" y="25670"/>
                    <a:pt x="21295" y="26337"/>
                    <a:pt x="22533" y="26194"/>
                  </a:cubicBezTo>
                  <a:cubicBezTo>
                    <a:pt x="23771" y="26051"/>
                    <a:pt x="25565" y="25130"/>
                    <a:pt x="26343" y="24098"/>
                  </a:cubicBezTo>
                  <a:cubicBezTo>
                    <a:pt x="27121" y="23066"/>
                    <a:pt x="26803" y="23177"/>
                    <a:pt x="27200" y="20002"/>
                  </a:cubicBezTo>
                  <a:cubicBezTo>
                    <a:pt x="27597" y="16827"/>
                    <a:pt x="28470" y="7540"/>
                    <a:pt x="28724" y="5048"/>
                  </a:cubicBezTo>
                </a:path>
              </a:pathLst>
            </a:custGeom>
            <a:noFill/>
            <a:ln w="19050" cap="flat" cmpd="sng">
              <a:solidFill>
                <a:srgbClr val="F08F5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69" name="Google Shape;169;p17"/>
          <p:cNvGrpSpPr/>
          <p:nvPr/>
        </p:nvGrpSpPr>
        <p:grpSpPr>
          <a:xfrm>
            <a:off x="2122263" y="3137138"/>
            <a:ext cx="155150" cy="243525"/>
            <a:chOff x="4358275" y="3409550"/>
            <a:chExt cx="155150" cy="243525"/>
          </a:xfrm>
        </p:grpSpPr>
        <p:sp>
          <p:nvSpPr>
            <p:cNvPr id="170" name="Google Shape;170;p17"/>
            <p:cNvSpPr/>
            <p:nvPr/>
          </p:nvSpPr>
          <p:spPr>
            <a:xfrm>
              <a:off x="4485875" y="3428725"/>
              <a:ext cx="27550" cy="99275"/>
            </a:xfrm>
            <a:custGeom>
              <a:avLst/>
              <a:gdLst/>
              <a:ahLst/>
              <a:cxnLst/>
              <a:rect l="l" t="t" r="r" b="b"/>
              <a:pathLst>
                <a:path w="1102" h="3971" extrusionOk="0">
                  <a:moveTo>
                    <a:pt x="534" y="1"/>
                  </a:moveTo>
                  <a:cubicBezTo>
                    <a:pt x="234" y="1"/>
                    <a:pt x="0" y="234"/>
                    <a:pt x="0" y="534"/>
                  </a:cubicBezTo>
                  <a:lnTo>
                    <a:pt x="0" y="3403"/>
                  </a:lnTo>
                  <a:cubicBezTo>
                    <a:pt x="0" y="3703"/>
                    <a:pt x="234" y="3970"/>
                    <a:pt x="534" y="3970"/>
                  </a:cubicBezTo>
                  <a:cubicBezTo>
                    <a:pt x="834" y="3970"/>
                    <a:pt x="1101" y="3703"/>
                    <a:pt x="1101" y="3403"/>
                  </a:cubicBezTo>
                  <a:lnTo>
                    <a:pt x="1101" y="534"/>
                  </a:lnTo>
                  <a:cubicBezTo>
                    <a:pt x="1101" y="234"/>
                    <a:pt x="834" y="1"/>
                    <a:pt x="534" y="1"/>
                  </a:cubicBezTo>
                  <a:close/>
                </a:path>
              </a:pathLst>
            </a:custGeom>
            <a:solidFill>
              <a:srgbClr val="103C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7"/>
            <p:cNvSpPr/>
            <p:nvPr/>
          </p:nvSpPr>
          <p:spPr>
            <a:xfrm>
              <a:off x="4485875" y="3539650"/>
              <a:ext cx="27550" cy="99250"/>
            </a:xfrm>
            <a:custGeom>
              <a:avLst/>
              <a:gdLst/>
              <a:ahLst/>
              <a:cxnLst/>
              <a:rect l="l" t="t" r="r" b="b"/>
              <a:pathLst>
                <a:path w="1102" h="3970" extrusionOk="0">
                  <a:moveTo>
                    <a:pt x="534" y="0"/>
                  </a:moveTo>
                  <a:cubicBezTo>
                    <a:pt x="234" y="0"/>
                    <a:pt x="0" y="234"/>
                    <a:pt x="0" y="567"/>
                  </a:cubicBezTo>
                  <a:lnTo>
                    <a:pt x="0" y="3403"/>
                  </a:lnTo>
                  <a:cubicBezTo>
                    <a:pt x="0" y="3703"/>
                    <a:pt x="234" y="3970"/>
                    <a:pt x="534" y="3970"/>
                  </a:cubicBezTo>
                  <a:cubicBezTo>
                    <a:pt x="834" y="3970"/>
                    <a:pt x="1101" y="3703"/>
                    <a:pt x="1101" y="3403"/>
                  </a:cubicBezTo>
                  <a:lnTo>
                    <a:pt x="1101" y="567"/>
                  </a:lnTo>
                  <a:cubicBezTo>
                    <a:pt x="1101" y="234"/>
                    <a:pt x="834" y="0"/>
                    <a:pt x="534" y="0"/>
                  </a:cubicBezTo>
                  <a:close/>
                </a:path>
              </a:pathLst>
            </a:custGeom>
            <a:solidFill>
              <a:srgbClr val="103C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7"/>
            <p:cNvSpPr/>
            <p:nvPr/>
          </p:nvSpPr>
          <p:spPr>
            <a:xfrm>
              <a:off x="4358275" y="3539650"/>
              <a:ext cx="27550" cy="99250"/>
            </a:xfrm>
            <a:custGeom>
              <a:avLst/>
              <a:gdLst/>
              <a:ahLst/>
              <a:cxnLst/>
              <a:rect l="l" t="t" r="r" b="b"/>
              <a:pathLst>
                <a:path w="1102" h="3970" extrusionOk="0">
                  <a:moveTo>
                    <a:pt x="568" y="0"/>
                  </a:moveTo>
                  <a:cubicBezTo>
                    <a:pt x="234" y="0"/>
                    <a:pt x="1" y="234"/>
                    <a:pt x="1" y="567"/>
                  </a:cubicBezTo>
                  <a:lnTo>
                    <a:pt x="1" y="3403"/>
                  </a:lnTo>
                  <a:cubicBezTo>
                    <a:pt x="1" y="3703"/>
                    <a:pt x="234" y="3970"/>
                    <a:pt x="568" y="3970"/>
                  </a:cubicBezTo>
                  <a:cubicBezTo>
                    <a:pt x="868" y="3970"/>
                    <a:pt x="1102" y="3703"/>
                    <a:pt x="1102" y="3403"/>
                  </a:cubicBezTo>
                  <a:lnTo>
                    <a:pt x="1102" y="567"/>
                  </a:lnTo>
                  <a:cubicBezTo>
                    <a:pt x="1102" y="234"/>
                    <a:pt x="868" y="0"/>
                    <a:pt x="568" y="0"/>
                  </a:cubicBezTo>
                  <a:close/>
                </a:path>
              </a:pathLst>
            </a:custGeom>
            <a:solidFill>
              <a:srgbClr val="103C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7"/>
            <p:cNvSpPr/>
            <p:nvPr/>
          </p:nvSpPr>
          <p:spPr>
            <a:xfrm>
              <a:off x="4358275" y="3428725"/>
              <a:ext cx="27550" cy="99275"/>
            </a:xfrm>
            <a:custGeom>
              <a:avLst/>
              <a:gdLst/>
              <a:ahLst/>
              <a:cxnLst/>
              <a:rect l="l" t="t" r="r" b="b"/>
              <a:pathLst>
                <a:path w="1102" h="3971" extrusionOk="0">
                  <a:moveTo>
                    <a:pt x="568" y="1"/>
                  </a:moveTo>
                  <a:cubicBezTo>
                    <a:pt x="234" y="1"/>
                    <a:pt x="1" y="234"/>
                    <a:pt x="1" y="534"/>
                  </a:cubicBezTo>
                  <a:lnTo>
                    <a:pt x="1" y="3403"/>
                  </a:lnTo>
                  <a:cubicBezTo>
                    <a:pt x="1" y="3703"/>
                    <a:pt x="234" y="3970"/>
                    <a:pt x="568" y="3970"/>
                  </a:cubicBezTo>
                  <a:cubicBezTo>
                    <a:pt x="868" y="3970"/>
                    <a:pt x="1102" y="3703"/>
                    <a:pt x="1102" y="3403"/>
                  </a:cubicBezTo>
                  <a:lnTo>
                    <a:pt x="1102" y="534"/>
                  </a:lnTo>
                  <a:cubicBezTo>
                    <a:pt x="1102" y="234"/>
                    <a:pt x="868" y="1"/>
                    <a:pt x="568" y="1"/>
                  </a:cubicBezTo>
                  <a:close/>
                </a:path>
              </a:pathLst>
            </a:custGeom>
            <a:solidFill>
              <a:srgbClr val="103C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7"/>
            <p:cNvSpPr/>
            <p:nvPr/>
          </p:nvSpPr>
          <p:spPr>
            <a:xfrm>
              <a:off x="4385800" y="3624700"/>
              <a:ext cx="99275" cy="28375"/>
            </a:xfrm>
            <a:custGeom>
              <a:avLst/>
              <a:gdLst/>
              <a:ahLst/>
              <a:cxnLst/>
              <a:rect l="l" t="t" r="r" b="b"/>
              <a:pathLst>
                <a:path w="3971" h="1135" extrusionOk="0">
                  <a:moveTo>
                    <a:pt x="568" y="1"/>
                  </a:moveTo>
                  <a:cubicBezTo>
                    <a:pt x="267" y="1"/>
                    <a:pt x="1" y="267"/>
                    <a:pt x="1" y="568"/>
                  </a:cubicBezTo>
                  <a:cubicBezTo>
                    <a:pt x="1" y="868"/>
                    <a:pt x="267" y="1135"/>
                    <a:pt x="568" y="1135"/>
                  </a:cubicBezTo>
                  <a:lnTo>
                    <a:pt x="3436" y="1135"/>
                  </a:lnTo>
                  <a:cubicBezTo>
                    <a:pt x="3737" y="1135"/>
                    <a:pt x="3970" y="868"/>
                    <a:pt x="3970" y="568"/>
                  </a:cubicBezTo>
                  <a:cubicBezTo>
                    <a:pt x="3970" y="267"/>
                    <a:pt x="3737" y="1"/>
                    <a:pt x="3436" y="1"/>
                  </a:cubicBezTo>
                  <a:close/>
                </a:path>
              </a:pathLst>
            </a:custGeom>
            <a:solidFill>
              <a:srgbClr val="103C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7"/>
            <p:cNvSpPr/>
            <p:nvPr/>
          </p:nvSpPr>
          <p:spPr>
            <a:xfrm>
              <a:off x="4385800" y="3409550"/>
              <a:ext cx="99275" cy="28375"/>
            </a:xfrm>
            <a:custGeom>
              <a:avLst/>
              <a:gdLst/>
              <a:ahLst/>
              <a:cxnLst/>
              <a:rect l="l" t="t" r="r" b="b"/>
              <a:pathLst>
                <a:path w="3971" h="1135" extrusionOk="0">
                  <a:moveTo>
                    <a:pt x="568" y="0"/>
                  </a:moveTo>
                  <a:cubicBezTo>
                    <a:pt x="267" y="0"/>
                    <a:pt x="1" y="267"/>
                    <a:pt x="1" y="568"/>
                  </a:cubicBezTo>
                  <a:cubicBezTo>
                    <a:pt x="1" y="868"/>
                    <a:pt x="267" y="1135"/>
                    <a:pt x="568" y="1135"/>
                  </a:cubicBezTo>
                  <a:lnTo>
                    <a:pt x="3436" y="1135"/>
                  </a:lnTo>
                  <a:cubicBezTo>
                    <a:pt x="3737" y="1135"/>
                    <a:pt x="3970" y="868"/>
                    <a:pt x="3970" y="568"/>
                  </a:cubicBezTo>
                  <a:cubicBezTo>
                    <a:pt x="3970" y="267"/>
                    <a:pt x="3737" y="0"/>
                    <a:pt x="3436" y="0"/>
                  </a:cubicBezTo>
                  <a:close/>
                </a:path>
              </a:pathLst>
            </a:custGeom>
            <a:solidFill>
              <a:srgbClr val="103C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6" name="Google Shape;176;p17"/>
          <p:cNvGrpSpPr/>
          <p:nvPr/>
        </p:nvGrpSpPr>
        <p:grpSpPr>
          <a:xfrm>
            <a:off x="7308498" y="3422206"/>
            <a:ext cx="357775" cy="295791"/>
            <a:chOff x="-783927" y="2108838"/>
            <a:chExt cx="357775" cy="295791"/>
          </a:xfrm>
        </p:grpSpPr>
        <p:sp>
          <p:nvSpPr>
            <p:cNvPr id="177" name="Google Shape;177;p17"/>
            <p:cNvSpPr/>
            <p:nvPr/>
          </p:nvSpPr>
          <p:spPr>
            <a:xfrm>
              <a:off x="-783927" y="2108838"/>
              <a:ext cx="357775" cy="295791"/>
            </a:xfrm>
            <a:custGeom>
              <a:avLst/>
              <a:gdLst/>
              <a:ahLst/>
              <a:cxnLst/>
              <a:rect l="l" t="t" r="r" b="b"/>
              <a:pathLst>
                <a:path w="10228" h="8456" extrusionOk="0">
                  <a:moveTo>
                    <a:pt x="4674" y="1"/>
                  </a:moveTo>
                  <a:cubicBezTo>
                    <a:pt x="3660" y="1"/>
                    <a:pt x="2642" y="369"/>
                    <a:pt x="1835" y="1113"/>
                  </a:cubicBezTo>
                  <a:cubicBezTo>
                    <a:pt x="134" y="2681"/>
                    <a:pt x="1" y="5316"/>
                    <a:pt x="1568" y="7017"/>
                  </a:cubicBezTo>
                  <a:cubicBezTo>
                    <a:pt x="1735" y="7217"/>
                    <a:pt x="1935" y="7384"/>
                    <a:pt x="2135" y="7518"/>
                  </a:cubicBezTo>
                  <a:cubicBezTo>
                    <a:pt x="2962" y="8173"/>
                    <a:pt x="3852" y="8456"/>
                    <a:pt x="4706" y="8456"/>
                  </a:cubicBezTo>
                  <a:cubicBezTo>
                    <a:pt x="7680" y="8456"/>
                    <a:pt x="10227" y="5030"/>
                    <a:pt x="8206" y="1947"/>
                  </a:cubicBezTo>
                  <a:cubicBezTo>
                    <a:pt x="8073" y="1747"/>
                    <a:pt x="7906" y="1547"/>
                    <a:pt x="7739" y="1346"/>
                  </a:cubicBezTo>
                  <a:cubicBezTo>
                    <a:pt x="6916" y="452"/>
                    <a:pt x="5797" y="1"/>
                    <a:pt x="4674" y="1"/>
                  </a:cubicBezTo>
                  <a:close/>
                </a:path>
              </a:pathLst>
            </a:custGeom>
            <a:solidFill>
              <a:srgbClr val="F6EF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7"/>
            <p:cNvSpPr/>
            <p:nvPr/>
          </p:nvSpPr>
          <p:spPr>
            <a:xfrm>
              <a:off x="-745414" y="2137242"/>
              <a:ext cx="248568" cy="234576"/>
            </a:xfrm>
            <a:custGeom>
              <a:avLst/>
              <a:gdLst/>
              <a:ahLst/>
              <a:cxnLst/>
              <a:rect l="l" t="t" r="r" b="b"/>
              <a:pathLst>
                <a:path w="7106" h="6706" extrusionOk="0">
                  <a:moveTo>
                    <a:pt x="6038" y="1"/>
                  </a:moveTo>
                  <a:lnTo>
                    <a:pt x="0" y="5571"/>
                  </a:lnTo>
                  <a:cubicBezTo>
                    <a:pt x="134" y="5805"/>
                    <a:pt x="301" y="6005"/>
                    <a:pt x="467" y="6205"/>
                  </a:cubicBezTo>
                  <a:cubicBezTo>
                    <a:pt x="634" y="6405"/>
                    <a:pt x="834" y="6572"/>
                    <a:pt x="1034" y="6706"/>
                  </a:cubicBezTo>
                  <a:lnTo>
                    <a:pt x="7105" y="1135"/>
                  </a:lnTo>
                  <a:cubicBezTo>
                    <a:pt x="6972" y="935"/>
                    <a:pt x="6805" y="735"/>
                    <a:pt x="6638" y="534"/>
                  </a:cubicBezTo>
                  <a:cubicBezTo>
                    <a:pt x="6472" y="334"/>
                    <a:pt x="6271" y="167"/>
                    <a:pt x="6038" y="1"/>
                  </a:cubicBezTo>
                  <a:close/>
                </a:path>
              </a:pathLst>
            </a:custGeom>
            <a:solidFill>
              <a:srgbClr val="F6BC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" name="Google Shape;179;p17"/>
          <p:cNvGrpSpPr/>
          <p:nvPr/>
        </p:nvGrpSpPr>
        <p:grpSpPr>
          <a:xfrm rot="9651258">
            <a:off x="2924303" y="4356393"/>
            <a:ext cx="643548" cy="377045"/>
            <a:chOff x="-1131628" y="1250953"/>
            <a:chExt cx="695437" cy="407447"/>
          </a:xfrm>
        </p:grpSpPr>
        <p:sp>
          <p:nvSpPr>
            <p:cNvPr id="180" name="Google Shape;180;p17"/>
            <p:cNvSpPr/>
            <p:nvPr/>
          </p:nvSpPr>
          <p:spPr>
            <a:xfrm>
              <a:off x="-1131628" y="1250953"/>
              <a:ext cx="695437" cy="407447"/>
            </a:xfrm>
            <a:custGeom>
              <a:avLst/>
              <a:gdLst/>
              <a:ahLst/>
              <a:cxnLst/>
              <a:rect l="l" t="t" r="r" b="b"/>
              <a:pathLst>
                <a:path w="19881" h="11648" extrusionOk="0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rgbClr val="F6EF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7"/>
            <p:cNvSpPr/>
            <p:nvPr/>
          </p:nvSpPr>
          <p:spPr>
            <a:xfrm>
              <a:off x="-1131628" y="1328644"/>
              <a:ext cx="393245" cy="329756"/>
            </a:xfrm>
            <a:custGeom>
              <a:avLst/>
              <a:gdLst/>
              <a:ahLst/>
              <a:cxnLst/>
              <a:rect l="l" t="t" r="r" b="b"/>
              <a:pathLst>
                <a:path w="11242" h="9427" extrusionOk="0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7"/>
            <p:cNvSpPr/>
            <p:nvPr/>
          </p:nvSpPr>
          <p:spPr>
            <a:xfrm>
              <a:off x="-1033614" y="1304858"/>
              <a:ext cx="460931" cy="190956"/>
            </a:xfrm>
            <a:custGeom>
              <a:avLst/>
              <a:gdLst/>
              <a:ahLst/>
              <a:cxnLst/>
              <a:rect l="l" t="t" r="r" b="b"/>
              <a:pathLst>
                <a:path w="13177" h="5459" extrusionOk="0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3" name="Google Shape;183;p17"/>
          <p:cNvGrpSpPr/>
          <p:nvPr/>
        </p:nvGrpSpPr>
        <p:grpSpPr>
          <a:xfrm rot="-7140317">
            <a:off x="6665836" y="2313194"/>
            <a:ext cx="643533" cy="377037"/>
            <a:chOff x="-1131628" y="1250953"/>
            <a:chExt cx="695437" cy="407447"/>
          </a:xfrm>
        </p:grpSpPr>
        <p:sp>
          <p:nvSpPr>
            <p:cNvPr id="184" name="Google Shape;184;p17"/>
            <p:cNvSpPr/>
            <p:nvPr/>
          </p:nvSpPr>
          <p:spPr>
            <a:xfrm>
              <a:off x="-1131628" y="1250953"/>
              <a:ext cx="695437" cy="407447"/>
            </a:xfrm>
            <a:custGeom>
              <a:avLst/>
              <a:gdLst/>
              <a:ahLst/>
              <a:cxnLst/>
              <a:rect l="l" t="t" r="r" b="b"/>
              <a:pathLst>
                <a:path w="19881" h="11648" extrusionOk="0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rgbClr val="F6EF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7"/>
            <p:cNvSpPr/>
            <p:nvPr/>
          </p:nvSpPr>
          <p:spPr>
            <a:xfrm>
              <a:off x="-1131628" y="1328644"/>
              <a:ext cx="393245" cy="329756"/>
            </a:xfrm>
            <a:custGeom>
              <a:avLst/>
              <a:gdLst/>
              <a:ahLst/>
              <a:cxnLst/>
              <a:rect l="l" t="t" r="r" b="b"/>
              <a:pathLst>
                <a:path w="11242" h="9427" extrusionOk="0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7"/>
            <p:cNvSpPr/>
            <p:nvPr/>
          </p:nvSpPr>
          <p:spPr>
            <a:xfrm>
              <a:off x="-1033614" y="1304858"/>
              <a:ext cx="460931" cy="190956"/>
            </a:xfrm>
            <a:custGeom>
              <a:avLst/>
              <a:gdLst/>
              <a:ahLst/>
              <a:cxnLst/>
              <a:rect l="l" t="t" r="r" b="b"/>
              <a:pathLst>
                <a:path w="13177" h="5459" extrusionOk="0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75707EE7-11AC-476A-A939-AA5D2697D7CC}"/>
              </a:ext>
            </a:extLst>
          </p:cNvPr>
          <p:cNvSpPr txBox="1"/>
          <p:nvPr/>
        </p:nvSpPr>
        <p:spPr>
          <a:xfrm>
            <a:off x="3812495" y="502174"/>
            <a:ext cx="699200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" sz="5400" b="0" i="0" u="none" strike="noStrike" kern="0" cap="none" spc="0" normalizeH="0" baseline="0" noProof="0" dirty="0">
                <a:ln>
                  <a:noFill/>
                </a:ln>
                <a:solidFill>
                  <a:srgbClr val="F6EFE4"/>
                </a:solidFill>
                <a:effectLst/>
                <a:uLnTx/>
                <a:uFillTx/>
                <a:latin typeface="Britannic Bold" panose="020B0903060703020204" pitchFamily="34" charset="0"/>
                <a:sym typeface="Bungee"/>
              </a:rPr>
              <a:t>ERKANAT’s</a:t>
            </a:r>
            <a:endParaRPr lang="en-US" sz="1800" dirty="0"/>
          </a:p>
        </p:txBody>
      </p:sp>
      <p:pic>
        <p:nvPicPr>
          <p:cNvPr id="5" name="Graphic 4" descr="Stethoscope with solid fill">
            <a:extLst>
              <a:ext uri="{FF2B5EF4-FFF2-40B4-BE49-F238E27FC236}">
                <a16:creationId xmlns:a16="http://schemas.microsoft.com/office/drawing/2014/main" id="{8B12C7F6-A81A-48BD-B34F-AE07D277E8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52307" y="3427288"/>
            <a:ext cx="914400" cy="914400"/>
          </a:xfrm>
          <a:prstGeom prst="rect">
            <a:avLst/>
          </a:prstGeom>
        </p:spPr>
      </p:pic>
      <p:pic>
        <p:nvPicPr>
          <p:cNvPr id="7" name="Graphic 6" descr="Lungs with solid fill">
            <a:extLst>
              <a:ext uri="{FF2B5EF4-FFF2-40B4-BE49-F238E27FC236}">
                <a16:creationId xmlns:a16="http://schemas.microsoft.com/office/drawing/2014/main" id="{53F179C8-2A20-4D3B-BEFA-B8E2D004B7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4440" y="1643163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8192B-AD0F-4B3A-8459-5046EBFE9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D6DEDA3-B5B6-449B-87A4-D05B44B2C74D}"/>
              </a:ext>
            </a:extLst>
          </p:cNvPr>
          <p:cNvSpPr/>
          <p:nvPr/>
        </p:nvSpPr>
        <p:spPr>
          <a:xfrm>
            <a:off x="-406400" y="-84667"/>
            <a:ext cx="10227733" cy="5393267"/>
          </a:xfrm>
          <a:prstGeom prst="rect">
            <a:avLst/>
          </a:prstGeom>
          <a:solidFill>
            <a:srgbClr val="C52D2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0062E0-FD01-45B1-B90D-C533C9FAACF2}"/>
              </a:ext>
            </a:extLst>
          </p:cNvPr>
          <p:cNvSpPr txBox="1"/>
          <p:nvPr/>
        </p:nvSpPr>
        <p:spPr>
          <a:xfrm>
            <a:off x="2148416" y="1554371"/>
            <a:ext cx="740198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" sz="6600" b="0" i="0" u="none" strike="noStrike" kern="0" cap="none" spc="0" normalizeH="0" baseline="0" noProof="0" dirty="0">
                <a:ln>
                  <a:noFill/>
                </a:ln>
                <a:solidFill>
                  <a:srgbClr val="F6EFE4"/>
                </a:solidFill>
                <a:effectLst/>
                <a:uLnTx/>
                <a:uFillTx/>
                <a:latin typeface="Loved by the King" panose="02000000000000000000" pitchFamily="2" charset="0"/>
                <a:sym typeface="Bungee"/>
              </a:rPr>
              <a:t>WHY? </a:t>
            </a:r>
          </a:p>
          <a:p>
            <a:r>
              <a:rPr kumimoji="0" lang="en" sz="60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Loved by the King" panose="02000000000000000000" pitchFamily="2" charset="0"/>
                <a:sym typeface="Bungee"/>
              </a:rPr>
              <a:t>Hospital Management System</a:t>
            </a:r>
            <a:endParaRPr lang="en-US" sz="12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8354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8192B-AD0F-4B3A-8459-5046EBFE9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D6DEDA3-B5B6-449B-87A4-D05B44B2C74D}"/>
              </a:ext>
            </a:extLst>
          </p:cNvPr>
          <p:cNvSpPr/>
          <p:nvPr/>
        </p:nvSpPr>
        <p:spPr>
          <a:xfrm>
            <a:off x="-448732" y="-194733"/>
            <a:ext cx="10109200" cy="5698065"/>
          </a:xfrm>
          <a:prstGeom prst="rect">
            <a:avLst/>
          </a:prstGeom>
          <a:solidFill>
            <a:srgbClr val="54080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0062E0-FD01-45B1-B90D-C533C9FAACF2}"/>
              </a:ext>
            </a:extLst>
          </p:cNvPr>
          <p:cNvSpPr txBox="1"/>
          <p:nvPr/>
        </p:nvSpPr>
        <p:spPr>
          <a:xfrm>
            <a:off x="2148416" y="1554371"/>
            <a:ext cx="6683883" cy="35484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" sz="6600" b="0" i="0" u="none" strike="noStrike" kern="0" cap="none" spc="0" normalizeH="0" baseline="0" noProof="0" dirty="0">
                <a:ln>
                  <a:noFill/>
                </a:ln>
                <a:solidFill>
                  <a:srgbClr val="F6EFE4"/>
                </a:solidFill>
                <a:effectLst/>
                <a:uLnTx/>
                <a:uFillTx/>
                <a:latin typeface="Loved by the King" panose="02000000000000000000" pitchFamily="2" charset="0"/>
                <a:sym typeface="Bungee"/>
              </a:rPr>
              <a:t>who? </a:t>
            </a:r>
          </a:p>
          <a:p>
            <a:pPr algn="just">
              <a:lnSpc>
                <a:spcPts val="6200"/>
              </a:lnSpc>
            </a:pPr>
            <a:r>
              <a:rPr kumimoji="0" lang="en" sz="6600" b="0" i="0" u="none" strike="noStrike" kern="0" cap="none" spc="0" normalizeH="0" baseline="0" noProof="0" dirty="0">
                <a:ln>
                  <a:noFill/>
                </a:ln>
                <a:solidFill>
                  <a:srgbClr val="C88BF1"/>
                </a:solidFill>
                <a:effectLst/>
                <a:uLnTx/>
                <a:uFillTx/>
                <a:latin typeface="Loved by the King" panose="02000000000000000000" pitchFamily="2" charset="0"/>
                <a:sym typeface="Bungee"/>
              </a:rPr>
              <a:t>Mom -&gt; DamuMed</a:t>
            </a:r>
          </a:p>
          <a:p>
            <a:pPr algn="just">
              <a:lnSpc>
                <a:spcPts val="6200"/>
              </a:lnSpc>
            </a:pPr>
            <a:r>
              <a:rPr lang="en-US" sz="6600" dirty="0">
                <a:solidFill>
                  <a:srgbClr val="FFC000"/>
                </a:solidFill>
                <a:latin typeface="Loved by the King" panose="02000000000000000000" pitchFamily="2" charset="0"/>
                <a:sym typeface="Bungee"/>
              </a:rPr>
              <a:t>T</a:t>
            </a:r>
            <a:r>
              <a:rPr lang="en" sz="6600" dirty="0">
                <a:solidFill>
                  <a:srgbClr val="FFC000"/>
                </a:solidFill>
                <a:latin typeface="Loved by the King" panose="02000000000000000000" pitchFamily="2" charset="0"/>
                <a:sym typeface="Bungee"/>
              </a:rPr>
              <a:t>eacher -&gt;DataBase</a:t>
            </a:r>
          </a:p>
          <a:p>
            <a:pPr algn="just">
              <a:lnSpc>
                <a:spcPts val="6200"/>
              </a:lnSpc>
            </a:pPr>
            <a:r>
              <a:rPr lang="en" sz="6600" dirty="0">
                <a:solidFill>
                  <a:srgbClr val="92D050"/>
                </a:solidFill>
                <a:latin typeface="Loved by the King" panose="02000000000000000000" pitchFamily="2" charset="0"/>
                <a:sym typeface="Bungee"/>
              </a:rPr>
              <a:t>Superviser -&gt;BackEnd</a:t>
            </a:r>
            <a:endParaRPr 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9944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8192B-AD0F-4B3A-8459-5046EBFE9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D6DEDA3-B5B6-449B-87A4-D05B44B2C74D}"/>
              </a:ext>
            </a:extLst>
          </p:cNvPr>
          <p:cNvSpPr/>
          <p:nvPr/>
        </p:nvSpPr>
        <p:spPr>
          <a:xfrm>
            <a:off x="-321733" y="0"/>
            <a:ext cx="10227733" cy="5393267"/>
          </a:xfrm>
          <a:prstGeom prst="rect">
            <a:avLst/>
          </a:prstGeom>
          <a:solidFill>
            <a:srgbClr val="AC2A2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0062E0-FD01-45B1-B90D-C533C9FAACF2}"/>
              </a:ext>
            </a:extLst>
          </p:cNvPr>
          <p:cNvSpPr txBox="1"/>
          <p:nvPr/>
        </p:nvSpPr>
        <p:spPr>
          <a:xfrm>
            <a:off x="2148416" y="1554371"/>
            <a:ext cx="6683883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" sz="6600" b="0" i="0" u="none" strike="noStrike" kern="0" cap="none" spc="0" normalizeH="0" baseline="0" noProof="0" dirty="0">
                <a:ln>
                  <a:noFill/>
                </a:ln>
                <a:solidFill>
                  <a:srgbClr val="F6EFE4"/>
                </a:solidFill>
                <a:effectLst/>
                <a:uLnTx/>
                <a:uFillTx/>
                <a:latin typeface="Loved by the King" panose="02000000000000000000" pitchFamily="2" charset="0"/>
                <a:sym typeface="Bungee"/>
              </a:rPr>
              <a:t>HOW? </a:t>
            </a:r>
          </a:p>
          <a:p>
            <a:r>
              <a:rPr kumimoji="0" lang="en" sz="6600" b="0" i="0" u="none" strike="noStrike" kern="0" cap="none" spc="0" normalizeH="0" baseline="0" noProof="0" dirty="0">
                <a:ln>
                  <a:noFill/>
                </a:ln>
                <a:solidFill>
                  <a:srgbClr val="F6EFE4"/>
                </a:solidFill>
                <a:effectLst/>
                <a:highlight>
                  <a:srgbClr val="000000"/>
                </a:highlight>
                <a:uLnTx/>
                <a:uFillTx/>
                <a:latin typeface="Loved by the King" panose="02000000000000000000" pitchFamily="2" charset="0"/>
                <a:sym typeface="Bungee"/>
              </a:rPr>
              <a:t>It’s just old </a:t>
            </a:r>
            <a:r>
              <a:rPr kumimoji="0" lang="en" sz="66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000000"/>
                </a:highlight>
                <a:uLnTx/>
                <a:uFillTx/>
                <a:latin typeface="Loved by the King" panose="02000000000000000000" pitchFamily="2" charset="0"/>
                <a:sym typeface="Bungee"/>
              </a:rPr>
              <a:t>MySQL</a:t>
            </a:r>
            <a:r>
              <a:rPr kumimoji="0" lang="en" sz="6600" b="0" i="0" u="none" strike="noStrike" kern="0" cap="none" spc="0" normalizeH="0" baseline="0" noProof="0" dirty="0">
                <a:ln>
                  <a:noFill/>
                </a:ln>
                <a:solidFill>
                  <a:srgbClr val="F6EFE4"/>
                </a:solidFill>
                <a:effectLst/>
                <a:highlight>
                  <a:srgbClr val="000000"/>
                </a:highlight>
                <a:uLnTx/>
                <a:uFillTx/>
                <a:latin typeface="Loved by the King" panose="02000000000000000000" pitchFamily="2" charset="0"/>
                <a:sym typeface="Bungee"/>
              </a:rPr>
              <a:t>+NF</a:t>
            </a:r>
            <a:endParaRPr lang="en-US" dirty="0">
              <a:highlight>
                <a:srgbClr val="000000"/>
              </a:highligh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BC4145-DFE5-44C5-978B-F9000AB54C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98"/>
          <a:stretch/>
        </p:blipFill>
        <p:spPr>
          <a:xfrm>
            <a:off x="4894024" y="3849290"/>
            <a:ext cx="3419952" cy="6873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1E6ABFE-1A20-4F7D-A34F-482F7CED6F97}"/>
              </a:ext>
            </a:extLst>
          </p:cNvPr>
          <p:cNvSpPr txBox="1"/>
          <p:nvPr/>
        </p:nvSpPr>
        <p:spPr>
          <a:xfrm>
            <a:off x="6604000" y="4536627"/>
            <a:ext cx="1913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C4DDAF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Actually 3006</a:t>
            </a:r>
          </a:p>
        </p:txBody>
      </p:sp>
    </p:spTree>
    <p:extLst>
      <p:ext uri="{BB962C8B-B14F-4D97-AF65-F5344CB8AC3E}">
        <p14:creationId xmlns:p14="http://schemas.microsoft.com/office/powerpoint/2010/main" val="894604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10EFF-F96E-4EE3-A47D-9E89031A9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068707-26DC-4128-98AC-6DC75A20F49C}"/>
              </a:ext>
            </a:extLst>
          </p:cNvPr>
          <p:cNvSpPr/>
          <p:nvPr/>
        </p:nvSpPr>
        <p:spPr>
          <a:xfrm>
            <a:off x="-372533" y="-211667"/>
            <a:ext cx="9804400" cy="5520267"/>
          </a:xfrm>
          <a:prstGeom prst="rect">
            <a:avLst/>
          </a:prstGeom>
          <a:solidFill>
            <a:srgbClr val="3333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6472C0-620A-4A99-8394-C5663BA329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777" y="0"/>
            <a:ext cx="7274446" cy="5143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32F56B9-0B28-409B-8B67-4AA800F29454}"/>
              </a:ext>
            </a:extLst>
          </p:cNvPr>
          <p:cNvSpPr txBox="1"/>
          <p:nvPr/>
        </p:nvSpPr>
        <p:spPr>
          <a:xfrm>
            <a:off x="3702050" y="1973050"/>
            <a:ext cx="1371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FF00"/>
                </a:solidFill>
                <a:latin typeface="Loved by the King" panose="02000000000000000000" pitchFamily="2" charset="0"/>
              </a:rPr>
              <a:t>idea</a:t>
            </a:r>
          </a:p>
        </p:txBody>
      </p:sp>
    </p:spTree>
    <p:extLst>
      <p:ext uri="{BB962C8B-B14F-4D97-AF65-F5344CB8AC3E}">
        <p14:creationId xmlns:p14="http://schemas.microsoft.com/office/powerpoint/2010/main" val="4050961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ECDE723-230D-46AF-8E58-4EDB6E27FEAA}"/>
              </a:ext>
            </a:extLst>
          </p:cNvPr>
          <p:cNvSpPr/>
          <p:nvPr/>
        </p:nvSpPr>
        <p:spPr>
          <a:xfrm>
            <a:off x="-372533" y="-211667"/>
            <a:ext cx="9804400" cy="5520267"/>
          </a:xfrm>
          <a:prstGeom prst="rect">
            <a:avLst/>
          </a:prstGeom>
          <a:solidFill>
            <a:srgbClr val="1212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68300E-BD69-48E7-887C-23D408C4BE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560" y="0"/>
            <a:ext cx="6010879" cy="5143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191D98-8F48-445A-98E7-86F734D31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9800" y="-211668"/>
            <a:ext cx="8520600" cy="1411817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ER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 of </a:t>
            </a:r>
            <a:r>
              <a:rPr lang="en-US" sz="2400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ER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KANAT</a:t>
            </a:r>
          </a:p>
        </p:txBody>
      </p:sp>
    </p:spTree>
    <p:extLst>
      <p:ext uri="{BB962C8B-B14F-4D97-AF65-F5344CB8AC3E}">
        <p14:creationId xmlns:p14="http://schemas.microsoft.com/office/powerpoint/2010/main" val="1473129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071B1-01A7-4942-86D5-F7CF477EB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8B5ED69-4E2A-476B-96F1-9A745DB70DBB}"/>
              </a:ext>
            </a:extLst>
          </p:cNvPr>
          <p:cNvSpPr/>
          <p:nvPr/>
        </p:nvSpPr>
        <p:spPr>
          <a:xfrm>
            <a:off x="-177800" y="-127000"/>
            <a:ext cx="9779000" cy="5435600"/>
          </a:xfrm>
          <a:prstGeom prst="rect">
            <a:avLst/>
          </a:prstGeom>
          <a:solidFill>
            <a:srgbClr val="1212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1484CA-1604-43DA-99D7-B6BD4E0B194A}"/>
              </a:ext>
            </a:extLst>
          </p:cNvPr>
          <p:cNvSpPr txBox="1"/>
          <p:nvPr/>
        </p:nvSpPr>
        <p:spPr>
          <a:xfrm>
            <a:off x="2264833" y="2133368"/>
            <a:ext cx="49022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5400" b="0" i="0" u="none" strike="noStrike" kern="0" cap="none" spc="0" normalizeH="0" baseline="0" noProof="0" dirty="0">
                <a:ln>
                  <a:noFill/>
                </a:ln>
                <a:solidFill>
                  <a:srgbClr val="F6EFE4"/>
                </a:solidFill>
                <a:effectLst/>
                <a:uLnTx/>
                <a:uFillTx/>
                <a:latin typeface="Britannic Bold" panose="020B0903060703020204" pitchFamily="34" charset="0"/>
                <a:cs typeface="Arial"/>
                <a:sym typeface="Bungee"/>
              </a:rPr>
              <a:t>Thanks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8307525"/>
      </p:ext>
    </p:extLst>
  </p:cSld>
  <p:clrMapOvr>
    <a:masterClrMapping/>
  </p:clrMapOvr>
</p:sld>
</file>

<file path=ppt/theme/theme1.xml><?xml version="1.0" encoding="utf-8"?>
<a:theme xmlns:a="http://schemas.openxmlformats.org/drawingml/2006/main" name="World Diabetes Day Infographics by Slidesgo">
  <a:themeElements>
    <a:clrScheme name="Simple Light">
      <a:dk1>
        <a:srgbClr val="F6EFE4"/>
      </a:dk1>
      <a:lt1>
        <a:srgbClr val="103C60"/>
      </a:lt1>
      <a:dk2>
        <a:srgbClr val="8CD8E1"/>
      </a:dk2>
      <a:lt2>
        <a:srgbClr val="53A2B9"/>
      </a:lt2>
      <a:accent1>
        <a:srgbClr val="FE5145"/>
      </a:accent1>
      <a:accent2>
        <a:srgbClr val="1C5F5D"/>
      </a:accent2>
      <a:accent3>
        <a:srgbClr val="F6BC9B"/>
      </a:accent3>
      <a:accent4>
        <a:srgbClr val="F08F58"/>
      </a:accent4>
      <a:accent5>
        <a:srgbClr val="FFFFFF"/>
      </a:accent5>
      <a:accent6>
        <a:srgbClr val="FFFFFF"/>
      </a:accent6>
      <a:hlink>
        <a:srgbClr val="F6EFE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37</Words>
  <Application>Microsoft Office PowerPoint</Application>
  <PresentationFormat>On-screen Show (16:9)</PresentationFormat>
  <Paragraphs>15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Britannic Bold</vt:lpstr>
      <vt:lpstr>Bungee</vt:lpstr>
      <vt:lpstr>Cairo</vt:lpstr>
      <vt:lpstr>Fira Code</vt:lpstr>
      <vt:lpstr>Loved by the King</vt:lpstr>
      <vt:lpstr>World Diabetes Day Infographics by Slidesgo</vt:lpstr>
      <vt:lpstr>Hospital DataBase Project</vt:lpstr>
      <vt:lpstr>PowerPoint Presentation</vt:lpstr>
      <vt:lpstr>PowerPoint Presentation</vt:lpstr>
      <vt:lpstr>PowerPoint Presentation</vt:lpstr>
      <vt:lpstr>PowerPoint Presentation</vt:lpstr>
      <vt:lpstr>ER of ERKANAT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Hospital DataBase Project</dc:title>
  <dc:creator>ERKANAT I</dc:creator>
  <cp:lastModifiedBy>Yerkanat Orynbay</cp:lastModifiedBy>
  <cp:revision>9</cp:revision>
  <dcterms:modified xsi:type="dcterms:W3CDTF">2024-05-17T14:24:31Z</dcterms:modified>
</cp:coreProperties>
</file>