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AF"/>
    <a:srgbClr val="121212"/>
    <a:srgbClr val="333333"/>
    <a:srgbClr val="262626"/>
    <a:srgbClr val="C88BF1"/>
    <a:srgbClr val="540808"/>
    <a:srgbClr val="AC2A2A"/>
    <a:srgbClr val="C5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53B18C-D7F6-4A18-BD02-642E444CF6C0}">
  <a:tblStyle styleId="{5E53B18C-D7F6-4A18-BD02-642E444CF6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875146" y="24980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3812495" y="2338283"/>
            <a:ext cx="2955057" cy="22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Loved by the King" panose="02000000000000000000" pitchFamily="2" charset="0"/>
              </a:rPr>
              <a:t>Hospital DataBase Project</a:t>
            </a:r>
            <a:endParaRPr sz="4800" dirty="0">
              <a:solidFill>
                <a:schemeClr val="dk2"/>
              </a:solidFill>
              <a:latin typeface="Loved by the King" panose="02000000000000000000" pitchFamily="2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8568600" y="13238"/>
            <a:ext cx="53418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IITU</a:t>
            </a:r>
            <a:endParaRPr dirty="0"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-73375" y="-34287"/>
            <a:ext cx="2899575" cy="5212075"/>
            <a:chOff x="-114450" y="-16525"/>
            <a:chExt cx="2899575" cy="5212075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114" name="Google Shape;114;p17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115" name="Google Shape;115;p17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7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7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7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7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7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7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7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7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7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17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17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17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17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17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7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7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7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17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17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7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17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7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7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7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7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7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7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7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7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7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7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7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7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7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rgbClr val="1C5F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7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7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7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7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7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7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7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7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rgbClr val="FE51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7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rgbClr val="F6EFE4"/>
                </a:solidFill>
                <a:ln w="2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7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rgbClr val="F6EFE4"/>
                </a:solidFill>
                <a:ln w="2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5" name="Google Shape;165;p17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rgbClr val="F08F5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" name="Google Shape;166;p17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rgbClr val="F08F5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7" name="Google Shape;167;p17"/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rgbClr val="F08F5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7"/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rgbClr val="F08F5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Google Shape;169;p17"/>
          <p:cNvGrpSpPr/>
          <p:nvPr/>
        </p:nvGrpSpPr>
        <p:grpSpPr>
          <a:xfrm>
            <a:off x="2122263" y="3137138"/>
            <a:ext cx="155150" cy="243525"/>
            <a:chOff x="4358275" y="3409550"/>
            <a:chExt cx="155150" cy="243525"/>
          </a:xfrm>
        </p:grpSpPr>
        <p:sp>
          <p:nvSpPr>
            <p:cNvPr id="170" name="Google Shape;170;p17"/>
            <p:cNvSpPr/>
            <p:nvPr/>
          </p:nvSpPr>
          <p:spPr>
            <a:xfrm>
              <a:off x="4485875" y="3428725"/>
              <a:ext cx="27550" cy="99275"/>
            </a:xfrm>
            <a:custGeom>
              <a:avLst/>
              <a:gdLst/>
              <a:ahLst/>
              <a:cxnLst/>
              <a:rect l="l" t="t" r="r" b="b"/>
              <a:pathLst>
                <a:path w="1102" h="3971" extrusionOk="0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34"/>
                  </a:ln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485875" y="3539650"/>
              <a:ext cx="27550" cy="99250"/>
            </a:xfrm>
            <a:custGeom>
              <a:avLst/>
              <a:gdLst/>
              <a:ahLst/>
              <a:cxnLst/>
              <a:rect l="l" t="t" r="r" b="b"/>
              <a:pathLst>
                <a:path w="1102" h="3970" extrusionOk="0">
                  <a:moveTo>
                    <a:pt x="534" y="0"/>
                  </a:moveTo>
                  <a:cubicBezTo>
                    <a:pt x="234" y="0"/>
                    <a:pt x="0" y="234"/>
                    <a:pt x="0" y="567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67"/>
                  </a:lnTo>
                  <a:cubicBezTo>
                    <a:pt x="1101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358275" y="3539650"/>
              <a:ext cx="27550" cy="99250"/>
            </a:xfrm>
            <a:custGeom>
              <a:avLst/>
              <a:gdLst/>
              <a:ahLst/>
              <a:cxnLst/>
              <a:rect l="l" t="t" r="r" b="b"/>
              <a:pathLst>
                <a:path w="1102" h="3970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67"/>
                  </a:lnTo>
                  <a:cubicBezTo>
                    <a:pt x="1102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358275" y="3428725"/>
              <a:ext cx="27550" cy="99275"/>
            </a:xfrm>
            <a:custGeom>
              <a:avLst/>
              <a:gdLst/>
              <a:ahLst/>
              <a:cxnLst/>
              <a:rect l="l" t="t" r="r" b="b"/>
              <a:pathLst>
                <a:path w="1102" h="3971" extrusionOk="0">
                  <a:moveTo>
                    <a:pt x="568" y="1"/>
                  </a:moveTo>
                  <a:cubicBezTo>
                    <a:pt x="234" y="1"/>
                    <a:pt x="1" y="234"/>
                    <a:pt x="1" y="534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34"/>
                  </a:lnTo>
                  <a:cubicBezTo>
                    <a:pt x="1102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85800" y="3624700"/>
              <a:ext cx="99275" cy="28375"/>
            </a:xfrm>
            <a:custGeom>
              <a:avLst/>
              <a:gdLst/>
              <a:ahLst/>
              <a:cxnLst/>
              <a:rect l="l" t="t" r="r" b="b"/>
              <a:pathLst>
                <a:path w="3971" h="1135" extrusionOk="0">
                  <a:moveTo>
                    <a:pt x="568" y="1"/>
                  </a:moveTo>
                  <a:cubicBezTo>
                    <a:pt x="267" y="1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1"/>
                    <a:pt x="3436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385800" y="3409550"/>
              <a:ext cx="99275" cy="28375"/>
            </a:xfrm>
            <a:custGeom>
              <a:avLst/>
              <a:gdLst/>
              <a:ahLst/>
              <a:cxnLst/>
              <a:rect l="l" t="t" r="r" b="b"/>
              <a:pathLst>
                <a:path w="3971" h="1135" extrusionOk="0"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0"/>
                    <a:pt x="3436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7308498" y="3422206"/>
            <a:ext cx="357775" cy="295791"/>
            <a:chOff x="-783927" y="2108838"/>
            <a:chExt cx="357775" cy="295791"/>
          </a:xfrm>
        </p:grpSpPr>
        <p:sp>
          <p:nvSpPr>
            <p:cNvPr id="177" name="Google Shape;177;p17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7"/>
          <p:cNvGrpSpPr/>
          <p:nvPr/>
        </p:nvGrpSpPr>
        <p:grpSpPr>
          <a:xfrm rot="9651258">
            <a:off x="2924303" y="4356393"/>
            <a:ext cx="643548" cy="377045"/>
            <a:chOff x="-1131628" y="1250953"/>
            <a:chExt cx="695437" cy="407447"/>
          </a:xfrm>
        </p:grpSpPr>
        <p:sp>
          <p:nvSpPr>
            <p:cNvPr id="180" name="Google Shape;180;p1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 rot="-7140317">
            <a:off x="6665836" y="2313194"/>
            <a:ext cx="643533" cy="377037"/>
            <a:chOff x="-1131628" y="1250953"/>
            <a:chExt cx="695437" cy="407447"/>
          </a:xfrm>
        </p:grpSpPr>
        <p:sp>
          <p:nvSpPr>
            <p:cNvPr id="184" name="Google Shape;184;p1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5707EE7-11AC-476A-A939-AA5D2697D7CC}"/>
              </a:ext>
            </a:extLst>
          </p:cNvPr>
          <p:cNvSpPr txBox="1"/>
          <p:nvPr/>
        </p:nvSpPr>
        <p:spPr>
          <a:xfrm>
            <a:off x="3812495" y="502174"/>
            <a:ext cx="6992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4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Britannic Bold" panose="020B0903060703020204" pitchFamily="34" charset="0"/>
                <a:sym typeface="Bungee"/>
              </a:rPr>
              <a:t>ERKANAT’s</a:t>
            </a:r>
            <a:endParaRPr lang="en-US" sz="1800" dirty="0"/>
          </a:p>
        </p:txBody>
      </p:sp>
      <p:pic>
        <p:nvPicPr>
          <p:cNvPr id="5" name="Graphic 4" descr="Stethoscope with solid fill">
            <a:extLst>
              <a:ext uri="{FF2B5EF4-FFF2-40B4-BE49-F238E27FC236}">
                <a16:creationId xmlns:a16="http://schemas.microsoft.com/office/drawing/2014/main" id="{8B12C7F6-A81A-48BD-B34F-AE07D277E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307" y="3427288"/>
            <a:ext cx="914400" cy="914400"/>
          </a:xfrm>
          <a:prstGeom prst="rect">
            <a:avLst/>
          </a:prstGeom>
        </p:spPr>
      </p:pic>
      <p:pic>
        <p:nvPicPr>
          <p:cNvPr id="7" name="Graphic 6" descr="Lungs with solid fill">
            <a:extLst>
              <a:ext uri="{FF2B5EF4-FFF2-40B4-BE49-F238E27FC236}">
                <a16:creationId xmlns:a16="http://schemas.microsoft.com/office/drawing/2014/main" id="{53F179C8-2A20-4D3B-BEFA-B8E2D004B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440" y="164316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92B-AD0F-4B3A-8459-5046EBF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DEDA3-B5B6-449B-87A4-D05B44B2C74D}"/>
              </a:ext>
            </a:extLst>
          </p:cNvPr>
          <p:cNvSpPr/>
          <p:nvPr/>
        </p:nvSpPr>
        <p:spPr>
          <a:xfrm>
            <a:off x="-406400" y="-84667"/>
            <a:ext cx="10227733" cy="5393267"/>
          </a:xfrm>
          <a:prstGeom prst="rect">
            <a:avLst/>
          </a:prstGeom>
          <a:solidFill>
            <a:srgbClr val="C5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62E0-FD01-45B1-B90D-C533C9FAACF2}"/>
              </a:ext>
            </a:extLst>
          </p:cNvPr>
          <p:cNvSpPr txBox="1"/>
          <p:nvPr/>
        </p:nvSpPr>
        <p:spPr>
          <a:xfrm>
            <a:off x="2148416" y="1554371"/>
            <a:ext cx="66838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WHY? </a:t>
            </a:r>
          </a:p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Hospital DataBase Project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92B-AD0F-4B3A-8459-5046EBF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DEDA3-B5B6-449B-87A4-D05B44B2C74D}"/>
              </a:ext>
            </a:extLst>
          </p:cNvPr>
          <p:cNvSpPr/>
          <p:nvPr/>
        </p:nvSpPr>
        <p:spPr>
          <a:xfrm>
            <a:off x="-448732" y="-194733"/>
            <a:ext cx="10109200" cy="5698065"/>
          </a:xfrm>
          <a:prstGeom prst="rect">
            <a:avLst/>
          </a:prstGeom>
          <a:solidFill>
            <a:srgbClr val="54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62E0-FD01-45B1-B90D-C533C9FAACF2}"/>
              </a:ext>
            </a:extLst>
          </p:cNvPr>
          <p:cNvSpPr txBox="1"/>
          <p:nvPr/>
        </p:nvSpPr>
        <p:spPr>
          <a:xfrm>
            <a:off x="2148416" y="1554371"/>
            <a:ext cx="6683883" cy="354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who? </a:t>
            </a:r>
          </a:p>
          <a:p>
            <a:pPr algn="just">
              <a:lnSpc>
                <a:spcPts val="6200"/>
              </a:lnSpc>
            </a:pPr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C88BF1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Mom -&gt; DamuMed</a:t>
            </a:r>
          </a:p>
          <a:p>
            <a:pPr algn="just">
              <a:lnSpc>
                <a:spcPts val="6200"/>
              </a:lnSpc>
            </a:pPr>
            <a:r>
              <a:rPr lang="en-US" sz="6600" dirty="0">
                <a:solidFill>
                  <a:srgbClr val="FFC000"/>
                </a:solidFill>
                <a:latin typeface="Loved by the King" panose="02000000000000000000" pitchFamily="2" charset="0"/>
                <a:sym typeface="Bungee"/>
              </a:rPr>
              <a:t>T</a:t>
            </a:r>
            <a:r>
              <a:rPr lang="en" sz="6600" dirty="0">
                <a:solidFill>
                  <a:srgbClr val="FFC000"/>
                </a:solidFill>
                <a:latin typeface="Loved by the King" panose="02000000000000000000" pitchFamily="2" charset="0"/>
                <a:sym typeface="Bungee"/>
              </a:rPr>
              <a:t>eacher -&gt;DataBase</a:t>
            </a:r>
          </a:p>
          <a:p>
            <a:pPr algn="just">
              <a:lnSpc>
                <a:spcPts val="6200"/>
              </a:lnSpc>
            </a:pPr>
            <a:r>
              <a:rPr lang="en" sz="6600" dirty="0">
                <a:solidFill>
                  <a:srgbClr val="92D050"/>
                </a:solidFill>
                <a:latin typeface="Loved by the King" panose="02000000000000000000" pitchFamily="2" charset="0"/>
                <a:sym typeface="Bungee"/>
              </a:rPr>
              <a:t>Superviser -&gt;BackEnd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92B-AD0F-4B3A-8459-5046EBF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DEDA3-B5B6-449B-87A4-D05B44B2C74D}"/>
              </a:ext>
            </a:extLst>
          </p:cNvPr>
          <p:cNvSpPr/>
          <p:nvPr/>
        </p:nvSpPr>
        <p:spPr>
          <a:xfrm>
            <a:off x="-321733" y="0"/>
            <a:ext cx="10227733" cy="5393267"/>
          </a:xfrm>
          <a:prstGeom prst="rect">
            <a:avLst/>
          </a:prstGeom>
          <a:solidFill>
            <a:srgbClr val="AC2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62E0-FD01-45B1-B90D-C533C9FAACF2}"/>
              </a:ext>
            </a:extLst>
          </p:cNvPr>
          <p:cNvSpPr txBox="1"/>
          <p:nvPr/>
        </p:nvSpPr>
        <p:spPr>
          <a:xfrm>
            <a:off x="2148416" y="1554371"/>
            <a:ext cx="66838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HOW? </a:t>
            </a:r>
          </a:p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highlight>
                  <a:srgbClr val="000000"/>
                </a:highlight>
                <a:uLnTx/>
                <a:uFillTx/>
                <a:latin typeface="Loved by the King" panose="02000000000000000000" pitchFamily="2" charset="0"/>
                <a:sym typeface="Bungee"/>
              </a:rPr>
              <a:t>It’s just old MySQL+NF</a:t>
            </a: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C4145-DFE5-44C5-978B-F9000AB54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8"/>
          <a:stretch/>
        </p:blipFill>
        <p:spPr>
          <a:xfrm>
            <a:off x="4894024" y="3849290"/>
            <a:ext cx="3419952" cy="68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6ABFE-1A20-4F7D-A34F-482F7CED6F97}"/>
              </a:ext>
            </a:extLst>
          </p:cNvPr>
          <p:cNvSpPr txBox="1"/>
          <p:nvPr/>
        </p:nvSpPr>
        <p:spPr>
          <a:xfrm>
            <a:off x="6604000" y="4536627"/>
            <a:ext cx="191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4DDAF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Actually 3006</a:t>
            </a:r>
          </a:p>
        </p:txBody>
      </p:sp>
    </p:spTree>
    <p:extLst>
      <p:ext uri="{BB962C8B-B14F-4D97-AF65-F5344CB8AC3E}">
        <p14:creationId xmlns:p14="http://schemas.microsoft.com/office/powerpoint/2010/main" val="8946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0EFF-F96E-4EE3-A47D-9E89031A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68707-26DC-4128-98AC-6DC75A20F49C}"/>
              </a:ext>
            </a:extLst>
          </p:cNvPr>
          <p:cNvSpPr/>
          <p:nvPr/>
        </p:nvSpPr>
        <p:spPr>
          <a:xfrm>
            <a:off x="-372533" y="-211667"/>
            <a:ext cx="9804400" cy="5520267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472C0-620A-4A99-8394-C5663BA3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7" y="0"/>
            <a:ext cx="7274446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F56B9-0B28-409B-8B67-4AA800F29454}"/>
              </a:ext>
            </a:extLst>
          </p:cNvPr>
          <p:cNvSpPr txBox="1"/>
          <p:nvPr/>
        </p:nvSpPr>
        <p:spPr>
          <a:xfrm>
            <a:off x="3702050" y="197305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Loved by the King" panose="02000000000000000000" pitchFamily="2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05096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CDE723-230D-46AF-8E58-4EDB6E27FEAA}"/>
              </a:ext>
            </a:extLst>
          </p:cNvPr>
          <p:cNvSpPr/>
          <p:nvPr/>
        </p:nvSpPr>
        <p:spPr>
          <a:xfrm>
            <a:off x="-372533" y="-211667"/>
            <a:ext cx="9804400" cy="5520267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8300E-BD69-48E7-887C-23D408C4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60" y="0"/>
            <a:ext cx="601087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91D98-8F48-445A-98E7-86F734D3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0" y="-211668"/>
            <a:ext cx="8520600" cy="141181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of </a:t>
            </a:r>
            <a:r>
              <a:rPr lang="en-US" sz="2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KANAT</a:t>
            </a:r>
          </a:p>
        </p:txBody>
      </p:sp>
    </p:spTree>
    <p:extLst>
      <p:ext uri="{BB962C8B-B14F-4D97-AF65-F5344CB8AC3E}">
        <p14:creationId xmlns:p14="http://schemas.microsoft.com/office/powerpoint/2010/main" val="147312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71B1-01A7-4942-86D5-F7CF477E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5ED69-4E2A-476B-96F1-9A745DB70DBB}"/>
              </a:ext>
            </a:extLst>
          </p:cNvPr>
          <p:cNvSpPr/>
          <p:nvPr/>
        </p:nvSpPr>
        <p:spPr>
          <a:xfrm>
            <a:off x="-177800" y="-127000"/>
            <a:ext cx="9779000" cy="5435600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484CA-1604-43DA-99D7-B6BD4E0B194A}"/>
              </a:ext>
            </a:extLst>
          </p:cNvPr>
          <p:cNvSpPr txBox="1"/>
          <p:nvPr/>
        </p:nvSpPr>
        <p:spPr>
          <a:xfrm>
            <a:off x="2264833" y="2133368"/>
            <a:ext cx="490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54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Britannic Bold" panose="020B0903060703020204" pitchFamily="34" charset="0"/>
                <a:cs typeface="Arial"/>
                <a:sym typeface="Bungee"/>
              </a:rPr>
              <a:t>Thanks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07525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Infographics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Office PowerPoint</Application>
  <PresentationFormat>On-screen Show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Bungee</vt:lpstr>
      <vt:lpstr>Cairo</vt:lpstr>
      <vt:lpstr>Fira Code</vt:lpstr>
      <vt:lpstr>Loved by the King</vt:lpstr>
      <vt:lpstr>World Diabetes Day Infographics by Slidesgo</vt:lpstr>
      <vt:lpstr>Hospital DataBase Project</vt:lpstr>
      <vt:lpstr>PowerPoint Presentation</vt:lpstr>
      <vt:lpstr>PowerPoint Presentation</vt:lpstr>
      <vt:lpstr>PowerPoint Presentation</vt:lpstr>
      <vt:lpstr>PowerPoint Presentation</vt:lpstr>
      <vt:lpstr>ER of ERKANAT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 Project</dc:title>
  <dc:creator>ERKANAT I</dc:creator>
  <cp:lastModifiedBy>Yerkanat Orynbay</cp:lastModifiedBy>
  <cp:revision>8</cp:revision>
  <dcterms:modified xsi:type="dcterms:W3CDTF">2024-05-17T13:42:55Z</dcterms:modified>
</cp:coreProperties>
</file>