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3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8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4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D9A75F-46D7-4DB1-AB0A-BFF166075C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FA35B9-1759-4942-88A5-FBD7CB4D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1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E9D-C8D2-0A02-9410-7B80B619E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E85C1-02E8-ED77-6C19-9C9F8E0CC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5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FBD6-254A-AA09-0C90-23667C69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 (</a:t>
            </a:r>
            <a:r>
              <a:rPr lang="en-US" dirty="0" err="1"/>
              <a:t>Döngüler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E47-EF22-7047-365F-D61E0D70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işlemin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miktarda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edeceği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Bir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yenilemek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yasmak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Örn</a:t>
            </a:r>
            <a:r>
              <a:rPr lang="en-US" dirty="0"/>
              <a:t>. </a:t>
            </a:r>
            <a:r>
              <a:rPr lang="en-US" dirty="0" err="1"/>
              <a:t>Ekrana</a:t>
            </a:r>
            <a:r>
              <a:rPr lang="en-US" dirty="0"/>
              <a:t> 1’den 100’e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sayıları</a:t>
            </a:r>
            <a:r>
              <a:rPr lang="en-US" dirty="0"/>
              <a:t> </a:t>
            </a:r>
            <a:r>
              <a:rPr lang="en-US" dirty="0" err="1"/>
              <a:t>yazdırma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639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A216-221E-AD2E-998C-7DEADE71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Döngüler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CD45-94E3-647C-C517-383F5344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1. for</a:t>
            </a:r>
          </a:p>
          <a:p>
            <a:pPr lvl="1"/>
            <a:r>
              <a:rPr lang="en-US" dirty="0"/>
              <a:t>2. while</a:t>
            </a:r>
          </a:p>
          <a:p>
            <a:pPr lvl="1"/>
            <a:r>
              <a:rPr lang="en-US" dirty="0"/>
              <a:t>3. do-while</a:t>
            </a:r>
          </a:p>
          <a:p>
            <a:pPr lvl="1"/>
            <a:r>
              <a:rPr lang="en-US" dirty="0"/>
              <a:t>4.foreach</a:t>
            </a:r>
          </a:p>
        </p:txBody>
      </p:sp>
    </p:spTree>
    <p:extLst>
      <p:ext uri="{BB962C8B-B14F-4D97-AF65-F5344CB8AC3E}">
        <p14:creationId xmlns:p14="http://schemas.microsoft.com/office/powerpoint/2010/main" val="196472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E2C-93F8-7F21-ECE7-591B2697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617B-FD4F-DBD7-C656-BCF27D6F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döngüdür</a:t>
            </a:r>
            <a:r>
              <a:rPr lang="en-US" dirty="0"/>
              <a:t>.</a:t>
            </a:r>
          </a:p>
          <a:p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sağladığı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kodların</a:t>
            </a:r>
            <a:r>
              <a:rPr lang="en-US" dirty="0"/>
              <a:t> </a:t>
            </a:r>
            <a:r>
              <a:rPr lang="en-US" dirty="0" err="1"/>
              <a:t>tekrarlanmasını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çeşididir</a:t>
            </a:r>
            <a:r>
              <a:rPr lang="en-US" dirty="0"/>
              <a:t>. </a:t>
            </a:r>
          </a:p>
          <a:p>
            <a:r>
              <a:rPr lang="en-US" dirty="0" err="1"/>
              <a:t>Başlangıç</a:t>
            </a:r>
            <a:r>
              <a:rPr lang="en-US" dirty="0"/>
              <a:t>, </a:t>
            </a:r>
            <a:r>
              <a:rPr lang="en-US" dirty="0" err="1"/>
              <a:t>bitiş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arttırma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2D9F8-2DA7-1A42-14FB-57D979DF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46" y="4198776"/>
            <a:ext cx="5531985" cy="23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7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4FC1-BC51-1236-AA62-D2E095B8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7A0E-9EBB-4C71-3A1B-A9961A4C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0904"/>
            <a:ext cx="8825659" cy="3416300"/>
          </a:xfrm>
        </p:spPr>
        <p:txBody>
          <a:bodyPr/>
          <a:lstStyle/>
          <a:p>
            <a:r>
              <a:rPr lang="en-US" dirty="0" err="1"/>
              <a:t>İçerisindeki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sağlandığı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döner. </a:t>
            </a:r>
          </a:p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saldırılarda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saldırılarda</a:t>
            </a:r>
            <a:r>
              <a:rPr lang="en-US" dirty="0"/>
              <a:t> RAM </a:t>
            </a:r>
            <a:r>
              <a:rPr lang="en-US" dirty="0" err="1"/>
              <a:t>dolana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1BBD5-53FE-A446-CB5C-516041782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397" y="3480318"/>
            <a:ext cx="43719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9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4FC1-BC51-1236-AA62-D2E095B8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7A0E-9EBB-4C71-3A1B-A9961A4C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0904"/>
            <a:ext cx="8825659" cy="3416300"/>
          </a:xfrm>
        </p:spPr>
        <p:txBody>
          <a:bodyPr/>
          <a:lstStyle/>
          <a:p>
            <a:r>
              <a:rPr lang="en-US" dirty="0"/>
              <a:t>While loop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sayılır</a:t>
            </a:r>
            <a:r>
              <a:rPr lang="en-US" dirty="0"/>
              <a:t>. Tek </a:t>
            </a:r>
            <a:r>
              <a:rPr lang="en-US" dirty="0" err="1"/>
              <a:t>bir</a:t>
            </a:r>
            <a:r>
              <a:rPr lang="en-US" dirty="0"/>
              <a:t> fark </a:t>
            </a:r>
            <a:r>
              <a:rPr lang="en-US" dirty="0" err="1"/>
              <a:t>vardır</a:t>
            </a:r>
            <a:r>
              <a:rPr lang="en-US" dirty="0"/>
              <a:t>. Do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kere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son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kere</a:t>
            </a:r>
            <a:r>
              <a:rPr lang="en-US" dirty="0"/>
              <a:t> </a:t>
            </a:r>
            <a:r>
              <a:rPr lang="en-US" dirty="0" err="1"/>
              <a:t>koşuldan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</a:p>
        </p:txBody>
      </p:sp>
      <p:pic>
        <p:nvPicPr>
          <p:cNvPr id="2050" name="Picture 2" descr="C# do-while loop (With Step-By-Step Video Tutorial)">
            <a:extLst>
              <a:ext uri="{FF2B5EF4-FFF2-40B4-BE49-F238E27FC236}">
                <a16:creationId xmlns:a16="http://schemas.microsoft.com/office/drawing/2014/main" id="{024D1E6E-0859-F610-F621-EE4338C72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b="8956"/>
          <a:stretch/>
        </p:blipFill>
        <p:spPr bwMode="auto">
          <a:xfrm>
            <a:off x="3862872" y="3534987"/>
            <a:ext cx="7817845" cy="312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78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151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LOOPS</vt:lpstr>
      <vt:lpstr>Iteration Statements (Döngüler)</vt:lpstr>
      <vt:lpstr>Döngüler</vt:lpstr>
      <vt:lpstr>For Loop</vt:lpstr>
      <vt:lpstr>While Loop</vt:lpstr>
      <vt:lpstr>Do-While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Fatma ERKAN</dc:creator>
  <cp:lastModifiedBy>Fatma ERKAN</cp:lastModifiedBy>
  <cp:revision>12</cp:revision>
  <dcterms:created xsi:type="dcterms:W3CDTF">2022-10-01T14:02:24Z</dcterms:created>
  <dcterms:modified xsi:type="dcterms:W3CDTF">2022-10-09T16:54:03Z</dcterms:modified>
</cp:coreProperties>
</file>