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0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5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6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66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3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08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4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6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6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9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0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1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6E9D-C8D2-0A02-9410-7B80B619E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E85C1-02E8-ED77-6C19-9C9F8E0CC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5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FBD6-254A-AA09-0C90-23667C69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(</a:t>
            </a:r>
            <a:r>
              <a:rPr lang="en-US" dirty="0" err="1"/>
              <a:t>Diziler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DE47-EF22-7047-365F-D61E0D70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2420"/>
            <a:ext cx="8825659" cy="436377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tipinde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listelenmesinde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</a:p>
          <a:p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tipinde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teker</a:t>
            </a:r>
            <a:r>
              <a:rPr lang="en-US" dirty="0"/>
              <a:t> </a:t>
            </a:r>
            <a:r>
              <a:rPr lang="en-US" dirty="0" err="1"/>
              <a:t>teker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atanması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tanımlanarak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Int[] </a:t>
            </a:r>
            <a:r>
              <a:rPr lang="en-US" b="1" dirty="0" err="1"/>
              <a:t>sayilar</a:t>
            </a:r>
            <a:r>
              <a:rPr lang="en-US" b="1" dirty="0"/>
              <a:t> = new int[5]; // 5 </a:t>
            </a:r>
            <a:r>
              <a:rPr lang="en-US" b="1" dirty="0" err="1"/>
              <a:t>değeri</a:t>
            </a:r>
            <a:r>
              <a:rPr lang="en-US" b="1" dirty="0"/>
              <a:t> array </a:t>
            </a:r>
            <a:r>
              <a:rPr lang="en-US" b="1" dirty="0" err="1"/>
              <a:t>uzunluğunu</a:t>
            </a:r>
            <a:r>
              <a:rPr lang="en-US" b="1" dirty="0"/>
              <a:t> </a:t>
            </a:r>
            <a:r>
              <a:rPr lang="en-US" b="1" dirty="0" err="1"/>
              <a:t>belirtir</a:t>
            </a:r>
            <a:r>
              <a:rPr lang="en-US" b="1" dirty="0"/>
              <a:t>.</a:t>
            </a:r>
          </a:p>
          <a:p>
            <a:r>
              <a:rPr lang="en-US" b="1" dirty="0" err="1"/>
              <a:t>sayilar</a:t>
            </a:r>
            <a:r>
              <a:rPr lang="en-US" b="1" dirty="0"/>
              <a:t>[0] = 1;</a:t>
            </a:r>
          </a:p>
          <a:p>
            <a:r>
              <a:rPr lang="en-US" b="1" dirty="0" err="1"/>
              <a:t>sayilar</a:t>
            </a:r>
            <a:r>
              <a:rPr lang="en-US" b="1" dirty="0"/>
              <a:t>[1] = 2;</a:t>
            </a:r>
          </a:p>
          <a:p>
            <a:r>
              <a:rPr lang="en-US" b="1" dirty="0" err="1"/>
              <a:t>sayilar</a:t>
            </a:r>
            <a:r>
              <a:rPr lang="en-US" b="1" dirty="0"/>
              <a:t>[2] = 3;</a:t>
            </a:r>
          </a:p>
          <a:p>
            <a:r>
              <a:rPr lang="en-US" b="1" dirty="0" err="1"/>
              <a:t>sayilar</a:t>
            </a:r>
            <a:r>
              <a:rPr lang="en-US" b="1" dirty="0"/>
              <a:t>[3] = 4;</a:t>
            </a:r>
          </a:p>
          <a:p>
            <a:endParaRPr lang="en-US" dirty="0"/>
          </a:p>
          <a:p>
            <a:r>
              <a:rPr lang="en-US" dirty="0" err="1"/>
              <a:t>Ya</a:t>
            </a:r>
            <a:r>
              <a:rPr lang="en-US" dirty="0"/>
              <a:t> da </a:t>
            </a:r>
          </a:p>
          <a:p>
            <a:endParaRPr lang="en-US" dirty="0"/>
          </a:p>
          <a:p>
            <a:r>
              <a:rPr lang="en-US" b="1" dirty="0"/>
              <a:t>Int[] sayilar2 = {1,2,3,4,5};</a:t>
            </a:r>
          </a:p>
          <a:p>
            <a:endParaRPr lang="en-US" dirty="0"/>
          </a:p>
          <a:p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9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8138A82-B09E-A610-6793-EB8659354E3D}"/>
              </a:ext>
            </a:extLst>
          </p:cNvPr>
          <p:cNvSpPr txBox="1">
            <a:spLocks/>
          </p:cNvSpPr>
          <p:nvPr/>
        </p:nvSpPr>
        <p:spPr>
          <a:xfrm>
            <a:off x="1154954" y="398352"/>
            <a:ext cx="8825659" cy="56214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elemana</a:t>
            </a:r>
            <a:r>
              <a:rPr lang="en-US" dirty="0"/>
              <a:t> </a:t>
            </a:r>
            <a:r>
              <a:rPr lang="en-US" dirty="0" err="1"/>
              <a:t>ulaşmak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(</a:t>
            </a:r>
            <a:r>
              <a:rPr lang="en-US" b="1" dirty="0"/>
              <a:t>n</a:t>
            </a:r>
            <a:r>
              <a:rPr lang="en-US" dirty="0"/>
              <a:t>):  //n </a:t>
            </a:r>
            <a:r>
              <a:rPr lang="en-US" dirty="0" err="1"/>
              <a:t>sırası</a:t>
            </a:r>
            <a:endParaRPr lang="en-US" dirty="0"/>
          </a:p>
          <a:p>
            <a:r>
              <a:rPr lang="en-US" dirty="0" err="1"/>
              <a:t>arrayAdi</a:t>
            </a:r>
            <a:r>
              <a:rPr lang="en-US" dirty="0"/>
              <a:t>[n];</a:t>
            </a:r>
          </a:p>
          <a:p>
            <a:endParaRPr lang="en-US" dirty="0"/>
          </a:p>
          <a:p>
            <a:r>
              <a:rPr lang="en-US" dirty="0" err="1"/>
              <a:t>sayilar.Length</a:t>
            </a:r>
            <a:r>
              <a:rPr lang="en-US" dirty="0"/>
              <a:t> ;  //</a:t>
            </a:r>
            <a:r>
              <a:rPr lang="en-US" dirty="0" err="1"/>
              <a:t>uzunluğu</a:t>
            </a:r>
            <a:endParaRPr lang="en-US" dirty="0"/>
          </a:p>
          <a:p>
            <a:r>
              <a:rPr lang="en-US" dirty="0" err="1"/>
              <a:t>Sayilar.Sum</a:t>
            </a:r>
            <a:r>
              <a:rPr lang="en-US" dirty="0"/>
              <a:t>(); //</a:t>
            </a:r>
            <a:r>
              <a:rPr lang="en-US" dirty="0" err="1"/>
              <a:t>elemanların</a:t>
            </a:r>
            <a:r>
              <a:rPr lang="en-US" dirty="0"/>
              <a:t> </a:t>
            </a:r>
            <a:r>
              <a:rPr lang="en-US" dirty="0" err="1"/>
              <a:t>toplamı</a:t>
            </a:r>
            <a:endParaRPr lang="en-US" dirty="0"/>
          </a:p>
          <a:p>
            <a:r>
              <a:rPr lang="en-US" dirty="0" err="1"/>
              <a:t>Sayilar.Count</a:t>
            </a:r>
            <a:r>
              <a:rPr lang="en-US" dirty="0"/>
              <a:t> //</a:t>
            </a:r>
            <a:r>
              <a:rPr lang="en-US" dirty="0" err="1"/>
              <a:t>toplam</a:t>
            </a:r>
            <a:r>
              <a:rPr lang="en-US" dirty="0"/>
              <a:t> </a:t>
            </a:r>
            <a:r>
              <a:rPr lang="en-US" dirty="0" err="1"/>
              <a:t>eleman</a:t>
            </a:r>
            <a:r>
              <a:rPr lang="en-US" dirty="0"/>
              <a:t> </a:t>
            </a:r>
            <a:r>
              <a:rPr lang="en-US" dirty="0" err="1"/>
              <a:t>sayısı</a:t>
            </a:r>
            <a:endParaRPr lang="en-US" dirty="0"/>
          </a:p>
          <a:p>
            <a:r>
              <a:rPr lang="en-US" dirty="0" err="1"/>
              <a:t>Sayilar.Average</a:t>
            </a:r>
            <a:r>
              <a:rPr lang="en-US" dirty="0"/>
              <a:t>(); //</a:t>
            </a:r>
            <a:r>
              <a:rPr lang="en-US" dirty="0" err="1"/>
              <a:t>elemanların</a:t>
            </a:r>
            <a:r>
              <a:rPr lang="en-US" dirty="0"/>
              <a:t> </a:t>
            </a:r>
            <a:r>
              <a:rPr lang="en-US" dirty="0" err="1"/>
              <a:t>ortalaması</a:t>
            </a:r>
            <a:endParaRPr lang="en-US" dirty="0"/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26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126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ARRAYS</vt:lpstr>
      <vt:lpstr>Arrays (Diziler)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Fatma ERKAN</dc:creator>
  <cp:lastModifiedBy>Fatma ERKAN</cp:lastModifiedBy>
  <cp:revision>22</cp:revision>
  <dcterms:created xsi:type="dcterms:W3CDTF">2022-10-01T14:02:24Z</dcterms:created>
  <dcterms:modified xsi:type="dcterms:W3CDTF">2022-10-09T17:00:42Z</dcterms:modified>
</cp:coreProperties>
</file>