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42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95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5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8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8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5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2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2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9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9D9D64-BA93-4992-ACE8-9C3E91CCB26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E9A2E0-A193-4DA4-9540-41A3D4F4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8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365C-9D48-01D0-CCA3-EC54913D6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32" y="1903445"/>
            <a:ext cx="8825658" cy="3872312"/>
          </a:xfrm>
        </p:spPr>
        <p:txBody>
          <a:bodyPr/>
          <a:lstStyle/>
          <a:p>
            <a:r>
              <a:rPr lang="en-US" dirty="0"/>
              <a:t>SWITCH CASE &amp;</a:t>
            </a:r>
            <a:br>
              <a:rPr lang="en-US" dirty="0"/>
            </a:br>
            <a:r>
              <a:rPr lang="en-US" dirty="0"/>
              <a:t>BREAKPOINT &amp;</a:t>
            </a:r>
            <a:br>
              <a:rPr lang="en-US" dirty="0"/>
            </a:br>
            <a:r>
              <a:rPr lang="en-US" dirty="0"/>
              <a:t>STRING METHODS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B01F-DE4C-6BD4-8ABC-72181630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9C16-B164-442E-05F7-7764EDEC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uzunluk</a:t>
            </a:r>
            <a:r>
              <a:rPr lang="en-US" dirty="0"/>
              <a:t> = </a:t>
            </a:r>
            <a:r>
              <a:rPr lang="en-US" dirty="0" err="1"/>
              <a:t>metin.Length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/>
              <a:t>Metinsel</a:t>
            </a:r>
            <a:r>
              <a:rPr lang="en-US" dirty="0"/>
              <a:t> </a:t>
            </a:r>
            <a:r>
              <a:rPr lang="en-US" dirty="0" err="1"/>
              <a:t>ifadenin</a:t>
            </a:r>
            <a:r>
              <a:rPr lang="en-US" dirty="0"/>
              <a:t> </a:t>
            </a:r>
            <a:r>
              <a:rPr lang="en-US" dirty="0" err="1"/>
              <a:t>uzunluğunu</a:t>
            </a:r>
            <a:r>
              <a:rPr lang="en-US" dirty="0"/>
              <a:t> </a:t>
            </a:r>
            <a:r>
              <a:rPr lang="en-US" dirty="0" err="1"/>
              <a:t>getirir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8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2BDE-2982-838F-FDBC-8B2281C8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FC61-AAED-3715-5A1F-D9A92748F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yeniMetin</a:t>
            </a:r>
            <a:r>
              <a:rPr lang="en-US" dirty="0"/>
              <a:t>=</a:t>
            </a:r>
            <a:r>
              <a:rPr lang="en-US" dirty="0" err="1"/>
              <a:t>metin.Replace</a:t>
            </a:r>
            <a:r>
              <a:rPr lang="en-US" dirty="0"/>
              <a:t>(“ğ”, “g”);</a:t>
            </a:r>
          </a:p>
          <a:p>
            <a:pPr marL="0" indent="0">
              <a:buNone/>
            </a:pP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birinci</a:t>
            </a:r>
            <a:r>
              <a:rPr lang="en-US" dirty="0"/>
              <a:t> </a:t>
            </a:r>
            <a:r>
              <a:rPr lang="en-US" dirty="0" err="1"/>
              <a:t>karakteri</a:t>
            </a:r>
            <a:r>
              <a:rPr lang="en-US" dirty="0"/>
              <a:t>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değiştirir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86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FE3E-4D46-4BC1-C118-64283476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9CCC-04BC-7BFC-F864-2C3792B5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98345"/>
            <a:ext cx="9817846" cy="4259655"/>
          </a:xfrm>
        </p:spPr>
        <p:txBody>
          <a:bodyPr>
            <a:normAutofit/>
          </a:bodyPr>
          <a:lstStyle/>
          <a:p>
            <a:r>
              <a:rPr lang="en-US" dirty="0" err="1"/>
              <a:t>Karşılaştırma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</a:p>
          <a:p>
            <a:r>
              <a:rPr lang="en-US" dirty="0"/>
              <a:t>If-else </a:t>
            </a:r>
            <a:r>
              <a:rPr lang="en-US" dirty="0" err="1"/>
              <a:t>aralık</a:t>
            </a:r>
            <a:r>
              <a:rPr lang="en-US" dirty="0"/>
              <a:t> </a:t>
            </a:r>
            <a:r>
              <a:rPr lang="en-US" dirty="0" err="1"/>
              <a:t>karşılaştırma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kullanılırken</a:t>
            </a:r>
            <a:r>
              <a:rPr lang="en-US" dirty="0"/>
              <a:t> switch case </a:t>
            </a:r>
            <a:r>
              <a:rPr lang="en-US" dirty="0" err="1"/>
              <a:t>kesin</a:t>
            </a:r>
            <a:r>
              <a:rPr lang="en-US" dirty="0"/>
              <a:t> </a:t>
            </a:r>
            <a:r>
              <a:rPr lang="en-US" dirty="0" err="1"/>
              <a:t>ifadeler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</a:p>
          <a:p>
            <a:r>
              <a:rPr lang="en-US" dirty="0"/>
              <a:t>Case </a:t>
            </a:r>
            <a:r>
              <a:rPr lang="en-US" dirty="0" err="1"/>
              <a:t>şartları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</a:p>
          <a:p>
            <a:r>
              <a:rPr lang="en-US" dirty="0"/>
              <a:t>Break;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döngü</a:t>
            </a:r>
            <a:r>
              <a:rPr lang="en-US" dirty="0"/>
              <a:t> </a:t>
            </a:r>
            <a:r>
              <a:rPr lang="en-US" dirty="0" err="1"/>
              <a:t>kırılır</a:t>
            </a:r>
            <a:r>
              <a:rPr lang="en-US" dirty="0"/>
              <a:t>.</a:t>
            </a:r>
          </a:p>
          <a:p>
            <a:r>
              <a:rPr lang="en-US" dirty="0"/>
              <a:t>Default </a:t>
            </a:r>
            <a:r>
              <a:rPr lang="en-US" dirty="0" err="1"/>
              <a:t>kısmı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şart</a:t>
            </a:r>
            <a:r>
              <a:rPr lang="en-US" dirty="0"/>
              <a:t> </a:t>
            </a:r>
            <a:r>
              <a:rPr lang="en-US" dirty="0" err="1"/>
              <a:t>sağlanmadığı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Kesinlik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switch-case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performanslı</a:t>
            </a:r>
            <a:endParaRPr lang="en-US" dirty="0"/>
          </a:p>
          <a:p>
            <a:r>
              <a:rPr lang="en-US" dirty="0" err="1"/>
              <a:t>Aralık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if-else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performanslı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0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CF2DDA6-086C-51FE-1052-E43C417409DE}"/>
              </a:ext>
            </a:extLst>
          </p:cNvPr>
          <p:cNvSpPr txBox="1">
            <a:spLocks/>
          </p:cNvSpPr>
          <p:nvPr/>
        </p:nvSpPr>
        <p:spPr>
          <a:xfrm>
            <a:off x="1154954" y="579422"/>
            <a:ext cx="8825659" cy="54403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Örn</a:t>
            </a:r>
            <a:r>
              <a:rPr lang="en-US" b="1" dirty="0"/>
              <a:t>. </a:t>
            </a:r>
            <a:r>
              <a:rPr lang="en-US" b="1" dirty="0" err="1"/>
              <a:t>Ayların</a:t>
            </a:r>
            <a:r>
              <a:rPr lang="en-US" b="1" dirty="0"/>
              <a:t> </a:t>
            </a:r>
            <a:r>
              <a:rPr lang="en-US" b="1" dirty="0" err="1"/>
              <a:t>yazdırılması</a:t>
            </a:r>
            <a:r>
              <a:rPr lang="en-US" b="1" dirty="0"/>
              <a:t>:</a:t>
            </a:r>
          </a:p>
          <a:p>
            <a:r>
              <a:rPr lang="en-US" dirty="0"/>
              <a:t>Switch(ay):</a:t>
            </a:r>
          </a:p>
          <a:p>
            <a:r>
              <a:rPr lang="en-US" dirty="0"/>
              <a:t>Case 1:</a:t>
            </a:r>
          </a:p>
          <a:p>
            <a:pPr lvl="1"/>
            <a:r>
              <a:rPr lang="en-US" dirty="0" err="1"/>
              <a:t>Messagebox.Show</a:t>
            </a:r>
            <a:r>
              <a:rPr lang="en-US" dirty="0"/>
              <a:t>(“</a:t>
            </a:r>
            <a:r>
              <a:rPr lang="en-US" dirty="0" err="1"/>
              <a:t>Ocak</a:t>
            </a:r>
            <a:r>
              <a:rPr lang="en-US" dirty="0"/>
              <a:t>”);</a:t>
            </a:r>
          </a:p>
          <a:p>
            <a:pPr lvl="1"/>
            <a:r>
              <a:rPr lang="en-US" dirty="0"/>
              <a:t>Break;</a:t>
            </a:r>
          </a:p>
          <a:p>
            <a:r>
              <a:rPr lang="en-US" dirty="0"/>
              <a:t>Case 2:</a:t>
            </a:r>
          </a:p>
          <a:p>
            <a:pPr lvl="1"/>
            <a:r>
              <a:rPr lang="en-US" dirty="0" err="1"/>
              <a:t>Messagebox.Show</a:t>
            </a:r>
            <a:r>
              <a:rPr lang="en-US" dirty="0"/>
              <a:t>(“</a:t>
            </a:r>
            <a:r>
              <a:rPr lang="en-US" dirty="0" err="1"/>
              <a:t>Şubat</a:t>
            </a:r>
            <a:r>
              <a:rPr lang="en-US" dirty="0"/>
              <a:t>”);</a:t>
            </a:r>
          </a:p>
          <a:p>
            <a:pPr lvl="1"/>
            <a:r>
              <a:rPr lang="en-US" dirty="0"/>
              <a:t>Break;</a:t>
            </a:r>
          </a:p>
          <a:p>
            <a:pPr marL="457200" lvl="1" indent="0">
              <a:buNone/>
            </a:pP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default:</a:t>
            </a:r>
          </a:p>
          <a:p>
            <a:pPr marL="457200" lvl="1" indent="0">
              <a:buNone/>
            </a:pPr>
            <a:r>
              <a:rPr lang="en-US" dirty="0"/>
              <a:t>Break;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CF2DDA6-086C-51FE-1052-E43C417409DE}"/>
              </a:ext>
            </a:extLst>
          </p:cNvPr>
          <p:cNvSpPr txBox="1">
            <a:spLocks/>
          </p:cNvSpPr>
          <p:nvPr/>
        </p:nvSpPr>
        <p:spPr>
          <a:xfrm>
            <a:off x="1154954" y="280658"/>
            <a:ext cx="8825659" cy="57391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/>
              <a:t>Örn</a:t>
            </a:r>
            <a:r>
              <a:rPr lang="en-US" sz="1600" b="1" dirty="0"/>
              <a:t>. </a:t>
            </a:r>
            <a:r>
              <a:rPr lang="en-US" sz="1600" b="1" dirty="0" err="1"/>
              <a:t>Textbox’a</a:t>
            </a:r>
            <a:r>
              <a:rPr lang="en-US" sz="1600" b="1" dirty="0"/>
              <a:t> 1den 4e </a:t>
            </a:r>
            <a:r>
              <a:rPr lang="en-US" sz="1600" b="1" dirty="0" err="1"/>
              <a:t>kadar</a:t>
            </a:r>
            <a:r>
              <a:rPr lang="en-US" sz="1600" b="1" dirty="0"/>
              <a:t> </a:t>
            </a:r>
            <a:r>
              <a:rPr lang="en-US" sz="1600" b="1" dirty="0" err="1"/>
              <a:t>sayı</a:t>
            </a:r>
            <a:r>
              <a:rPr lang="en-US" sz="1600" b="1" dirty="0"/>
              <a:t> </a:t>
            </a:r>
            <a:r>
              <a:rPr lang="en-US" sz="1600" b="1" dirty="0" err="1"/>
              <a:t>girin</a:t>
            </a:r>
            <a:r>
              <a:rPr lang="en-US" sz="1600" b="1" dirty="0"/>
              <a:t>. Her </a:t>
            </a:r>
            <a:r>
              <a:rPr lang="en-US" sz="1600" b="1" dirty="0" err="1"/>
              <a:t>sayıda</a:t>
            </a:r>
            <a:r>
              <a:rPr lang="en-US" sz="1600" b="1" dirty="0"/>
              <a:t> </a:t>
            </a:r>
            <a:r>
              <a:rPr lang="en-US" sz="1600" b="1" dirty="0" err="1"/>
              <a:t>label’ın</a:t>
            </a:r>
            <a:r>
              <a:rPr lang="en-US" sz="1600" b="1" dirty="0"/>
              <a:t> </a:t>
            </a:r>
            <a:r>
              <a:rPr lang="en-US" sz="1600" b="1" dirty="0" err="1"/>
              <a:t>rengi</a:t>
            </a:r>
            <a:r>
              <a:rPr lang="en-US" sz="1600" b="1" dirty="0"/>
              <a:t> </a:t>
            </a:r>
            <a:r>
              <a:rPr lang="en-US" sz="1600" b="1" dirty="0" err="1"/>
              <a:t>değişsin</a:t>
            </a:r>
            <a:r>
              <a:rPr lang="en-US" sz="1600" b="1" dirty="0"/>
              <a:t>.</a:t>
            </a:r>
          </a:p>
          <a:p>
            <a:endParaRPr lang="en-US" sz="1600" b="1" dirty="0"/>
          </a:p>
          <a:p>
            <a:r>
              <a:rPr lang="en-US" sz="1200" dirty="0"/>
              <a:t>Switch(</a:t>
            </a:r>
            <a:r>
              <a:rPr lang="en-US" sz="1200" dirty="0" err="1"/>
              <a:t>sayi</a:t>
            </a:r>
            <a:r>
              <a:rPr lang="en-US" sz="1200" dirty="0"/>
              <a:t>):</a:t>
            </a:r>
          </a:p>
          <a:p>
            <a:r>
              <a:rPr lang="en-US" sz="1200" dirty="0"/>
              <a:t>Case 1:</a:t>
            </a:r>
          </a:p>
          <a:p>
            <a:pPr lvl="1"/>
            <a:r>
              <a:rPr lang="en-US" sz="1200" dirty="0" err="1"/>
              <a:t>lblInfo.Color</a:t>
            </a:r>
            <a:r>
              <a:rPr lang="en-US" sz="1200" dirty="0"/>
              <a:t> = red;</a:t>
            </a:r>
          </a:p>
          <a:p>
            <a:pPr lvl="1"/>
            <a:r>
              <a:rPr lang="en-US" sz="1200" dirty="0"/>
              <a:t>Break;</a:t>
            </a:r>
          </a:p>
          <a:p>
            <a:r>
              <a:rPr lang="en-US" sz="1200" dirty="0"/>
              <a:t>Case 2:</a:t>
            </a:r>
          </a:p>
          <a:p>
            <a:pPr lvl="1"/>
            <a:r>
              <a:rPr lang="en-US" sz="1200" dirty="0" err="1"/>
              <a:t>lblInfo.Color</a:t>
            </a:r>
            <a:r>
              <a:rPr lang="en-US" sz="1200" dirty="0"/>
              <a:t> = blue;</a:t>
            </a:r>
          </a:p>
          <a:p>
            <a:pPr lvl="1"/>
            <a:r>
              <a:rPr lang="en-US" sz="1200" dirty="0"/>
              <a:t>Break;</a:t>
            </a:r>
          </a:p>
          <a:p>
            <a:r>
              <a:rPr lang="en-US" sz="1200" dirty="0"/>
              <a:t>Case 3:</a:t>
            </a:r>
          </a:p>
          <a:p>
            <a:pPr lvl="1"/>
            <a:r>
              <a:rPr lang="en-US" sz="1200" dirty="0" err="1"/>
              <a:t>lblInfo.Color</a:t>
            </a:r>
            <a:r>
              <a:rPr lang="en-US" sz="1200" dirty="0"/>
              <a:t> = green;</a:t>
            </a:r>
          </a:p>
          <a:p>
            <a:pPr lvl="1"/>
            <a:r>
              <a:rPr lang="en-US" sz="1200" dirty="0"/>
              <a:t>Break;</a:t>
            </a:r>
          </a:p>
          <a:p>
            <a:r>
              <a:rPr lang="en-US" sz="1200" dirty="0"/>
              <a:t>Case 4:</a:t>
            </a:r>
          </a:p>
          <a:p>
            <a:pPr lvl="1"/>
            <a:r>
              <a:rPr lang="en-US" sz="1200" dirty="0" err="1"/>
              <a:t>lblInfo.Color</a:t>
            </a:r>
            <a:r>
              <a:rPr lang="en-US" sz="1200" dirty="0"/>
              <a:t> = pink;</a:t>
            </a:r>
          </a:p>
          <a:p>
            <a:pPr lvl="1"/>
            <a:r>
              <a:rPr lang="en-US" sz="1200" dirty="0"/>
              <a:t>Break;</a:t>
            </a:r>
          </a:p>
          <a:p>
            <a:r>
              <a:rPr lang="en-US" sz="1200" dirty="0"/>
              <a:t>Default:</a:t>
            </a:r>
          </a:p>
          <a:p>
            <a:pPr lvl="1"/>
            <a:r>
              <a:rPr lang="en-US" sz="1200" dirty="0" err="1"/>
              <a:t>Messagebox.Show</a:t>
            </a:r>
            <a:r>
              <a:rPr lang="en-US" sz="1200" dirty="0"/>
              <a:t>(</a:t>
            </a:r>
            <a:r>
              <a:rPr lang="en-US" sz="1200" dirty="0" err="1"/>
              <a:t>Sayı</a:t>
            </a:r>
            <a:r>
              <a:rPr lang="en-US" sz="1200" dirty="0"/>
              <a:t> </a:t>
            </a:r>
            <a:r>
              <a:rPr lang="en-US" sz="1200" dirty="0" err="1"/>
              <a:t>tanımlı</a:t>
            </a:r>
            <a:r>
              <a:rPr lang="en-US" sz="1200" dirty="0"/>
              <a:t> </a:t>
            </a:r>
            <a:r>
              <a:rPr lang="en-US" sz="1200" dirty="0" err="1"/>
              <a:t>değil</a:t>
            </a:r>
            <a:r>
              <a:rPr lang="en-US" sz="1200" dirty="0"/>
              <a:t>.);</a:t>
            </a:r>
          </a:p>
          <a:p>
            <a:pPr lvl="1"/>
            <a:r>
              <a:rPr lang="en-US" sz="1200" dirty="0"/>
              <a:t>Break;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0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6D3D-6BC1-8620-087F-862744C6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22B2-D33B-3B48-82CB-4CF69CAB2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52" y="2322843"/>
            <a:ext cx="8825659" cy="3416300"/>
          </a:xfrm>
        </p:spPr>
        <p:txBody>
          <a:bodyPr/>
          <a:lstStyle/>
          <a:p>
            <a:r>
              <a:rPr lang="en-US" dirty="0" err="1"/>
              <a:t>Yazılan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test </a:t>
            </a:r>
            <a:r>
              <a:rPr lang="en-US" dirty="0" err="1"/>
              <a:t>edilme</a:t>
            </a:r>
            <a:r>
              <a:rPr lang="en-US" dirty="0"/>
              <a:t> </a:t>
            </a:r>
            <a:r>
              <a:rPr lang="en-US" dirty="0" err="1"/>
              <a:t>esnasında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yapılırken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, program </a:t>
            </a:r>
            <a:r>
              <a:rPr lang="en-US" dirty="0" err="1"/>
              <a:t>çalışırken</a:t>
            </a:r>
            <a:r>
              <a:rPr lang="en-US" dirty="0"/>
              <a:t> </a:t>
            </a:r>
            <a:r>
              <a:rPr lang="en-US" dirty="0" err="1"/>
              <a:t>değişkenlerin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anlık</a:t>
            </a:r>
            <a:r>
              <a:rPr lang="en-US" dirty="0"/>
              <a:t> </a:t>
            </a:r>
            <a:r>
              <a:rPr lang="en-US" dirty="0" err="1"/>
              <a:t>görmek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</a:p>
          <a:p>
            <a:r>
              <a:rPr lang="en-US" dirty="0"/>
              <a:t>F5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atlayıp</a:t>
            </a:r>
            <a:r>
              <a:rPr lang="en-US" dirty="0"/>
              <a:t> </a:t>
            </a:r>
            <a:r>
              <a:rPr lang="en-US" dirty="0" err="1"/>
              <a:t>inceleyebiliriz</a:t>
            </a:r>
            <a:r>
              <a:rPr lang="en-US" dirty="0"/>
              <a:t>. </a:t>
            </a:r>
          </a:p>
          <a:p>
            <a:r>
              <a:rPr lang="en-US" dirty="0"/>
              <a:t>F10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inceleyebiliriz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B6E80-6825-C3CF-172E-B22E8D8D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3686175"/>
            <a:ext cx="65627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9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CF2DDA6-086C-51FE-1052-E43C417409DE}"/>
              </a:ext>
            </a:extLst>
          </p:cNvPr>
          <p:cNvSpPr txBox="1">
            <a:spLocks/>
          </p:cNvSpPr>
          <p:nvPr/>
        </p:nvSpPr>
        <p:spPr>
          <a:xfrm>
            <a:off x="1154954" y="1483566"/>
            <a:ext cx="8825659" cy="45362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Debug : </a:t>
            </a:r>
            <a:r>
              <a:rPr lang="en-US" sz="2000" dirty="0" err="1"/>
              <a:t>Hata</a:t>
            </a:r>
            <a:r>
              <a:rPr lang="en-US" sz="2000" dirty="0"/>
              <a:t> </a:t>
            </a:r>
            <a:r>
              <a:rPr lang="en-US" sz="2000" dirty="0" err="1"/>
              <a:t>ayıklama</a:t>
            </a:r>
            <a:r>
              <a:rPr lang="en-US" sz="2000" dirty="0"/>
              <a:t>. </a:t>
            </a:r>
            <a:r>
              <a:rPr lang="en-US" sz="2000" dirty="0" err="1"/>
              <a:t>Yazılımın</a:t>
            </a:r>
            <a:r>
              <a:rPr lang="en-US" sz="2000" dirty="0"/>
              <a:t> </a:t>
            </a:r>
            <a:r>
              <a:rPr lang="en-US" sz="2000" dirty="0" err="1"/>
              <a:t>beklenmedik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 </a:t>
            </a:r>
            <a:r>
              <a:rPr lang="en-US" sz="2000" dirty="0" err="1"/>
              <a:t>davranmasına</a:t>
            </a:r>
            <a:r>
              <a:rPr lang="en-US" sz="2000" dirty="0"/>
              <a:t> </a:t>
            </a:r>
            <a:r>
              <a:rPr lang="en-US" sz="2000" dirty="0" err="1"/>
              <a:t>neden</a:t>
            </a:r>
            <a:r>
              <a:rPr lang="en-US" sz="2000" dirty="0"/>
              <a:t> </a:t>
            </a:r>
            <a:r>
              <a:rPr lang="en-US" sz="2000" dirty="0" err="1"/>
              <a:t>olabilecek</a:t>
            </a:r>
            <a:r>
              <a:rPr lang="en-US" sz="2000" dirty="0"/>
              <a:t> </a:t>
            </a:r>
            <a:r>
              <a:rPr lang="en-US" sz="2000" dirty="0" err="1"/>
              <a:t>kodların</a:t>
            </a:r>
            <a:r>
              <a:rPr lang="en-US" sz="2000" dirty="0"/>
              <a:t> </a:t>
            </a:r>
            <a:r>
              <a:rPr lang="en-US" sz="2000" dirty="0" err="1"/>
              <a:t>tespit</a:t>
            </a:r>
            <a:r>
              <a:rPr lang="en-US" sz="2000" dirty="0"/>
              <a:t> </a:t>
            </a:r>
            <a:r>
              <a:rPr lang="en-US" sz="2000" dirty="0" err="1"/>
              <a:t>edilme</a:t>
            </a:r>
            <a:r>
              <a:rPr lang="en-US" sz="2000" dirty="0"/>
              <a:t> </a:t>
            </a:r>
            <a:r>
              <a:rPr lang="en-US" sz="2000" dirty="0" err="1"/>
              <a:t>süreci</a:t>
            </a:r>
            <a:r>
              <a:rPr lang="en-US" sz="2000" dirty="0"/>
              <a:t>. 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Örn</a:t>
            </a:r>
            <a:r>
              <a:rPr lang="en-US" sz="2000" b="1" dirty="0"/>
              <a:t>. 3 textbox </a:t>
            </a:r>
            <a:r>
              <a:rPr lang="en-US" sz="2000" b="1" dirty="0" err="1"/>
              <a:t>tanımlayıp</a:t>
            </a:r>
            <a:r>
              <a:rPr lang="en-US" sz="2000" b="1" dirty="0"/>
              <a:t> 3 </a:t>
            </a:r>
            <a:r>
              <a:rPr lang="en-US" sz="2000" b="1" dirty="0" err="1"/>
              <a:t>sayı</a:t>
            </a:r>
            <a:r>
              <a:rPr lang="en-US" sz="2000" b="1" dirty="0"/>
              <a:t> al. </a:t>
            </a:r>
            <a:r>
              <a:rPr lang="en-US" sz="2000" b="1" dirty="0" err="1"/>
              <a:t>En</a:t>
            </a:r>
            <a:r>
              <a:rPr lang="en-US" sz="2000" b="1" dirty="0"/>
              <a:t> </a:t>
            </a:r>
            <a:r>
              <a:rPr lang="en-US" sz="2000" b="1" dirty="0" err="1"/>
              <a:t>büyük</a:t>
            </a:r>
            <a:r>
              <a:rPr lang="en-US" sz="2000" b="1" dirty="0"/>
              <a:t> </a:t>
            </a:r>
            <a:r>
              <a:rPr lang="en-US" sz="2000" b="1" dirty="0" err="1"/>
              <a:t>sayıyı</a:t>
            </a:r>
            <a:r>
              <a:rPr lang="en-US" sz="2000" b="1" dirty="0"/>
              <a:t> </a:t>
            </a:r>
            <a:r>
              <a:rPr lang="en-US" sz="2000" b="1" dirty="0" err="1"/>
              <a:t>bulup</a:t>
            </a:r>
            <a:r>
              <a:rPr lang="en-US" sz="2000" b="1" dirty="0"/>
              <a:t> </a:t>
            </a:r>
            <a:r>
              <a:rPr lang="en-US" sz="2000" b="1" dirty="0" err="1"/>
              <a:t>yazdır</a:t>
            </a:r>
            <a:r>
              <a:rPr lang="en-US" sz="2000" b="1" dirty="0"/>
              <a:t>. </a:t>
            </a:r>
          </a:p>
          <a:p>
            <a:r>
              <a:rPr lang="en-US" sz="2000" b="1" dirty="0" err="1"/>
              <a:t>Çalışma</a:t>
            </a:r>
            <a:r>
              <a:rPr lang="en-US" sz="2000" b="1" dirty="0"/>
              <a:t> </a:t>
            </a:r>
            <a:r>
              <a:rPr lang="en-US" sz="2000" b="1" dirty="0" err="1"/>
              <a:t>esnasında</a:t>
            </a:r>
            <a:r>
              <a:rPr lang="en-US" sz="2000" b="1" dirty="0"/>
              <a:t> </a:t>
            </a:r>
            <a:r>
              <a:rPr lang="en-US" sz="2000" b="1" dirty="0" err="1"/>
              <a:t>kodu</a:t>
            </a:r>
            <a:r>
              <a:rPr lang="en-US" sz="2000" b="1" dirty="0"/>
              <a:t> debug et.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351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497B-76F6-B8B6-C12E-494CD241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Metotları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B444-0034-8489-D82B-344614414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331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String </a:t>
            </a:r>
            <a:r>
              <a:rPr lang="en-US" dirty="0" err="1"/>
              <a:t>metin</a:t>
            </a:r>
            <a:r>
              <a:rPr lang="en-US" dirty="0"/>
              <a:t> = “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eğitimi</a:t>
            </a:r>
            <a:r>
              <a:rPr lang="en-US" dirty="0"/>
              <a:t>”;</a:t>
            </a:r>
          </a:p>
          <a:p>
            <a:endParaRPr lang="en-US" dirty="0"/>
          </a:p>
          <a:p>
            <a:r>
              <a:rPr lang="en-US" dirty="0" err="1"/>
              <a:t>metin.Contains</a:t>
            </a:r>
            <a:r>
              <a:rPr lang="en-US" dirty="0"/>
              <a:t>(“</a:t>
            </a:r>
            <a:r>
              <a:rPr lang="en-US" dirty="0" err="1"/>
              <a:t>i</a:t>
            </a:r>
            <a:r>
              <a:rPr lang="en-US" dirty="0"/>
              <a:t>”); 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aranan</a:t>
            </a:r>
            <a:r>
              <a:rPr lang="en-US" dirty="0"/>
              <a:t> </a:t>
            </a:r>
            <a:r>
              <a:rPr lang="en-US" dirty="0" err="1"/>
              <a:t>harf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kelime</a:t>
            </a:r>
            <a:r>
              <a:rPr lang="en-US" dirty="0"/>
              <a:t> var </a:t>
            </a:r>
            <a:r>
              <a:rPr lang="en-US" dirty="0" err="1"/>
              <a:t>mı</a:t>
            </a:r>
            <a:r>
              <a:rPr lang="en-US" dirty="0"/>
              <a:t> yok mu </a:t>
            </a:r>
            <a:r>
              <a:rPr lang="en-US" dirty="0" err="1"/>
              <a:t>bakar.Eğer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True </a:t>
            </a:r>
            <a:r>
              <a:rPr lang="en-US" dirty="0" err="1"/>
              <a:t>yoksa</a:t>
            </a:r>
            <a:r>
              <a:rPr lang="en-US" dirty="0"/>
              <a:t> False döner.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metin.EndsWith</a:t>
            </a:r>
            <a:r>
              <a:rPr lang="en-US" dirty="0"/>
              <a:t>(“</a:t>
            </a:r>
            <a:r>
              <a:rPr lang="en-US" dirty="0" err="1"/>
              <a:t>eğitimi</a:t>
            </a:r>
            <a:r>
              <a:rPr lang="en-US" dirty="0"/>
              <a:t>”); </a:t>
            </a:r>
          </a:p>
          <a:p>
            <a:pPr marL="0" indent="0">
              <a:buNone/>
            </a:pP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stringinin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aranan</a:t>
            </a:r>
            <a:r>
              <a:rPr lang="en-US" dirty="0"/>
              <a:t> </a:t>
            </a:r>
            <a:r>
              <a:rPr lang="en-US" dirty="0" err="1"/>
              <a:t>kelime</a:t>
            </a:r>
            <a:r>
              <a:rPr lang="en-US" dirty="0"/>
              <a:t> var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yokmu</a:t>
            </a:r>
            <a:r>
              <a:rPr lang="en-US" dirty="0"/>
              <a:t> </a:t>
            </a:r>
            <a:r>
              <a:rPr lang="en-US" dirty="0" err="1"/>
              <a:t>bakar.Eğer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True </a:t>
            </a:r>
            <a:r>
              <a:rPr lang="en-US" dirty="0" err="1"/>
              <a:t>yoksa</a:t>
            </a:r>
            <a:r>
              <a:rPr lang="en-US" dirty="0"/>
              <a:t> False döner.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metin.StartsWith</a:t>
            </a:r>
            <a:r>
              <a:rPr lang="en-US" dirty="0"/>
              <a:t>(“</a:t>
            </a:r>
            <a:r>
              <a:rPr lang="en-US" dirty="0" err="1"/>
              <a:t>piksel</a:t>
            </a:r>
            <a:r>
              <a:rPr lang="en-US" dirty="0"/>
              <a:t>”); </a:t>
            </a:r>
          </a:p>
          <a:p>
            <a:pPr marL="0" indent="0">
              <a:buNone/>
            </a:pP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stringi</a:t>
            </a:r>
            <a:r>
              <a:rPr lang="en-US" dirty="0"/>
              <a:t> </a:t>
            </a:r>
            <a:r>
              <a:rPr lang="en-US" dirty="0" err="1"/>
              <a:t>aranan</a:t>
            </a:r>
            <a:r>
              <a:rPr lang="en-US" dirty="0"/>
              <a:t> </a:t>
            </a:r>
            <a:r>
              <a:rPr lang="en-US" dirty="0" err="1"/>
              <a:t>kelimelerlemi</a:t>
            </a:r>
            <a:r>
              <a:rPr lang="en-US" dirty="0"/>
              <a:t> </a:t>
            </a:r>
            <a:r>
              <a:rPr lang="en-US" dirty="0" err="1"/>
              <a:t>başlıyor</a:t>
            </a:r>
            <a:r>
              <a:rPr lang="en-US" dirty="0"/>
              <a:t> </a:t>
            </a:r>
            <a:r>
              <a:rPr lang="en-US" dirty="0" err="1"/>
              <a:t>bakar.True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False döner.</a:t>
            </a:r>
          </a:p>
        </p:txBody>
      </p:sp>
    </p:spTree>
    <p:extLst>
      <p:ext uri="{BB962C8B-B14F-4D97-AF65-F5344CB8AC3E}">
        <p14:creationId xmlns:p14="http://schemas.microsoft.com/office/powerpoint/2010/main" val="278495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6E8D-F08D-E6BC-89F2-8FDEDD9E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BE5F-6A72-6C87-C254-BB2B8C18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metin.ToLower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harfleri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metin.ToUpper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harfleri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6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60C2-206B-6294-D729-A972E7EA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DBA7-823E-7D75-4B2B-42D0E46E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metin.Trim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değişkeninin</a:t>
            </a:r>
            <a:r>
              <a:rPr lang="en-US" dirty="0"/>
              <a:t> </a:t>
            </a:r>
            <a:r>
              <a:rPr lang="en-US" dirty="0" err="1"/>
              <a:t>başındaki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sonundaki</a:t>
            </a:r>
            <a:r>
              <a:rPr lang="en-US" dirty="0"/>
              <a:t> </a:t>
            </a:r>
            <a:r>
              <a:rPr lang="en-US" dirty="0" err="1"/>
              <a:t>boşlukları</a:t>
            </a:r>
            <a:r>
              <a:rPr lang="en-US" dirty="0"/>
              <a:t> siler.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metin.TrimEnd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değişkeninin</a:t>
            </a:r>
            <a:r>
              <a:rPr lang="en-US" dirty="0"/>
              <a:t> </a:t>
            </a:r>
            <a:r>
              <a:rPr lang="en-US" dirty="0" err="1"/>
              <a:t>sonundaki</a:t>
            </a:r>
            <a:r>
              <a:rPr lang="en-US" dirty="0"/>
              <a:t> </a:t>
            </a:r>
            <a:r>
              <a:rPr lang="en-US" dirty="0" err="1"/>
              <a:t>boşlukları</a:t>
            </a:r>
            <a:r>
              <a:rPr lang="en-US" dirty="0"/>
              <a:t> siler.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metin.TrimStart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değişkeninin</a:t>
            </a:r>
            <a:r>
              <a:rPr lang="en-US" dirty="0"/>
              <a:t> </a:t>
            </a:r>
            <a:r>
              <a:rPr lang="en-US" dirty="0" err="1"/>
              <a:t>başındaki</a:t>
            </a:r>
            <a:r>
              <a:rPr lang="en-US" dirty="0"/>
              <a:t> </a:t>
            </a:r>
            <a:r>
              <a:rPr lang="en-US" dirty="0" err="1"/>
              <a:t>boşlukları</a:t>
            </a:r>
            <a:r>
              <a:rPr lang="en-US" dirty="0"/>
              <a:t> siler.</a:t>
            </a:r>
          </a:p>
        </p:txBody>
      </p:sp>
    </p:spTree>
    <p:extLst>
      <p:ext uri="{BB962C8B-B14F-4D97-AF65-F5344CB8AC3E}">
        <p14:creationId xmlns:p14="http://schemas.microsoft.com/office/powerpoint/2010/main" val="3291850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135</TotalTime>
  <Words>411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SWITCH CASE &amp; BREAKPOINT &amp; STRING METHODS </vt:lpstr>
      <vt:lpstr>Switch-Case</vt:lpstr>
      <vt:lpstr>PowerPoint Presentation</vt:lpstr>
      <vt:lpstr>PowerPoint Presentation</vt:lpstr>
      <vt:lpstr>Breakpoint</vt:lpstr>
      <vt:lpstr>PowerPoint Presentation</vt:lpstr>
      <vt:lpstr>String Metotları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IF-ELSE TEKRARI &amp;  </dc:title>
  <dc:creator>Fatma ERKAN</dc:creator>
  <cp:lastModifiedBy>Fatma ERKAN</cp:lastModifiedBy>
  <cp:revision>44</cp:revision>
  <dcterms:created xsi:type="dcterms:W3CDTF">2022-09-25T15:44:27Z</dcterms:created>
  <dcterms:modified xsi:type="dcterms:W3CDTF">2022-10-01T13:40:59Z</dcterms:modified>
</cp:coreProperties>
</file>