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1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92E0F3-0BED-4DA2-B461-7488F0518D3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5DDD2E-C3EE-404A-B6C8-189AD16E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3A75-ECC8-517A-B10F-79990D994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57409-5B0D-AFEE-77DA-F2DB8B56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0B1E-72A5-BC70-FC7F-DF31B01F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60D4-F970-87FA-A778-D273A807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saklanan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RAM’de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program </a:t>
            </a:r>
            <a:r>
              <a:rPr lang="en-US" dirty="0" err="1"/>
              <a:t>durdurulunca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sıfırlanır</a:t>
            </a:r>
            <a:r>
              <a:rPr lang="en-US" dirty="0"/>
              <a:t>. </a:t>
            </a:r>
          </a:p>
          <a:p>
            <a:r>
              <a:rPr lang="en-US" dirty="0" err="1"/>
              <a:t>İsimlendirme</a:t>
            </a:r>
            <a:r>
              <a:rPr lang="en-US" dirty="0"/>
              <a:t> : </a:t>
            </a:r>
            <a:r>
              <a:rPr lang="en-US" b="1" dirty="0" err="1"/>
              <a:t>lstUrunler</a:t>
            </a:r>
            <a:endParaRPr lang="en-US" b="1" dirty="0"/>
          </a:p>
          <a:p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</a:p>
          <a:p>
            <a:r>
              <a:rPr lang="en-US" dirty="0"/>
              <a:t>(</a:t>
            </a:r>
            <a:r>
              <a:rPr lang="en-US" dirty="0" err="1"/>
              <a:t>Metot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 () </a:t>
            </a:r>
            <a:r>
              <a:rPr lang="en-US" dirty="0" err="1">
                <a:sym typeface="Wingdings" panose="05000000000000000000" pitchFamily="2" charset="2"/>
              </a:rPr>
              <a:t>ile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birlikte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tanımlanan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parçaları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092C-01F4-6E68-DCAA-DE96AFBF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Veri </a:t>
            </a:r>
            <a:r>
              <a:rPr lang="en-US" dirty="0" err="1"/>
              <a:t>Ekleme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77E8-5D3B-E8BD-3889-F7217967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lstUrunler.Items.Add</a:t>
            </a:r>
            <a:r>
              <a:rPr lang="en-US" dirty="0"/>
              <a:t>( ………………); 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 </a:t>
            </a:r>
          </a:p>
          <a:p>
            <a:r>
              <a:rPr lang="en-US" dirty="0" err="1"/>
              <a:t>İçerisine</a:t>
            </a:r>
            <a:r>
              <a:rPr lang="en-US" dirty="0"/>
              <a:t> object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12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4890-B05D-5F44-13AF-EC5E64D4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A4A2-52EF-9941-D169-BFC88AD8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Bünyesinde</a:t>
            </a:r>
            <a:r>
              <a:rPr lang="en-US" dirty="0"/>
              <a:t> her </a:t>
            </a:r>
            <a:r>
              <a:rPr lang="en-US" dirty="0" err="1"/>
              <a:t>şeyi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tiptir</a:t>
            </a:r>
            <a:r>
              <a:rPr lang="en-US" dirty="0"/>
              <a:t>. </a:t>
            </a:r>
            <a:r>
              <a:rPr lang="en-US" dirty="0" err="1"/>
              <a:t>RAM’de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.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 </a:t>
            </a:r>
          </a:p>
          <a:p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davranır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object obj = 124; //integer</a:t>
            </a:r>
          </a:p>
          <a:p>
            <a:r>
              <a:rPr lang="en-US" dirty="0"/>
              <a:t>obj = “Fatma”; //string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7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88B4-3F47-7D1C-BB65-6219FB32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Veri </a:t>
            </a:r>
            <a:r>
              <a:rPr lang="en-US" dirty="0" err="1"/>
              <a:t>Silme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A836-02F1-DDE1-C284-50B5562A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lstUrunler.Items.Remove</a:t>
            </a:r>
            <a:r>
              <a:rPr lang="en-US" dirty="0"/>
              <a:t>(); //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object’I</a:t>
            </a:r>
            <a:r>
              <a:rPr lang="en-US" dirty="0"/>
              <a:t> siler.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lstUrunler.Items.RemoveAt</a:t>
            </a:r>
            <a:r>
              <a:rPr lang="en-US" dirty="0"/>
              <a:t>(); </a:t>
            </a:r>
          </a:p>
          <a:p>
            <a:r>
              <a:rPr lang="en-US" dirty="0" err="1"/>
              <a:t>Silinecek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indexi</a:t>
            </a:r>
            <a:r>
              <a:rPr lang="en-US" dirty="0"/>
              <a:t> (</a:t>
            </a:r>
            <a:r>
              <a:rPr lang="en-US" dirty="0" err="1"/>
              <a:t>sırası</a:t>
            </a:r>
            <a:r>
              <a:rPr lang="en-US" dirty="0"/>
              <a:t>) </a:t>
            </a:r>
            <a:r>
              <a:rPr lang="en-US" dirty="0" err="1"/>
              <a:t>yazılır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680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F98-DAA0-4D6D-7F5E-6EA3BC53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Seçili</a:t>
            </a:r>
            <a:r>
              <a:rPr lang="en-US" dirty="0"/>
              <a:t> </a:t>
            </a:r>
            <a:r>
              <a:rPr lang="en-US" dirty="0" err="1"/>
              <a:t>Elemanın</a:t>
            </a:r>
            <a:r>
              <a:rPr lang="en-US" dirty="0"/>
              <a:t> </a:t>
            </a:r>
            <a:r>
              <a:rPr lang="en-US" dirty="0" err="1"/>
              <a:t>Indexi</a:t>
            </a:r>
            <a:r>
              <a:rPr lang="en-US" dirty="0"/>
              <a:t> (</a:t>
            </a:r>
            <a:r>
              <a:rPr lang="en-US" dirty="0" err="1"/>
              <a:t>Sırası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AE1E-92EF-A54D-3A6E-990C9571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işlemde</a:t>
            </a:r>
            <a:r>
              <a:rPr lang="en-US" dirty="0"/>
              <a:t> </a:t>
            </a:r>
            <a:r>
              <a:rPr lang="en-US" dirty="0" err="1"/>
              <a:t>kullanılacaksa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 </a:t>
            </a:r>
          </a:p>
          <a:p>
            <a:r>
              <a:rPr lang="en-US" dirty="0"/>
              <a:t>int index = </a:t>
            </a:r>
            <a:r>
              <a:rPr lang="en-US" dirty="0" err="1"/>
              <a:t>lstUrunler.Items.SelectedIndex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seferinde</a:t>
            </a:r>
            <a:r>
              <a:rPr lang="en-US" dirty="0"/>
              <a:t> </a:t>
            </a:r>
            <a:r>
              <a:rPr lang="en-US" dirty="0" err="1"/>
              <a:t>RAM’e</a:t>
            </a:r>
            <a:r>
              <a:rPr lang="en-US" dirty="0"/>
              <a:t> </a:t>
            </a:r>
            <a:r>
              <a:rPr lang="en-US" dirty="0" err="1"/>
              <a:t>gidip</a:t>
            </a:r>
            <a:r>
              <a:rPr lang="en-US" dirty="0"/>
              <a:t> </a:t>
            </a:r>
            <a:r>
              <a:rPr lang="en-US" dirty="0" err="1"/>
              <a:t>gelmek</a:t>
            </a:r>
            <a:r>
              <a:rPr lang="en-US" dirty="0"/>
              <a:t> (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kaybettirir</a:t>
            </a:r>
            <a:r>
              <a:rPr lang="en-US" dirty="0"/>
              <a:t>)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cache’e</a:t>
            </a:r>
            <a:r>
              <a:rPr lang="en-US" dirty="0"/>
              <a:t> </a:t>
            </a:r>
            <a:r>
              <a:rPr lang="en-US" dirty="0" err="1"/>
              <a:t>gidip</a:t>
            </a:r>
            <a:r>
              <a:rPr lang="en-US" dirty="0"/>
              <a:t> </a:t>
            </a:r>
            <a:r>
              <a:rPr lang="en-US" dirty="0" err="1"/>
              <a:t>gelmek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Cache’den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7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94B2-F874-8464-C40B-6D74AB81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Temizleme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539F-D97C-7CAE-C49C-575C1A11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lstUrunler.Items.Clear</a:t>
            </a:r>
            <a:r>
              <a:rPr lang="en-US" dirty="0"/>
              <a:t>();</a:t>
            </a:r>
          </a:p>
          <a:p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temizler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799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94B2-F874-8464-C40B-6D74AB81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Veri </a:t>
            </a:r>
            <a:r>
              <a:rPr lang="en-US" dirty="0" err="1"/>
              <a:t>Düzenleme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539F-D97C-7CAE-C49C-575C1A11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lstUrunler.Items.RemoveAt</a:t>
            </a:r>
            <a:r>
              <a:rPr lang="en-US" dirty="0"/>
              <a:t>(</a:t>
            </a:r>
            <a:r>
              <a:rPr lang="en-US" dirty="0" err="1"/>
              <a:t>sira</a:t>
            </a:r>
            <a:r>
              <a:rPr lang="en-US" dirty="0"/>
              <a:t>);</a:t>
            </a:r>
          </a:p>
          <a:p>
            <a:r>
              <a:rPr lang="en-US" dirty="0" err="1"/>
              <a:t>lstUrunler.Items.Insert</a:t>
            </a:r>
            <a:r>
              <a:rPr lang="en-US" dirty="0"/>
              <a:t>(</a:t>
            </a:r>
            <a:r>
              <a:rPr lang="en-US" dirty="0" err="1"/>
              <a:t>sira</a:t>
            </a:r>
            <a:r>
              <a:rPr lang="en-US" dirty="0"/>
              <a:t>, 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9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214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LISTBOX</vt:lpstr>
      <vt:lpstr>ListBox</vt:lpstr>
      <vt:lpstr>ListBox Veri Ekleme</vt:lpstr>
      <vt:lpstr>Object Nedir?</vt:lpstr>
      <vt:lpstr>ListBox Veri Silme</vt:lpstr>
      <vt:lpstr>Seçili Elemanın Indexi (Sırası)</vt:lpstr>
      <vt:lpstr>ListBox Verileri Temizleme</vt:lpstr>
      <vt:lpstr>ListBox Veri Düzenleme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ERKAN</dc:creator>
  <cp:lastModifiedBy>Fatma ERKAN</cp:lastModifiedBy>
  <cp:revision>4</cp:revision>
  <dcterms:created xsi:type="dcterms:W3CDTF">2022-10-01T13:11:48Z</dcterms:created>
  <dcterms:modified xsi:type="dcterms:W3CDTF">2022-10-01T13:58:58Z</dcterms:modified>
</cp:coreProperties>
</file>